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4"/>
  </p:notesMasterIdLst>
  <p:handoutMasterIdLst>
    <p:handoutMasterId r:id="rId85"/>
  </p:handoutMasterIdLst>
  <p:sldIdLst>
    <p:sldId id="261" r:id="rId2"/>
    <p:sldId id="257" r:id="rId3"/>
    <p:sldId id="265" r:id="rId4"/>
    <p:sldId id="266" r:id="rId5"/>
    <p:sldId id="267" r:id="rId6"/>
    <p:sldId id="268" r:id="rId7"/>
    <p:sldId id="469" r:id="rId8"/>
    <p:sldId id="269" r:id="rId9"/>
    <p:sldId id="270" r:id="rId10"/>
    <p:sldId id="470" r:id="rId11"/>
    <p:sldId id="271" r:id="rId12"/>
    <p:sldId id="272" r:id="rId13"/>
    <p:sldId id="273" r:id="rId14"/>
    <p:sldId id="274" r:id="rId15"/>
    <p:sldId id="471" r:id="rId16"/>
    <p:sldId id="275" r:id="rId17"/>
    <p:sldId id="276" r:id="rId18"/>
    <p:sldId id="277" r:id="rId19"/>
    <p:sldId id="278" r:id="rId20"/>
    <p:sldId id="279" r:id="rId21"/>
    <p:sldId id="280" r:id="rId22"/>
    <p:sldId id="281" r:id="rId23"/>
    <p:sldId id="282" r:id="rId24"/>
    <p:sldId id="283" r:id="rId25"/>
    <p:sldId id="284" r:id="rId26"/>
    <p:sldId id="324" r:id="rId27"/>
    <p:sldId id="452" r:id="rId28"/>
    <p:sldId id="451" r:id="rId29"/>
    <p:sldId id="453" r:id="rId30"/>
    <p:sldId id="463" r:id="rId31"/>
    <p:sldId id="464" r:id="rId32"/>
    <p:sldId id="465" r:id="rId33"/>
    <p:sldId id="472" r:id="rId34"/>
    <p:sldId id="466" r:id="rId35"/>
    <p:sldId id="385" r:id="rId36"/>
    <p:sldId id="386" r:id="rId37"/>
    <p:sldId id="388" r:id="rId38"/>
    <p:sldId id="389" r:id="rId39"/>
    <p:sldId id="390" r:id="rId40"/>
    <p:sldId id="391" r:id="rId41"/>
    <p:sldId id="392" r:id="rId42"/>
    <p:sldId id="394" r:id="rId43"/>
    <p:sldId id="395" r:id="rId44"/>
    <p:sldId id="396" r:id="rId45"/>
    <p:sldId id="397" r:id="rId46"/>
    <p:sldId id="398" r:id="rId47"/>
    <p:sldId id="401" r:id="rId48"/>
    <p:sldId id="404" r:id="rId49"/>
    <p:sldId id="467" r:id="rId50"/>
    <p:sldId id="468" r:id="rId51"/>
    <p:sldId id="473" r:id="rId52"/>
    <p:sldId id="474" r:id="rId53"/>
    <p:sldId id="475" r:id="rId54"/>
    <p:sldId id="476" r:id="rId55"/>
    <p:sldId id="477" r:id="rId56"/>
    <p:sldId id="478" r:id="rId57"/>
    <p:sldId id="479" r:id="rId58"/>
    <p:sldId id="429" r:id="rId59"/>
    <p:sldId id="430" r:id="rId60"/>
    <p:sldId id="431" r:id="rId61"/>
    <p:sldId id="432" r:id="rId62"/>
    <p:sldId id="433" r:id="rId63"/>
    <p:sldId id="434" r:id="rId64"/>
    <p:sldId id="435" r:id="rId65"/>
    <p:sldId id="436" r:id="rId66"/>
    <p:sldId id="437" r:id="rId67"/>
    <p:sldId id="438" r:id="rId68"/>
    <p:sldId id="439" r:id="rId69"/>
    <p:sldId id="440" r:id="rId70"/>
    <p:sldId id="441" r:id="rId71"/>
    <p:sldId id="442" r:id="rId72"/>
    <p:sldId id="443" r:id="rId73"/>
    <p:sldId id="444" r:id="rId74"/>
    <p:sldId id="445" r:id="rId75"/>
    <p:sldId id="446" r:id="rId76"/>
    <p:sldId id="447" r:id="rId77"/>
    <p:sldId id="480" r:id="rId78"/>
    <p:sldId id="482" r:id="rId79"/>
    <p:sldId id="481" r:id="rId80"/>
    <p:sldId id="483" r:id="rId81"/>
    <p:sldId id="484" r:id="rId82"/>
    <p:sldId id="485" r:id="rId83"/>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6" autoAdjust="0"/>
    <p:restoredTop sz="94706" autoAdjust="0"/>
  </p:normalViewPr>
  <p:slideViewPr>
    <p:cSldViewPr snapToGrid="0">
      <p:cViewPr varScale="1">
        <p:scale>
          <a:sx n="96" d="100"/>
          <a:sy n="96" d="100"/>
        </p:scale>
        <p:origin x="82" y="2424"/>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9" d="100"/>
          <a:sy n="99"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0176C01-2996-41EA-87C6-D94E8BA12DB2}" type="datetime2">
              <a:rPr lang="zh-CN" altLang="en-US" smtClean="0">
                <a:latin typeface="微软雅黑" panose="020B0503020204020204" pitchFamily="34" charset="-122"/>
                <a:ea typeface="微软雅黑" panose="020B0503020204020204" pitchFamily="34" charset="-122"/>
              </a:rPr>
              <a:t>2019年8月30日</a:t>
            </a:fld>
            <a:endParaRPr lang="zh-CN" altLang="en-US"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604A0D4-B89B-4ADD-AF9E-38636B40EE4E}" type="slidenum">
              <a:rPr lang="en-US" altLang="zh-CN" smtClean="0">
                <a:latin typeface="微软雅黑" panose="020B0503020204020204" pitchFamily="34" charset="-122"/>
                <a:ea typeface="微软雅黑" panose="020B0503020204020204" pitchFamily="34" charset="-122"/>
              </a:rPr>
              <a:t>‹#›</a:t>
            </a:fld>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EA50F75F-AD11-4973-BAED-59A0098129E9}" type="datetime2">
              <a:rPr lang="zh-CN" altLang="en-US" smtClean="0"/>
              <a:pPr/>
              <a:t>2019年8月30日</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dirty="0"/>
          </a:p>
        </p:txBody>
      </p:sp>
      <p:sp>
        <p:nvSpPr>
          <p:cNvPr id="5" name="备注占位符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82869989-EB00-4EE7-BCB5-25BDC5BB29F8}" type="slidenum">
              <a:rPr lang="en-US" altLang="zh-CN" smtClean="0"/>
              <a:pPr/>
              <a:t>‹#›</a:t>
            </a:fld>
            <a:endParaRPr lang="zh-CN" altLang="en-US" dirty="0"/>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rtl="0"/>
            <a:fld id="{82869989-EB00-4EE7-BCB5-25BDC5BB29F8}" type="slidenum">
              <a:rPr lang="en-US" altLang="zh-CN" smtClean="0"/>
              <a:t>1</a:t>
            </a:fld>
            <a:endParaRPr lang="zh-CN" altLang="en-US" dirty="0"/>
          </a:p>
        </p:txBody>
      </p:sp>
    </p:spTree>
    <p:extLst>
      <p:ext uri="{BB962C8B-B14F-4D97-AF65-F5344CB8AC3E}">
        <p14:creationId xmlns:p14="http://schemas.microsoft.com/office/powerpoint/2010/main" val="20192494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60454A58-CD9F-43F6-9069-62155995CB7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1C5F1D2-97D8-4324-9E1C-5DB4AA6A145B}" type="slidenum">
              <a:rPr lang="en-US" altLang="zh-CN" sz="1300">
                <a:latin typeface="Times New Roman" panose="02020603050405020304" pitchFamily="18" charset="0"/>
              </a:rPr>
              <a:pPr/>
              <a:t>29</a:t>
            </a:fld>
            <a:endParaRPr lang="en-US" altLang="zh-CN" sz="1300">
              <a:latin typeface="Times New Roman" panose="02020603050405020304" pitchFamily="18" charset="0"/>
            </a:endParaRPr>
          </a:p>
        </p:txBody>
      </p:sp>
      <p:sp>
        <p:nvSpPr>
          <p:cNvPr id="81922" name="Rectangle 2">
            <a:extLst>
              <a:ext uri="{FF2B5EF4-FFF2-40B4-BE49-F238E27FC236}">
                <a16:creationId xmlns:a16="http://schemas.microsoft.com/office/drawing/2014/main" id="{2F6D7DD0-8953-466A-8E2E-0D9DDED39ADA}"/>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D69E09B2-0AA2-43B9-9537-D9290400A9D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a:extLst>
              <a:ext uri="{FF2B5EF4-FFF2-40B4-BE49-F238E27FC236}">
                <a16:creationId xmlns:a16="http://schemas.microsoft.com/office/drawing/2014/main" id="{0A54C591-8AA0-4C20-B366-503B2A8C7C3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AF7C792-B8EE-4071-B560-48716ADAAB62}" type="slidenum">
              <a:rPr lang="en-US" altLang="zh-CN" sz="1300">
                <a:latin typeface="Times New Roman" panose="02020603050405020304" pitchFamily="18" charset="0"/>
              </a:rPr>
              <a:pPr/>
              <a:t>30</a:t>
            </a:fld>
            <a:endParaRPr lang="en-US" altLang="zh-CN" sz="1300">
              <a:latin typeface="Times New Roman" panose="02020603050405020304" pitchFamily="18" charset="0"/>
            </a:endParaRPr>
          </a:p>
        </p:txBody>
      </p:sp>
      <p:sp>
        <p:nvSpPr>
          <p:cNvPr id="83970" name="Rectangle 2">
            <a:extLst>
              <a:ext uri="{FF2B5EF4-FFF2-40B4-BE49-F238E27FC236}">
                <a16:creationId xmlns:a16="http://schemas.microsoft.com/office/drawing/2014/main" id="{913E7254-0EC8-4CE5-A5B6-2CDD8165FF86}"/>
              </a:ext>
            </a:extLst>
          </p:cNvPr>
          <p:cNvSpPr>
            <a:spLocks noGrp="1" noRot="1" noChangeAspect="1" noChangeArrowheads="1" noTextEdit="1"/>
          </p:cNvSpPr>
          <p:nvPr>
            <p:ph type="sldImg"/>
          </p:nvPr>
        </p:nvSpPr>
        <p:spPr>
          <a:ln/>
        </p:spPr>
      </p:sp>
      <p:sp>
        <p:nvSpPr>
          <p:cNvPr id="83971" name="Rectangle 3">
            <a:extLst>
              <a:ext uri="{FF2B5EF4-FFF2-40B4-BE49-F238E27FC236}">
                <a16:creationId xmlns:a16="http://schemas.microsoft.com/office/drawing/2014/main" id="{89AD72E5-59E0-4D91-A8E1-5002B2B598E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a:extLst>
              <a:ext uri="{FF2B5EF4-FFF2-40B4-BE49-F238E27FC236}">
                <a16:creationId xmlns:a16="http://schemas.microsoft.com/office/drawing/2014/main" id="{64F875DF-D053-46A3-BED5-3CF946E8AD8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BBF175C-90F7-49AA-A518-407380D993E5}" type="slidenum">
              <a:rPr lang="en-US" altLang="zh-CN" sz="1300">
                <a:latin typeface="Times New Roman" panose="02020603050405020304" pitchFamily="18" charset="0"/>
              </a:rPr>
              <a:pPr/>
              <a:t>31</a:t>
            </a:fld>
            <a:endParaRPr lang="en-US" altLang="zh-CN" sz="1300">
              <a:latin typeface="Times New Roman" panose="02020603050405020304" pitchFamily="18" charset="0"/>
            </a:endParaRPr>
          </a:p>
        </p:txBody>
      </p:sp>
      <p:sp>
        <p:nvSpPr>
          <p:cNvPr id="86018" name="Rectangle 2">
            <a:extLst>
              <a:ext uri="{FF2B5EF4-FFF2-40B4-BE49-F238E27FC236}">
                <a16:creationId xmlns:a16="http://schemas.microsoft.com/office/drawing/2014/main" id="{13B5DC82-3A33-4E71-9FD9-79CB4D4C074D}"/>
              </a:ext>
            </a:extLst>
          </p:cNvPr>
          <p:cNvSpPr>
            <a:spLocks noGrp="1" noRot="1" noChangeAspect="1" noChangeArrowheads="1" noTextEdit="1"/>
          </p:cNvSpPr>
          <p:nvPr>
            <p:ph type="sldImg"/>
          </p:nvPr>
        </p:nvSpPr>
        <p:spPr>
          <a:ln/>
        </p:spPr>
      </p:sp>
      <p:sp>
        <p:nvSpPr>
          <p:cNvPr id="86019" name="Rectangle 3">
            <a:extLst>
              <a:ext uri="{FF2B5EF4-FFF2-40B4-BE49-F238E27FC236}">
                <a16:creationId xmlns:a16="http://schemas.microsoft.com/office/drawing/2014/main" id="{7E89BA24-11FD-48E4-9041-E8076BAC834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a:extLst>
              <a:ext uri="{FF2B5EF4-FFF2-40B4-BE49-F238E27FC236}">
                <a16:creationId xmlns:a16="http://schemas.microsoft.com/office/drawing/2014/main" id="{4FA00DFA-5BE9-4E67-850C-DEFF9E6ADB1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44BF2BA-4BAD-41EB-8703-6B61CBA1ECBA}" type="slidenum">
              <a:rPr lang="en-US" altLang="zh-CN" sz="1300">
                <a:latin typeface="Times New Roman" panose="02020603050405020304" pitchFamily="18" charset="0"/>
              </a:rPr>
              <a:pPr/>
              <a:t>32</a:t>
            </a:fld>
            <a:endParaRPr lang="en-US" altLang="zh-CN" sz="1300">
              <a:latin typeface="Times New Roman" panose="02020603050405020304" pitchFamily="18" charset="0"/>
            </a:endParaRPr>
          </a:p>
        </p:txBody>
      </p:sp>
      <p:sp>
        <p:nvSpPr>
          <p:cNvPr id="88066" name="Rectangle 2">
            <a:extLst>
              <a:ext uri="{FF2B5EF4-FFF2-40B4-BE49-F238E27FC236}">
                <a16:creationId xmlns:a16="http://schemas.microsoft.com/office/drawing/2014/main" id="{ACD55881-3C0B-4A67-A907-EEF75B2B8DDE}"/>
              </a:ext>
            </a:extLst>
          </p:cNvPr>
          <p:cNvSpPr>
            <a:spLocks noGrp="1" noRot="1" noChangeAspect="1" noChangeArrowheads="1" noTextEdit="1"/>
          </p:cNvSpPr>
          <p:nvPr>
            <p:ph type="sldImg"/>
          </p:nvPr>
        </p:nvSpPr>
        <p:spPr>
          <a:ln/>
        </p:spPr>
      </p:sp>
      <p:sp>
        <p:nvSpPr>
          <p:cNvPr id="88067" name="Rectangle 3">
            <a:extLst>
              <a:ext uri="{FF2B5EF4-FFF2-40B4-BE49-F238E27FC236}">
                <a16:creationId xmlns:a16="http://schemas.microsoft.com/office/drawing/2014/main" id="{6CC6152E-FBE9-4368-BD09-B39FB4CE709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rtl="0"/>
            <a:fld id="{82869989-EB00-4EE7-BCB5-25BDC5BB29F8}" type="slidenum">
              <a:rPr lang="en-US" altLang="zh-CN" smtClean="0"/>
              <a:t>33</a:t>
            </a:fld>
            <a:endParaRPr lang="zh-CN" altLang="en-US" dirty="0"/>
          </a:p>
        </p:txBody>
      </p:sp>
    </p:spTree>
    <p:extLst>
      <p:ext uri="{BB962C8B-B14F-4D97-AF65-F5344CB8AC3E}">
        <p14:creationId xmlns:p14="http://schemas.microsoft.com/office/powerpoint/2010/main" val="35361317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rtl="0"/>
            <a:fld id="{82869989-EB00-4EE7-BCB5-25BDC5BB29F8}" type="slidenum">
              <a:rPr lang="en-US" altLang="zh-CN" smtClean="0"/>
              <a:t>51</a:t>
            </a:fld>
            <a:endParaRPr lang="zh-CN" altLang="en-US" dirty="0"/>
          </a:p>
        </p:txBody>
      </p:sp>
    </p:spTree>
    <p:extLst>
      <p:ext uri="{BB962C8B-B14F-4D97-AF65-F5344CB8AC3E}">
        <p14:creationId xmlns:p14="http://schemas.microsoft.com/office/powerpoint/2010/main" val="27245549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rtl="0"/>
            <a:fld id="{82869989-EB00-4EE7-BCB5-25BDC5BB29F8}" type="slidenum">
              <a:rPr lang="en-US" altLang="zh-CN" smtClean="0"/>
              <a:t>78</a:t>
            </a:fld>
            <a:endParaRPr lang="zh-CN" altLang="en-US" dirty="0"/>
          </a:p>
        </p:txBody>
      </p:sp>
    </p:spTree>
    <p:extLst>
      <p:ext uri="{BB962C8B-B14F-4D97-AF65-F5344CB8AC3E}">
        <p14:creationId xmlns:p14="http://schemas.microsoft.com/office/powerpoint/2010/main" val="2037358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rtlCol="0"/>
          <a:lstStyle/>
          <a:p>
            <a:pPr rtl="0"/>
            <a:fld id="{82869989-EB00-4EE7-BCB5-25BDC5BB29F8}" type="slidenum">
              <a:rPr lang="en-US" altLang="zh-CN" smtClean="0"/>
              <a:t>2</a:t>
            </a:fld>
            <a:endParaRPr lang="zh-CN" altLang="en-US" dirty="0"/>
          </a:p>
        </p:txBody>
      </p:sp>
    </p:spTree>
    <p:extLst>
      <p:ext uri="{BB962C8B-B14F-4D97-AF65-F5344CB8AC3E}">
        <p14:creationId xmlns:p14="http://schemas.microsoft.com/office/powerpoint/2010/main" val="1980303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rtl="0"/>
            <a:fld id="{82869989-EB00-4EE7-BCB5-25BDC5BB29F8}" type="slidenum">
              <a:rPr lang="en-US" altLang="zh-CN" smtClean="0"/>
              <a:t>3</a:t>
            </a:fld>
            <a:endParaRPr lang="zh-CN" altLang="en-US" dirty="0"/>
          </a:p>
        </p:txBody>
      </p:sp>
    </p:spTree>
    <p:extLst>
      <p:ext uri="{BB962C8B-B14F-4D97-AF65-F5344CB8AC3E}">
        <p14:creationId xmlns:p14="http://schemas.microsoft.com/office/powerpoint/2010/main" val="775659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rtl="0"/>
            <a:fld id="{82869989-EB00-4EE7-BCB5-25BDC5BB29F8}" type="slidenum">
              <a:rPr lang="en-US" altLang="zh-CN" smtClean="0"/>
              <a:t>7</a:t>
            </a:fld>
            <a:endParaRPr lang="zh-CN" altLang="en-US" dirty="0"/>
          </a:p>
        </p:txBody>
      </p:sp>
    </p:spTree>
    <p:extLst>
      <p:ext uri="{BB962C8B-B14F-4D97-AF65-F5344CB8AC3E}">
        <p14:creationId xmlns:p14="http://schemas.microsoft.com/office/powerpoint/2010/main" val="2342937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rtl="0"/>
            <a:fld id="{82869989-EB00-4EE7-BCB5-25BDC5BB29F8}" type="slidenum">
              <a:rPr lang="en-US" altLang="zh-CN" smtClean="0"/>
              <a:t>10</a:t>
            </a:fld>
            <a:endParaRPr lang="zh-CN" altLang="en-US" dirty="0"/>
          </a:p>
        </p:txBody>
      </p:sp>
    </p:spTree>
    <p:extLst>
      <p:ext uri="{BB962C8B-B14F-4D97-AF65-F5344CB8AC3E}">
        <p14:creationId xmlns:p14="http://schemas.microsoft.com/office/powerpoint/2010/main" val="1798432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rtl="0"/>
            <a:fld id="{82869989-EB00-4EE7-BCB5-25BDC5BB29F8}" type="slidenum">
              <a:rPr lang="en-US" altLang="zh-CN" smtClean="0"/>
              <a:t>15</a:t>
            </a:fld>
            <a:endParaRPr lang="zh-CN" altLang="en-US" dirty="0"/>
          </a:p>
        </p:txBody>
      </p:sp>
    </p:spTree>
    <p:extLst>
      <p:ext uri="{BB962C8B-B14F-4D97-AF65-F5344CB8AC3E}">
        <p14:creationId xmlns:p14="http://schemas.microsoft.com/office/powerpoint/2010/main" val="2288398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a:extLst>
              <a:ext uri="{FF2B5EF4-FFF2-40B4-BE49-F238E27FC236}">
                <a16:creationId xmlns:a16="http://schemas.microsoft.com/office/drawing/2014/main" id="{05F91AE6-B5BC-41B9-B02D-4F823A1F88E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41741BC-AC49-4B27-8FE5-90DE131DEC25}" type="slidenum">
              <a:rPr lang="en-US" altLang="zh-CN" sz="1300">
                <a:latin typeface="Times New Roman" panose="02020603050405020304" pitchFamily="18" charset="0"/>
              </a:rPr>
              <a:pPr/>
              <a:t>26</a:t>
            </a:fld>
            <a:endParaRPr lang="en-US" altLang="zh-CN" sz="1300">
              <a:latin typeface="Times New Roman" panose="02020603050405020304" pitchFamily="18" charset="0"/>
            </a:endParaRPr>
          </a:p>
        </p:txBody>
      </p:sp>
      <p:sp>
        <p:nvSpPr>
          <p:cNvPr id="75778" name="Rectangle 2">
            <a:extLst>
              <a:ext uri="{FF2B5EF4-FFF2-40B4-BE49-F238E27FC236}">
                <a16:creationId xmlns:a16="http://schemas.microsoft.com/office/drawing/2014/main" id="{DB40620E-8C63-4609-AD8D-A80AA16F15E0}"/>
              </a:ext>
            </a:extLst>
          </p:cNvPr>
          <p:cNvSpPr>
            <a:spLocks noGrp="1" noRot="1" noChangeAspect="1" noChangeArrowheads="1" noTextEdit="1"/>
          </p:cNvSpPr>
          <p:nvPr>
            <p:ph type="sldImg"/>
          </p:nvPr>
        </p:nvSpPr>
        <p:spPr>
          <a:ln/>
        </p:spPr>
      </p:sp>
      <p:sp>
        <p:nvSpPr>
          <p:cNvPr id="75779" name="Rectangle 3">
            <a:extLst>
              <a:ext uri="{FF2B5EF4-FFF2-40B4-BE49-F238E27FC236}">
                <a16:creationId xmlns:a16="http://schemas.microsoft.com/office/drawing/2014/main" id="{D2B061F1-B724-4B8E-8387-D2F73D3E813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a:extLst>
              <a:ext uri="{FF2B5EF4-FFF2-40B4-BE49-F238E27FC236}">
                <a16:creationId xmlns:a16="http://schemas.microsoft.com/office/drawing/2014/main" id="{96235556-34CA-4D72-B475-D77FA039F3E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5A36F39-933E-4835-B157-01D1DE81AE13}" type="slidenum">
              <a:rPr lang="en-US" altLang="zh-CN" sz="1300">
                <a:latin typeface="Times New Roman" panose="02020603050405020304" pitchFamily="18" charset="0"/>
              </a:rPr>
              <a:pPr/>
              <a:t>27</a:t>
            </a:fld>
            <a:endParaRPr lang="en-US" altLang="zh-CN" sz="1300">
              <a:latin typeface="Times New Roman" panose="02020603050405020304" pitchFamily="18" charset="0"/>
            </a:endParaRPr>
          </a:p>
        </p:txBody>
      </p:sp>
      <p:sp>
        <p:nvSpPr>
          <p:cNvPr id="77826" name="Rectangle 2">
            <a:extLst>
              <a:ext uri="{FF2B5EF4-FFF2-40B4-BE49-F238E27FC236}">
                <a16:creationId xmlns:a16="http://schemas.microsoft.com/office/drawing/2014/main" id="{F7B67AB5-672A-4B71-BBA7-7D66F9378994}"/>
              </a:ext>
            </a:extLst>
          </p:cNvPr>
          <p:cNvSpPr>
            <a:spLocks noGrp="1" noRot="1" noChangeAspect="1" noChangeArrowheads="1" noTextEdit="1"/>
          </p:cNvSpPr>
          <p:nvPr>
            <p:ph type="sldImg"/>
          </p:nvPr>
        </p:nvSpPr>
        <p:spPr>
          <a:ln/>
        </p:spPr>
      </p:sp>
      <p:sp>
        <p:nvSpPr>
          <p:cNvPr id="77827" name="Rectangle 3">
            <a:extLst>
              <a:ext uri="{FF2B5EF4-FFF2-40B4-BE49-F238E27FC236}">
                <a16:creationId xmlns:a16="http://schemas.microsoft.com/office/drawing/2014/main" id="{EA6F6400-7A8B-4BF5-9527-ABAD5D5C2F0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E4E7E05E-765D-4214-9CDF-EE3C8812E01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57CE79B-08C4-45A6-B866-32BE6DCEE07F}" type="slidenum">
              <a:rPr lang="en-US" altLang="zh-CN" sz="1300">
                <a:latin typeface="Times New Roman" panose="02020603050405020304" pitchFamily="18" charset="0"/>
              </a:rPr>
              <a:pPr/>
              <a:t>28</a:t>
            </a:fld>
            <a:endParaRPr lang="en-US" altLang="zh-CN" sz="1300">
              <a:latin typeface="Times New Roman" panose="02020603050405020304" pitchFamily="18" charset="0"/>
            </a:endParaRPr>
          </a:p>
        </p:txBody>
      </p:sp>
      <p:sp>
        <p:nvSpPr>
          <p:cNvPr id="79874" name="Rectangle 2">
            <a:extLst>
              <a:ext uri="{FF2B5EF4-FFF2-40B4-BE49-F238E27FC236}">
                <a16:creationId xmlns:a16="http://schemas.microsoft.com/office/drawing/2014/main" id="{93D0742E-05D3-4330-A1DB-FFDC6F369625}"/>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8FEF73AA-C89A-4DC2-B481-D692E89F47B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 name="组 4"/>
          <p:cNvGrpSpPr/>
          <p:nvPr userDrawn="1"/>
        </p:nvGrpSpPr>
        <p:grpSpPr bwMode="hidden">
          <a:xfrm>
            <a:off x="-1" y="0"/>
            <a:ext cx="12192002" cy="6858000"/>
            <a:chOff x="-1" y="0"/>
            <a:chExt cx="12192002" cy="6858000"/>
          </a:xfrm>
        </p:grpSpPr>
        <p:cxnSp>
          <p:nvCxnSpPr>
            <p:cNvPr id="6" name="直接连接符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S)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S)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组 22"/>
            <p:cNvGrpSpPr/>
            <p:nvPr userDrawn="1"/>
          </p:nvGrpSpPr>
          <p:grpSpPr bwMode="hidden">
            <a:xfrm>
              <a:off x="-1" y="0"/>
              <a:ext cx="12192001" cy="6858000"/>
              <a:chOff x="-1" y="0"/>
              <a:chExt cx="12192001" cy="6858000"/>
            </a:xfrm>
          </p:grpSpPr>
          <p:cxnSp>
            <p:nvCxnSpPr>
              <p:cNvPr id="41" name="直接连接符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S)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组 45"/>
              <p:cNvGrpSpPr/>
              <p:nvPr/>
            </p:nvGrpSpPr>
            <p:grpSpPr bwMode="hidden">
              <a:xfrm>
                <a:off x="6327885" y="0"/>
                <a:ext cx="5864115" cy="5898673"/>
                <a:chOff x="6327885" y="0"/>
                <a:chExt cx="5864115" cy="5898673"/>
              </a:xfrm>
            </p:grpSpPr>
            <p:cxnSp>
              <p:nvCxnSpPr>
                <p:cNvPr id="52" name="直接连接符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S)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S)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S)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直接连接符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S)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S)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组 23"/>
            <p:cNvGrpSpPr/>
            <p:nvPr userDrawn="1"/>
          </p:nvGrpSpPr>
          <p:grpSpPr bwMode="hidden">
            <a:xfrm flipH="1">
              <a:off x="0" y="0"/>
              <a:ext cx="12192001" cy="6858000"/>
              <a:chOff x="-1" y="0"/>
              <a:chExt cx="12192001" cy="6858000"/>
            </a:xfrm>
          </p:grpSpPr>
          <p:cxnSp>
            <p:nvCxnSpPr>
              <p:cNvPr id="25" name="直接连接符​​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S)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组 29"/>
              <p:cNvGrpSpPr/>
              <p:nvPr/>
            </p:nvGrpSpPr>
            <p:grpSpPr bwMode="hidden">
              <a:xfrm>
                <a:off x="6327885" y="0"/>
                <a:ext cx="5864115" cy="5898673"/>
                <a:chOff x="6327885" y="0"/>
                <a:chExt cx="5864115" cy="5898673"/>
              </a:xfrm>
            </p:grpSpPr>
            <p:cxnSp>
              <p:nvCxnSpPr>
                <p:cNvPr id="36" name="直接连接符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S)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S)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S)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直接连接符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S)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S)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标题 1"/>
          <p:cNvSpPr>
            <a:spLocks noGrp="1"/>
          </p:cNvSpPr>
          <p:nvPr>
            <p:ph type="ctrTitle"/>
          </p:nvPr>
        </p:nvSpPr>
        <p:spPr>
          <a:xfrm>
            <a:off x="1293845" y="1909346"/>
            <a:ext cx="9604310" cy="3383280"/>
          </a:xfrm>
        </p:spPr>
        <p:txBody>
          <a:bodyPr rtlCol="0" anchor="b">
            <a:normAutofit/>
          </a:bodyPr>
          <a:lstStyle>
            <a:lvl1pPr algn="l">
              <a:lnSpc>
                <a:spcPct val="100000"/>
              </a:lnSpc>
              <a:defRPr sz="8000" cap="none" baseline="0">
                <a:solidFill>
                  <a:schemeClr val="tx1"/>
                </a:solidFill>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1293845" y="5432564"/>
            <a:ext cx="9604310" cy="457200"/>
          </a:xfrm>
        </p:spPr>
        <p:txBody>
          <a:bodyPr rtlCol="0">
            <a:normAutofit/>
          </a:bodyPr>
          <a:lstStyle>
            <a:lvl1pPr marL="0" indent="0" algn="l">
              <a:spcBef>
                <a:spcPts val="0"/>
              </a:spcBef>
              <a:buNone/>
              <a:defRPr sz="2000" b="0">
                <a:solidFill>
                  <a:schemeClr val="accent1">
                    <a:lumMod val="75000"/>
                  </a:schemeClr>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单击此处编辑母版副标题样式</a:t>
            </a:r>
            <a:endParaRPr lang="zh-CN" altLang="en-US" noProof="0" dirty="0"/>
          </a:p>
        </p:txBody>
      </p:sp>
      <p:cxnSp>
        <p:nvCxnSpPr>
          <p:cNvPr id="58" name="直接连接符​​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垂直文本占位符 2"/>
          <p:cNvSpPr>
            <a:spLocks noGrp="1"/>
          </p:cNvSpPr>
          <p:nvPr>
            <p:ph type="body" orient="vert" idx="1"/>
          </p:nvPr>
        </p:nvSpPr>
        <p:spPr/>
        <p:txBody>
          <a:bodyPr vert="eaVert"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5" name="页脚占位符 4"/>
          <p:cNvSpPr>
            <a:spLocks noGrp="1"/>
          </p:cNvSpPr>
          <p:nvPr>
            <p:ph type="ftr" sz="quarter" idx="11"/>
          </p:nvPr>
        </p:nvSpPr>
        <p:spPr/>
        <p:txBody>
          <a:bodyPr rtlCol="0"/>
          <a:lstStyle/>
          <a:p>
            <a:pPr rtl="0"/>
            <a:r>
              <a:rPr lang="zh-CN" altLang="en-US" noProof="0" dirty="0"/>
              <a:t>添加页脚</a:t>
            </a:r>
          </a:p>
        </p:txBody>
      </p:sp>
      <p:sp>
        <p:nvSpPr>
          <p:cNvPr id="4" name="日期占位符 3"/>
          <p:cNvSpPr>
            <a:spLocks noGrp="1"/>
          </p:cNvSpPr>
          <p:nvPr>
            <p:ph type="dt" sz="half" idx="10"/>
          </p:nvPr>
        </p:nvSpPr>
        <p:spPr/>
        <p:txBody>
          <a:bodyPr rtlCol="0"/>
          <a:lstStyle>
            <a:lvl1pPr>
              <a:defRPr/>
            </a:lvl1pPr>
          </a:lstStyle>
          <a:p>
            <a:fld id="{5449DBDA-CE7C-4E9D-B055-39B80B798BAE}" type="datetime2">
              <a:rPr lang="zh-CN" altLang="en-US" smtClean="0"/>
              <a:pPr/>
              <a:t>2019年8月30日</a:t>
            </a:fld>
            <a:endParaRPr lang="zh-CN" altLang="en-US" dirty="0"/>
          </a:p>
        </p:txBody>
      </p:sp>
      <p:sp>
        <p:nvSpPr>
          <p:cNvPr id="6" name="灯片编号占位符 5"/>
          <p:cNvSpPr>
            <a:spLocks noGrp="1"/>
          </p:cNvSpPr>
          <p:nvPr>
            <p:ph type="sldNum" sz="quarter" idx="12"/>
          </p:nvPr>
        </p:nvSpPr>
        <p:spPr/>
        <p:txBody>
          <a:bodyPr rtlCol="0"/>
          <a:lstStyle/>
          <a:p>
            <a:pPr rtl="0"/>
            <a:fld id="{E31375A4-56A4-47D6-9801-1991572033F7}" type="slidenum">
              <a:rPr lang="en-US" altLang="zh-CN" noProof="0" smtClean="0"/>
              <a:t>‹#›</a:t>
            </a:fld>
            <a:endParaRPr lang="zh-CN" altLang="en-US" noProof="0"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9209314" y="489856"/>
            <a:ext cx="1687286" cy="5301343"/>
          </a:xfrm>
        </p:spPr>
        <p:txBody>
          <a:bodyPr vert="eaVert" rtlCol="0"/>
          <a:lstStyle/>
          <a:p>
            <a:pPr rtl="0"/>
            <a:r>
              <a:rPr lang="zh-CN" altLang="en-US" noProof="0"/>
              <a:t>单击此处编辑母版标题样式</a:t>
            </a:r>
            <a:endParaRPr lang="zh-CN" altLang="en-US" noProof="0" dirty="0"/>
          </a:p>
        </p:txBody>
      </p:sp>
      <p:sp>
        <p:nvSpPr>
          <p:cNvPr id="3" name="垂直文本占位符 2"/>
          <p:cNvSpPr>
            <a:spLocks noGrp="1"/>
          </p:cNvSpPr>
          <p:nvPr>
            <p:ph type="body" orient="vert" idx="1"/>
          </p:nvPr>
        </p:nvSpPr>
        <p:spPr>
          <a:xfrm>
            <a:off x="1295399" y="489856"/>
            <a:ext cx="7587344" cy="5301343"/>
          </a:xfrm>
        </p:spPr>
        <p:txBody>
          <a:bodyPr vert="eaVert"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5" name="页脚占位符 4"/>
          <p:cNvSpPr>
            <a:spLocks noGrp="1"/>
          </p:cNvSpPr>
          <p:nvPr>
            <p:ph type="ftr" sz="quarter" idx="11"/>
          </p:nvPr>
        </p:nvSpPr>
        <p:spPr/>
        <p:txBody>
          <a:bodyPr rtlCol="0"/>
          <a:lstStyle/>
          <a:p>
            <a:pPr rtl="0"/>
            <a:r>
              <a:rPr lang="zh-CN" altLang="en-US" noProof="0" dirty="0"/>
              <a:t>添加页脚</a:t>
            </a:r>
          </a:p>
        </p:txBody>
      </p:sp>
      <p:sp>
        <p:nvSpPr>
          <p:cNvPr id="4" name="日期占位符 3"/>
          <p:cNvSpPr>
            <a:spLocks noGrp="1"/>
          </p:cNvSpPr>
          <p:nvPr>
            <p:ph type="dt" sz="half" idx="10"/>
          </p:nvPr>
        </p:nvSpPr>
        <p:spPr/>
        <p:txBody>
          <a:bodyPr rtlCol="0"/>
          <a:lstStyle>
            <a:lvl1pPr>
              <a:defRPr/>
            </a:lvl1pPr>
          </a:lstStyle>
          <a:p>
            <a:fld id="{EF210B5A-AA01-419B-805F-32B7A7B038C7}" type="datetime2">
              <a:rPr lang="zh-CN" altLang="en-US" smtClean="0"/>
              <a:pPr/>
              <a:t>2019年8月30日</a:t>
            </a:fld>
            <a:endParaRPr lang="zh-CN" altLang="en-US" dirty="0"/>
          </a:p>
        </p:txBody>
      </p:sp>
      <p:sp>
        <p:nvSpPr>
          <p:cNvPr id="6" name="灯片编号占位符 5"/>
          <p:cNvSpPr>
            <a:spLocks noGrp="1"/>
          </p:cNvSpPr>
          <p:nvPr>
            <p:ph type="sldNum" sz="quarter" idx="12"/>
          </p:nvPr>
        </p:nvSpPr>
        <p:spPr/>
        <p:txBody>
          <a:bodyPr rtlCol="0"/>
          <a:lstStyle/>
          <a:p>
            <a:pPr rtl="0"/>
            <a:fld id="{E31375A4-56A4-47D6-9801-1991572033F7}" type="slidenum">
              <a:rPr lang="en-US" altLang="zh-CN" noProof="0" smtClean="0"/>
              <a:t>‹#›</a:t>
            </a:fld>
            <a:endParaRPr lang="zh-CN" altLang="en-US" noProof="0"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78663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lang="zh-CN" altLang="en-US" dirty="0"/>
          </a:p>
        </p:txBody>
      </p:sp>
      <p:sp>
        <p:nvSpPr>
          <p:cNvPr id="3" name="内容占位符 2"/>
          <p:cNvSpPr>
            <a:spLocks noGrp="1"/>
          </p:cNvSpPr>
          <p:nvPr>
            <p:ph idx="1"/>
          </p:nvPr>
        </p:nvSpPr>
        <p:spPr/>
        <p:txBody>
          <a:bodyPr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ltLang="en-US" dirty="0"/>
          </a:p>
        </p:txBody>
      </p:sp>
      <p:sp>
        <p:nvSpPr>
          <p:cNvPr id="5" name="页脚占位符 4"/>
          <p:cNvSpPr>
            <a:spLocks noGrp="1"/>
          </p:cNvSpPr>
          <p:nvPr>
            <p:ph type="ftr" sz="quarter" idx="11"/>
          </p:nvPr>
        </p:nvSpPr>
        <p:spPr/>
        <p:txBody>
          <a:bodyPr rtlCol="0"/>
          <a:lstStyle/>
          <a:p>
            <a:pPr rtl="0"/>
            <a:r>
              <a:rPr lang="zh-CN" altLang="en-US" dirty="0"/>
              <a:t>添加页脚</a:t>
            </a:r>
          </a:p>
        </p:txBody>
      </p:sp>
      <p:sp>
        <p:nvSpPr>
          <p:cNvPr id="4" name="日期占位符 3"/>
          <p:cNvSpPr>
            <a:spLocks noGrp="1"/>
          </p:cNvSpPr>
          <p:nvPr>
            <p:ph type="dt" sz="half" idx="10"/>
          </p:nvPr>
        </p:nvSpPr>
        <p:spPr/>
        <p:txBody>
          <a:bodyPr rtlCol="0"/>
          <a:lstStyle>
            <a:lvl1pPr>
              <a:defRPr/>
            </a:lvl1pPr>
          </a:lstStyle>
          <a:p>
            <a:fld id="{5B21F106-0919-44CF-AC0D-F9106B3B2262}" type="datetime2">
              <a:rPr lang="zh-CN" altLang="en-US" smtClean="0"/>
              <a:pPr/>
              <a:t>2019年8月30日</a:t>
            </a:fld>
            <a:endParaRPr lang="zh-CN" altLang="en-US" dirty="0"/>
          </a:p>
        </p:txBody>
      </p:sp>
      <p:sp>
        <p:nvSpPr>
          <p:cNvPr id="6" name="灯片编号占位符 5"/>
          <p:cNvSpPr>
            <a:spLocks noGrp="1"/>
          </p:cNvSpPr>
          <p:nvPr>
            <p:ph type="sldNum" sz="quarter" idx="12"/>
          </p:nvPr>
        </p:nvSpPr>
        <p:spPr/>
        <p:txBody>
          <a:bodyPr rtlCol="0"/>
          <a:lstStyle/>
          <a:p>
            <a:pPr rtl="0"/>
            <a:fld id="{E31375A4-56A4-47D6-9801-1991572033F7}" type="slidenum">
              <a:rPr lang="en-US" altLang="zh-CN" smtClean="0"/>
              <a:t>‹#›</a:t>
            </a:fld>
            <a:endParaRPr lang="zh-CN" altLang="en-US"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组 6"/>
          <p:cNvGrpSpPr/>
          <p:nvPr userDrawn="1"/>
        </p:nvGrpSpPr>
        <p:grpSpPr bwMode="hidden">
          <a:xfrm>
            <a:off x="-1" y="0"/>
            <a:ext cx="12192002" cy="6858000"/>
            <a:chOff x="-1" y="0"/>
            <a:chExt cx="12192002" cy="6858000"/>
          </a:xfrm>
        </p:grpSpPr>
        <p:cxnSp>
          <p:nvCxnSpPr>
            <p:cNvPr id="8" name="直接连接符​​(S)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S)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S)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组 23"/>
            <p:cNvGrpSpPr/>
            <p:nvPr userDrawn="1"/>
          </p:nvGrpSpPr>
          <p:grpSpPr bwMode="hidden">
            <a:xfrm>
              <a:off x="-1" y="0"/>
              <a:ext cx="12192001" cy="6858000"/>
              <a:chOff x="-1" y="0"/>
              <a:chExt cx="12192001" cy="6858000"/>
            </a:xfrm>
          </p:grpSpPr>
          <p:cxnSp>
            <p:nvCxnSpPr>
              <p:cNvPr id="42" name="直接连接符​​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S)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S)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组 46"/>
              <p:cNvGrpSpPr/>
              <p:nvPr/>
            </p:nvGrpSpPr>
            <p:grpSpPr bwMode="hidden">
              <a:xfrm>
                <a:off x="6327885" y="0"/>
                <a:ext cx="5864115" cy="5898673"/>
                <a:chOff x="6327885" y="0"/>
                <a:chExt cx="5864115" cy="5898673"/>
              </a:xfrm>
            </p:grpSpPr>
            <p:cxnSp>
              <p:nvCxnSpPr>
                <p:cNvPr id="53" name="直接连接符​​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S)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S)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S)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直接连接符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S)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组 24"/>
            <p:cNvGrpSpPr/>
            <p:nvPr userDrawn="1"/>
          </p:nvGrpSpPr>
          <p:grpSpPr bwMode="hidden">
            <a:xfrm flipH="1">
              <a:off x="0" y="0"/>
              <a:ext cx="12192001" cy="6858000"/>
              <a:chOff x="-1" y="0"/>
              <a:chExt cx="12192001" cy="6858000"/>
            </a:xfrm>
          </p:grpSpPr>
          <p:cxnSp>
            <p:nvCxnSpPr>
              <p:cNvPr id="26" name="直接连接符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S)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S)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组 30"/>
              <p:cNvGrpSpPr/>
              <p:nvPr/>
            </p:nvGrpSpPr>
            <p:grpSpPr bwMode="hidden">
              <a:xfrm>
                <a:off x="6327885" y="0"/>
                <a:ext cx="5864115" cy="5898673"/>
                <a:chOff x="6327885" y="0"/>
                <a:chExt cx="5864115" cy="5898673"/>
              </a:xfrm>
            </p:grpSpPr>
            <p:cxnSp>
              <p:nvCxnSpPr>
                <p:cNvPr id="37" name="直接连接符​​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S)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S)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S)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直接连接符​​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S)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标题 1"/>
          <p:cNvSpPr>
            <a:spLocks noGrp="1"/>
          </p:cNvSpPr>
          <p:nvPr>
            <p:ph type="title"/>
          </p:nvPr>
        </p:nvSpPr>
        <p:spPr>
          <a:xfrm>
            <a:off x="1295400" y="2541573"/>
            <a:ext cx="9601200" cy="2743200"/>
          </a:xfrm>
        </p:spPr>
        <p:txBody>
          <a:bodyPr rtlCol="0" anchor="b">
            <a:normAutofit/>
          </a:bodyPr>
          <a:lstStyle>
            <a:lvl1pPr>
              <a:lnSpc>
                <a:spcPct val="85000"/>
              </a:lnSpc>
              <a:defRPr sz="6000" cap="none" baseline="0">
                <a:solidFill>
                  <a:schemeClr val="tx1"/>
                </a:solidFill>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295400" y="5431536"/>
            <a:ext cx="9601200" cy="457200"/>
          </a:xfrm>
        </p:spPr>
        <p:txBody>
          <a:bodyPr rtlCol="0">
            <a:normAutofit/>
          </a:bodyPr>
          <a:lstStyle>
            <a:lvl1pPr marL="0" indent="0">
              <a:spcBef>
                <a:spcPts val="0"/>
              </a:spcBef>
              <a:buNone/>
              <a:defRPr sz="2000" b="0">
                <a:solidFill>
                  <a:schemeClr val="tx1"/>
                </a:solidFill>
                <a:latin typeface="微软雅黑" panose="020B0503020204020204" pitchFamily="34" charset="-122"/>
                <a:ea typeface="微软雅黑" panose="020B0503020204020204" pitchFamily="34" charset="-122"/>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rtl="0"/>
            <a:r>
              <a:rPr lang="zh-CN" altLang="en-US" noProof="0"/>
              <a:t>单击此处编辑母版文本样式</a:t>
            </a:r>
          </a:p>
        </p:txBody>
      </p:sp>
      <p:cxnSp>
        <p:nvCxnSpPr>
          <p:cNvPr id="58" name="直接连接符​​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lang="zh-CN" altLang="en-US" dirty="0"/>
          </a:p>
        </p:txBody>
      </p:sp>
      <p:sp>
        <p:nvSpPr>
          <p:cNvPr id="3" name="内容占位符 2"/>
          <p:cNvSpPr>
            <a:spLocks noGrp="1"/>
          </p:cNvSpPr>
          <p:nvPr>
            <p:ph sz="half" idx="1"/>
          </p:nvPr>
        </p:nvSpPr>
        <p:spPr>
          <a:xfrm>
            <a:off x="1295400" y="1981199"/>
            <a:ext cx="4572000" cy="3810001"/>
          </a:xfrm>
        </p:spPr>
        <p:txBody>
          <a:bodyPr rtlCol="0">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ltLang="en-US" dirty="0"/>
          </a:p>
        </p:txBody>
      </p:sp>
      <p:sp>
        <p:nvSpPr>
          <p:cNvPr id="4" name="内容占位符 3"/>
          <p:cNvSpPr>
            <a:spLocks noGrp="1"/>
          </p:cNvSpPr>
          <p:nvPr>
            <p:ph sz="half" idx="2"/>
          </p:nvPr>
        </p:nvSpPr>
        <p:spPr>
          <a:xfrm>
            <a:off x="6324600" y="1981199"/>
            <a:ext cx="4572000" cy="3810001"/>
          </a:xfrm>
        </p:spPr>
        <p:txBody>
          <a:bodyPr rtlCol="0">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ltLang="en-US" dirty="0"/>
          </a:p>
        </p:txBody>
      </p:sp>
      <p:sp>
        <p:nvSpPr>
          <p:cNvPr id="6" name="页脚占位符 5"/>
          <p:cNvSpPr>
            <a:spLocks noGrp="1"/>
          </p:cNvSpPr>
          <p:nvPr>
            <p:ph type="ftr" sz="quarter" idx="11"/>
          </p:nvPr>
        </p:nvSpPr>
        <p:spPr/>
        <p:txBody>
          <a:bodyPr rtlCol="0"/>
          <a:lstStyle/>
          <a:p>
            <a:pPr rtl="0"/>
            <a:r>
              <a:rPr lang="zh-CN" altLang="en-US" dirty="0"/>
              <a:t>添加页脚</a:t>
            </a:r>
          </a:p>
        </p:txBody>
      </p:sp>
      <p:sp>
        <p:nvSpPr>
          <p:cNvPr id="5" name="日期占位符 4"/>
          <p:cNvSpPr>
            <a:spLocks noGrp="1"/>
          </p:cNvSpPr>
          <p:nvPr>
            <p:ph type="dt" sz="half" idx="10"/>
          </p:nvPr>
        </p:nvSpPr>
        <p:spPr/>
        <p:txBody>
          <a:bodyPr rtlCol="0"/>
          <a:lstStyle>
            <a:lvl1pPr>
              <a:defRPr/>
            </a:lvl1pPr>
          </a:lstStyle>
          <a:p>
            <a:fld id="{C45AD5DA-9C90-409A-AEC4-BF5AF7FBB0A8}" type="datetime2">
              <a:rPr lang="zh-CN" altLang="en-US" smtClean="0"/>
              <a:pPr/>
              <a:t>2019年8月30日</a:t>
            </a:fld>
            <a:endParaRPr lang="zh-CN" altLang="en-US" dirty="0"/>
          </a:p>
        </p:txBody>
      </p:sp>
      <p:sp>
        <p:nvSpPr>
          <p:cNvPr id="7" name="灯片编号占位符 6"/>
          <p:cNvSpPr>
            <a:spLocks noGrp="1"/>
          </p:cNvSpPr>
          <p:nvPr>
            <p:ph type="sldNum" sz="quarter" idx="12"/>
          </p:nvPr>
        </p:nvSpPr>
        <p:spPr/>
        <p:txBody>
          <a:bodyPr rtlCol="0"/>
          <a:lstStyle/>
          <a:p>
            <a:pPr rtl="0"/>
            <a:fld id="{E31375A4-56A4-47D6-9801-1991572033F7}" type="slidenum">
              <a:rPr lang="en-US" altLang="zh-CN" smtClean="0"/>
              <a:t>‹#›</a:t>
            </a:fld>
            <a:endParaRPr lang="zh-CN" altLang="en-US"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a:t>单击此处编辑母版标题样式</a:t>
            </a:r>
            <a:endParaRPr lang="zh-CN" altLang="en-US" dirty="0"/>
          </a:p>
        </p:txBody>
      </p:sp>
      <p:sp>
        <p:nvSpPr>
          <p:cNvPr id="3" name="文本占位符 2"/>
          <p:cNvSpPr>
            <a:spLocks noGrp="1"/>
          </p:cNvSpPr>
          <p:nvPr>
            <p:ph type="body" idx="1"/>
          </p:nvPr>
        </p:nvSpPr>
        <p:spPr>
          <a:xfrm>
            <a:off x="1295400" y="1818322"/>
            <a:ext cx="4572000" cy="641350"/>
          </a:xfrm>
        </p:spPr>
        <p:txBody>
          <a:bodyPr rtlCol="0" anchor="ctr">
            <a:normAutofit/>
          </a:bodyPr>
          <a:lstStyle>
            <a:lvl1pPr marL="0" indent="0">
              <a:spcBef>
                <a:spcPts val="0"/>
              </a:spcBef>
              <a:buNone/>
              <a:defRPr sz="2000" b="0">
                <a:solidFill>
                  <a:schemeClr val="accent1"/>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a:t>单击此处编辑母版文本样式</a:t>
            </a:r>
          </a:p>
        </p:txBody>
      </p:sp>
      <p:sp>
        <p:nvSpPr>
          <p:cNvPr id="4" name="内容占位符 3"/>
          <p:cNvSpPr>
            <a:spLocks noGrp="1"/>
          </p:cNvSpPr>
          <p:nvPr>
            <p:ph sz="half" idx="2"/>
          </p:nvPr>
        </p:nvSpPr>
        <p:spPr>
          <a:xfrm>
            <a:off x="1295400" y="2503713"/>
            <a:ext cx="4572000" cy="3287487"/>
          </a:xfrm>
        </p:spPr>
        <p:txBody>
          <a:bodyPr rtlCol="0">
            <a:normAutofit/>
          </a:bodyPr>
          <a:lstStyle>
            <a:lvl1pPr>
              <a:defRPr sz="20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400">
                <a:latin typeface="微软雅黑" panose="020B0503020204020204" pitchFamily="34" charset="-122"/>
                <a:ea typeface="微软雅黑" panose="020B0503020204020204" pitchFamily="34" charset="-122"/>
              </a:defRPr>
            </a:lvl4pPr>
            <a:lvl5pPr>
              <a:defRPr sz="1400">
                <a:latin typeface="微软雅黑" panose="020B0503020204020204" pitchFamily="34" charset="-122"/>
                <a:ea typeface="微软雅黑" panose="020B0503020204020204" pitchFamily="34" charset="-122"/>
              </a:defRPr>
            </a:lvl5pPr>
            <a:lvl6pPr>
              <a:defRPr sz="1600"/>
            </a:lvl6pPr>
            <a:lvl7pPr>
              <a:defRPr sz="1600"/>
            </a:lvl7pPr>
            <a:lvl8pPr>
              <a:defRPr sz="1600"/>
            </a:lvl8pPr>
            <a:lvl9pPr>
              <a:defRPr sz="1600"/>
            </a:lvl9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ltLang="en-US" dirty="0"/>
          </a:p>
        </p:txBody>
      </p:sp>
      <p:sp>
        <p:nvSpPr>
          <p:cNvPr id="5" name="文本占位符 4"/>
          <p:cNvSpPr>
            <a:spLocks noGrp="1"/>
          </p:cNvSpPr>
          <p:nvPr>
            <p:ph type="body" sz="quarter" idx="3"/>
          </p:nvPr>
        </p:nvSpPr>
        <p:spPr>
          <a:xfrm>
            <a:off x="6324600" y="1818322"/>
            <a:ext cx="4572000" cy="641350"/>
          </a:xfrm>
        </p:spPr>
        <p:txBody>
          <a:bodyPr rtlCol="0" anchor="ctr">
            <a:normAutofit/>
          </a:bodyPr>
          <a:lstStyle>
            <a:lvl1pPr marL="0" indent="0">
              <a:spcBef>
                <a:spcPts val="0"/>
              </a:spcBef>
              <a:buNone/>
              <a:defRPr sz="2000" b="0">
                <a:solidFill>
                  <a:schemeClr val="accent1"/>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a:t>单击此处编辑母版文本样式</a:t>
            </a:r>
          </a:p>
        </p:txBody>
      </p:sp>
      <p:sp>
        <p:nvSpPr>
          <p:cNvPr id="6" name="内容占位符 5"/>
          <p:cNvSpPr>
            <a:spLocks noGrp="1"/>
          </p:cNvSpPr>
          <p:nvPr>
            <p:ph sz="quarter" idx="4"/>
          </p:nvPr>
        </p:nvSpPr>
        <p:spPr>
          <a:xfrm>
            <a:off x="6324600" y="2503713"/>
            <a:ext cx="4572000" cy="3287487"/>
          </a:xfrm>
        </p:spPr>
        <p:txBody>
          <a:bodyPr rtlCol="0">
            <a:normAutofit/>
          </a:bodyPr>
          <a:lstStyle>
            <a:lvl1pPr>
              <a:defRPr sz="20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400">
                <a:latin typeface="微软雅黑" panose="020B0503020204020204" pitchFamily="34" charset="-122"/>
                <a:ea typeface="微软雅黑" panose="020B0503020204020204" pitchFamily="34" charset="-122"/>
              </a:defRPr>
            </a:lvl4pPr>
            <a:lvl5pPr>
              <a:defRPr sz="1400">
                <a:latin typeface="微软雅黑" panose="020B0503020204020204" pitchFamily="34" charset="-122"/>
                <a:ea typeface="微软雅黑" panose="020B0503020204020204" pitchFamily="34" charset="-122"/>
              </a:defRPr>
            </a:lvl5pPr>
            <a:lvl6pPr>
              <a:defRPr sz="1600"/>
            </a:lvl6pPr>
            <a:lvl7pPr>
              <a:defRPr sz="1600"/>
            </a:lvl7pPr>
            <a:lvl8pPr>
              <a:defRPr sz="1600"/>
            </a:lvl8pPr>
            <a:lvl9pPr>
              <a:defRPr sz="1600"/>
            </a:lvl9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ltLang="en-US" dirty="0"/>
          </a:p>
        </p:txBody>
      </p:sp>
      <p:sp>
        <p:nvSpPr>
          <p:cNvPr id="8" name="页脚占位符 7"/>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r>
              <a:rPr lang="zh-CN" altLang="en-US"/>
              <a:t>添加页脚</a:t>
            </a:r>
            <a:endParaRPr lang="zh-CN" altLang="en-US" dirty="0"/>
          </a:p>
        </p:txBody>
      </p:sp>
      <p:sp>
        <p:nvSpPr>
          <p:cNvPr id="7" name="日期占位符 6"/>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0C804EAB-EB04-4910-A5F0-0C86B02F191A}" type="datetime2">
              <a:rPr lang="zh-CN" altLang="en-US" smtClean="0"/>
              <a:pPr/>
              <a:t>2019年8月30日</a:t>
            </a:fld>
            <a:endParaRPr lang="zh-CN" altLang="en-US" dirty="0"/>
          </a:p>
        </p:txBody>
      </p:sp>
      <p:sp>
        <p:nvSpPr>
          <p:cNvPr id="9" name="灯片编号占位符 8"/>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E31375A4-56A4-47D6-9801-1991572033F7}" type="slidenum">
              <a:rPr lang="en-US" altLang="zh-CN" smtClean="0"/>
              <a:pPr/>
              <a:t>‹#›</a:t>
            </a:fld>
            <a:endParaRPr lang="zh-CN" altLang="en-US"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4" name="页脚占位符 3"/>
          <p:cNvSpPr>
            <a:spLocks noGrp="1"/>
          </p:cNvSpPr>
          <p:nvPr>
            <p:ph type="ftr" sz="quarter" idx="11"/>
          </p:nvPr>
        </p:nvSpPr>
        <p:spPr/>
        <p:txBody>
          <a:bodyPr rtlCol="0"/>
          <a:lstStyle/>
          <a:p>
            <a:pPr rtl="0"/>
            <a:r>
              <a:rPr lang="zh-CN" altLang="en-US" noProof="0" dirty="0"/>
              <a:t>添加页脚</a:t>
            </a:r>
          </a:p>
        </p:txBody>
      </p:sp>
      <p:sp>
        <p:nvSpPr>
          <p:cNvPr id="3" name="日期占位符 2"/>
          <p:cNvSpPr>
            <a:spLocks noGrp="1"/>
          </p:cNvSpPr>
          <p:nvPr>
            <p:ph type="dt" sz="half" idx="10"/>
          </p:nvPr>
        </p:nvSpPr>
        <p:spPr/>
        <p:txBody>
          <a:bodyPr rtlCol="0"/>
          <a:lstStyle>
            <a:lvl1pPr>
              <a:defRPr/>
            </a:lvl1pPr>
          </a:lstStyle>
          <a:p>
            <a:fld id="{F188EC63-E32B-433A-83B8-71B34F175A78}" type="datetime2">
              <a:rPr lang="zh-CN" altLang="en-US" smtClean="0"/>
              <a:pPr/>
              <a:t>2019年8月30日</a:t>
            </a:fld>
            <a:endParaRPr lang="zh-CN" altLang="en-US" dirty="0"/>
          </a:p>
        </p:txBody>
      </p:sp>
      <p:sp>
        <p:nvSpPr>
          <p:cNvPr id="5" name="灯片编号占位符 4"/>
          <p:cNvSpPr>
            <a:spLocks noGrp="1"/>
          </p:cNvSpPr>
          <p:nvPr>
            <p:ph type="sldNum" sz="quarter" idx="12"/>
          </p:nvPr>
        </p:nvSpPr>
        <p:spPr/>
        <p:txBody>
          <a:bodyPr rtlCol="0"/>
          <a:lstStyle/>
          <a:p>
            <a:pPr rtl="0"/>
            <a:fld id="{E31375A4-56A4-47D6-9801-1991572033F7}" type="slidenum">
              <a:rPr lang="en-US" altLang="zh-CN" noProof="0" smtClean="0"/>
              <a:t>‹#›</a:t>
            </a:fld>
            <a:endParaRPr lang="zh-CN" altLang="en-US" noProof="0"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grpSp>
        <p:nvGrpSpPr>
          <p:cNvPr id="161" name="组 160"/>
          <p:cNvGrpSpPr/>
          <p:nvPr userDrawn="1"/>
        </p:nvGrpSpPr>
        <p:grpSpPr bwMode="hidden">
          <a:xfrm>
            <a:off x="-1" y="0"/>
            <a:ext cx="12192002" cy="6858000"/>
            <a:chOff x="-1" y="0"/>
            <a:chExt cx="12192002" cy="6858000"/>
          </a:xfrm>
        </p:grpSpPr>
        <p:cxnSp>
          <p:nvCxnSpPr>
            <p:cNvPr id="162" name="直接连接符​​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组 177"/>
            <p:cNvGrpSpPr/>
            <p:nvPr userDrawn="1"/>
          </p:nvGrpSpPr>
          <p:grpSpPr bwMode="hidden">
            <a:xfrm>
              <a:off x="-1" y="0"/>
              <a:ext cx="12192001" cy="6858000"/>
              <a:chOff x="-1" y="0"/>
              <a:chExt cx="12192001" cy="6858000"/>
            </a:xfrm>
          </p:grpSpPr>
          <p:cxnSp>
            <p:nvCxnSpPr>
              <p:cNvPr id="196" name="直接连接符​​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直接连接符​​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组 200"/>
              <p:cNvGrpSpPr/>
              <p:nvPr/>
            </p:nvGrpSpPr>
            <p:grpSpPr bwMode="hidden">
              <a:xfrm>
                <a:off x="6327885" y="0"/>
                <a:ext cx="5864115" cy="5898673"/>
                <a:chOff x="6327885" y="0"/>
                <a:chExt cx="5864115" cy="5898673"/>
              </a:xfrm>
            </p:grpSpPr>
            <p:cxnSp>
              <p:nvCxnSpPr>
                <p:cNvPr id="207" name="直接连接符​​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直接连接符​​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直接连接符​​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直接连接符​​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直接连接符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直接连接符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直接连接符​​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直接连接符​​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组 178"/>
            <p:cNvGrpSpPr/>
            <p:nvPr userDrawn="1"/>
          </p:nvGrpSpPr>
          <p:grpSpPr bwMode="hidden">
            <a:xfrm flipH="1">
              <a:off x="0" y="0"/>
              <a:ext cx="12192001" cy="6858000"/>
              <a:chOff x="-1" y="0"/>
              <a:chExt cx="12192001" cy="6858000"/>
            </a:xfrm>
          </p:grpSpPr>
          <p:cxnSp>
            <p:nvCxnSpPr>
              <p:cNvPr id="180" name="直接连接符​​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直接连接符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直接连接符​​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组 184"/>
              <p:cNvGrpSpPr/>
              <p:nvPr/>
            </p:nvGrpSpPr>
            <p:grpSpPr bwMode="hidden">
              <a:xfrm>
                <a:off x="6327885" y="0"/>
                <a:ext cx="5864115" cy="5898673"/>
                <a:chOff x="6327885" y="0"/>
                <a:chExt cx="5864115" cy="5898673"/>
              </a:xfrm>
            </p:grpSpPr>
            <p:cxnSp>
              <p:nvCxnSpPr>
                <p:cNvPr id="191" name="直接连接符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直接连接符​​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直接连接符​​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3" name="页脚占位符 212"/>
          <p:cNvSpPr>
            <a:spLocks noGrp="1"/>
          </p:cNvSpPr>
          <p:nvPr>
            <p:ph type="ftr" sz="quarter" idx="11"/>
          </p:nvPr>
        </p:nvSpPr>
        <p:spPr/>
        <p:txBody>
          <a:bodyPr rtlCol="0"/>
          <a:lstStyle/>
          <a:p>
            <a:pPr rtl="0"/>
            <a:r>
              <a:rPr lang="zh-CN" altLang="en-US" dirty="0"/>
              <a:t>添加页脚</a:t>
            </a:r>
          </a:p>
        </p:txBody>
      </p:sp>
      <p:sp>
        <p:nvSpPr>
          <p:cNvPr id="212" name="日期占位符 211"/>
          <p:cNvSpPr>
            <a:spLocks noGrp="1"/>
          </p:cNvSpPr>
          <p:nvPr>
            <p:ph type="dt" sz="half" idx="10"/>
          </p:nvPr>
        </p:nvSpPr>
        <p:spPr/>
        <p:txBody>
          <a:bodyPr rtlCol="0"/>
          <a:lstStyle>
            <a:lvl1pPr>
              <a:defRPr/>
            </a:lvl1pPr>
          </a:lstStyle>
          <a:p>
            <a:fld id="{4AC140E9-DB3B-4723-837F-C99C9DC2784C}" type="datetime2">
              <a:rPr lang="zh-CN" altLang="en-US" smtClean="0"/>
              <a:pPr/>
              <a:t>2019年8月30日</a:t>
            </a:fld>
            <a:endParaRPr lang="zh-CN" altLang="en-US" dirty="0"/>
          </a:p>
        </p:txBody>
      </p:sp>
      <p:sp>
        <p:nvSpPr>
          <p:cNvPr id="214" name="幻灯片编号占位符 213"/>
          <p:cNvSpPr>
            <a:spLocks noGrp="1"/>
          </p:cNvSpPr>
          <p:nvPr>
            <p:ph type="sldNum" sz="quarter" idx="12"/>
          </p:nvPr>
        </p:nvSpPr>
        <p:spPr/>
        <p:txBody>
          <a:bodyPr rtlCol="0"/>
          <a:lstStyle/>
          <a:p>
            <a:pPr rtl="0"/>
            <a:fld id="{E31375A4-56A4-47D6-9801-1991572033F7}" type="slidenum">
              <a:rPr lang="en-US" altLang="zh-CN" smtClean="0"/>
              <a:pPr/>
              <a:t>‹#›</a:t>
            </a:fld>
            <a:endParaRPr lang="zh-CN" altLang="en-US"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带标题的内容">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组 8"/>
          <p:cNvGrpSpPr/>
          <p:nvPr userDrawn="1"/>
        </p:nvGrpSpPr>
        <p:grpSpPr bwMode="hidden">
          <a:xfrm>
            <a:off x="-1" y="0"/>
            <a:ext cx="12192002" cy="6858000"/>
            <a:chOff x="-1" y="0"/>
            <a:chExt cx="12192002" cy="6858000"/>
          </a:xfrm>
        </p:grpSpPr>
        <p:cxnSp>
          <p:nvCxnSpPr>
            <p:cNvPr id="10" name="直接连接符​​(S)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S)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组 25"/>
            <p:cNvGrpSpPr/>
            <p:nvPr userDrawn="1"/>
          </p:nvGrpSpPr>
          <p:grpSpPr bwMode="hidden">
            <a:xfrm>
              <a:off x="-1" y="0"/>
              <a:ext cx="12192001" cy="6858000"/>
              <a:chOff x="-1" y="0"/>
              <a:chExt cx="12192001" cy="6858000"/>
            </a:xfrm>
          </p:grpSpPr>
          <p:cxnSp>
            <p:nvCxnSpPr>
              <p:cNvPr id="44" name="直接连接符​​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S)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S)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S)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组 48"/>
              <p:cNvGrpSpPr/>
              <p:nvPr/>
            </p:nvGrpSpPr>
            <p:grpSpPr bwMode="hidden">
              <a:xfrm>
                <a:off x="6327885" y="0"/>
                <a:ext cx="5864115" cy="5898673"/>
                <a:chOff x="6327885" y="0"/>
                <a:chExt cx="5864115" cy="5898673"/>
              </a:xfrm>
            </p:grpSpPr>
            <p:cxnSp>
              <p:nvCxnSpPr>
                <p:cNvPr id="55" name="直接连接符​​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S)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S)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直接连接符​​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S)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S)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组 26"/>
            <p:cNvGrpSpPr/>
            <p:nvPr userDrawn="1"/>
          </p:nvGrpSpPr>
          <p:grpSpPr bwMode="hidden">
            <a:xfrm flipH="1">
              <a:off x="0" y="0"/>
              <a:ext cx="12192001" cy="6858000"/>
              <a:chOff x="-1" y="0"/>
              <a:chExt cx="12192001" cy="6858000"/>
            </a:xfrm>
          </p:grpSpPr>
          <p:cxnSp>
            <p:nvCxnSpPr>
              <p:cNvPr id="28" name="直接连接符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S)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S)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S)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组 32"/>
              <p:cNvGrpSpPr/>
              <p:nvPr/>
            </p:nvGrpSpPr>
            <p:grpSpPr bwMode="hidden">
              <a:xfrm>
                <a:off x="6327885" y="0"/>
                <a:ext cx="5864115" cy="5898673"/>
                <a:chOff x="6327885" y="0"/>
                <a:chExt cx="5864115" cy="5898673"/>
              </a:xfrm>
            </p:grpSpPr>
            <p:cxnSp>
              <p:nvCxnSpPr>
                <p:cNvPr id="39" name="直接连接符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S)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S)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直接连接符​​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S)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S)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矩形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913152" y="571500"/>
            <a:ext cx="3657600" cy="2197100"/>
          </a:xfrm>
        </p:spPr>
        <p:txBody>
          <a:bodyPr rtlCol="0" anchor="b">
            <a:normAutofit/>
          </a:bodyPr>
          <a:lstStyle>
            <a:lvl1pPr>
              <a:defRPr sz="2600">
                <a:solidFill>
                  <a:schemeClr val="bg1"/>
                </a:solidFill>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543197" y="571500"/>
            <a:ext cx="6217920" cy="5715000"/>
          </a:xfrm>
        </p:spPr>
        <p:txBody>
          <a:bodyPr rtlCol="0">
            <a:normAutofit/>
          </a:bodyPr>
          <a:lstStyle>
            <a:lvl1pPr>
              <a:defRPr sz="20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400">
                <a:latin typeface="微软雅黑" panose="020B0503020204020204" pitchFamily="34" charset="-122"/>
                <a:ea typeface="微软雅黑" panose="020B0503020204020204" pitchFamily="34" charset="-122"/>
              </a:defRPr>
            </a:lvl4pPr>
            <a:lvl5pPr>
              <a:defRPr sz="1400">
                <a:latin typeface="微软雅黑" panose="020B0503020204020204" pitchFamily="34" charset="-122"/>
                <a:ea typeface="微软雅黑" panose="020B0503020204020204" pitchFamily="34" charset="-122"/>
              </a:defRPr>
            </a:lvl5pPr>
            <a:lvl6pPr>
              <a:defRPr sz="2000"/>
            </a:lvl6pPr>
            <a:lvl7pPr>
              <a:defRPr sz="2000"/>
            </a:lvl7pPr>
            <a:lvl8pPr>
              <a:defRPr sz="2000"/>
            </a:lvl8pPr>
            <a:lvl9pPr>
              <a:defRPr sz="20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文本占位符 3"/>
          <p:cNvSpPr>
            <a:spLocks noGrp="1"/>
          </p:cNvSpPr>
          <p:nvPr>
            <p:ph type="body" sz="half" idx="2"/>
          </p:nvPr>
        </p:nvSpPr>
        <p:spPr>
          <a:xfrm>
            <a:off x="7913152" y="2995012"/>
            <a:ext cx="3657600" cy="2285950"/>
          </a:xfrm>
        </p:spPr>
        <p:txBody>
          <a:bodyPr rtlCol="0">
            <a:normAutofit/>
          </a:bodyPr>
          <a:lstStyle>
            <a:lvl1pPr marL="0" indent="0">
              <a:spcBef>
                <a:spcPts val="1200"/>
              </a:spcBef>
              <a:buNone/>
              <a:defRPr sz="1600">
                <a:solidFill>
                  <a:schemeClr val="bg1"/>
                </a:solidFill>
                <a:latin typeface="微软雅黑" panose="020B0503020204020204" pitchFamily="34" charset="-122"/>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p>
        </p:txBody>
      </p:sp>
      <p:cxnSp>
        <p:nvCxnSpPr>
          <p:cNvPr id="60" name="直接连接符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r>
              <a:rPr lang="zh-CN" altLang="en-US" noProof="0" dirty="0"/>
              <a:t>添加页脚</a:t>
            </a:r>
          </a:p>
        </p:txBody>
      </p:sp>
      <p:sp>
        <p:nvSpPr>
          <p:cNvPr id="5" name="日期占位符 4"/>
          <p:cNvSpPr>
            <a:spLocks noGrp="1"/>
          </p:cNvSpPr>
          <p:nvPr>
            <p:ph type="dt" sz="half" idx="10"/>
          </p:nvPr>
        </p:nvSpPr>
        <p:spPr/>
        <p:txBody>
          <a:bodyPr rtlCol="0"/>
          <a:lstStyle>
            <a:lvl1pPr>
              <a:defRPr>
                <a:solidFill>
                  <a:schemeClr val="bg1"/>
                </a:solidFill>
                <a:latin typeface="微软雅黑" panose="020B0503020204020204" pitchFamily="34" charset="-122"/>
                <a:ea typeface="微软雅黑" panose="020B0503020204020204" pitchFamily="34" charset="-122"/>
              </a:defRPr>
            </a:lvl1pPr>
          </a:lstStyle>
          <a:p>
            <a:fld id="{B432DCC3-517C-49BA-ABA2-B2F6E7404DD7}" type="datetime2">
              <a:rPr lang="zh-CN" altLang="en-US" smtClean="0"/>
              <a:pPr/>
              <a:t>2019年8月30日</a:t>
            </a:fld>
            <a:endParaRPr lang="zh-CN" altLang="en-US" dirty="0"/>
          </a:p>
        </p:txBody>
      </p:sp>
      <p:sp>
        <p:nvSpPr>
          <p:cNvPr id="8" name="幻灯片编号占位符 7"/>
          <p:cNvSpPr>
            <a:spLocks noGrp="1"/>
          </p:cNvSpPr>
          <p:nvPr>
            <p:ph type="sldNum" sz="quarter" idx="12"/>
          </p:nvPr>
        </p:nvSpPr>
        <p:spPr/>
        <p:txBody>
          <a:bodyPr rtlCol="0"/>
          <a:lstStyle>
            <a:lvl1pPr>
              <a:defRPr>
                <a:solidFill>
                  <a:schemeClr val="bg1"/>
                </a:solidFill>
                <a:latin typeface="微软雅黑" panose="020B0503020204020204" pitchFamily="34" charset="-122"/>
                <a:ea typeface="微软雅黑" panose="020B0503020204020204" pitchFamily="34" charset="-122"/>
              </a:defRPr>
            </a:lvl1pPr>
          </a:lstStyle>
          <a:p>
            <a:fld id="{E31375A4-56A4-47D6-9801-1991572033F7}" type="slidenum">
              <a:rPr lang="en-US" altLang="zh-CN" noProof="0" smtClean="0"/>
              <a:pPr/>
              <a:t>‹#›</a:t>
            </a:fld>
            <a:endParaRPr lang="zh-CN" altLang="en-US" noProof="0"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带题注的图片">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组 7"/>
          <p:cNvGrpSpPr/>
          <p:nvPr/>
        </p:nvGrpSpPr>
        <p:grpSpPr bwMode="hidden">
          <a:xfrm>
            <a:off x="-1" y="0"/>
            <a:ext cx="12192002" cy="6858000"/>
            <a:chOff x="-1" y="0"/>
            <a:chExt cx="12192002" cy="6858000"/>
          </a:xfrm>
        </p:grpSpPr>
        <p:cxnSp>
          <p:nvCxnSpPr>
            <p:cNvPr id="9" name="直接连接符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S)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S)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组 24"/>
            <p:cNvGrpSpPr/>
            <p:nvPr/>
          </p:nvGrpSpPr>
          <p:grpSpPr bwMode="hidden">
            <a:xfrm>
              <a:off x="-1" y="0"/>
              <a:ext cx="12192001" cy="6858000"/>
              <a:chOff x="-1" y="0"/>
              <a:chExt cx="12192001" cy="6858000"/>
            </a:xfrm>
          </p:grpSpPr>
          <p:cxnSp>
            <p:nvCxnSpPr>
              <p:cNvPr id="43" name="直接连接符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S)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S)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S)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组 47"/>
              <p:cNvGrpSpPr/>
              <p:nvPr/>
            </p:nvGrpSpPr>
            <p:grpSpPr bwMode="hidden">
              <a:xfrm>
                <a:off x="6327885" y="0"/>
                <a:ext cx="5864115" cy="5898673"/>
                <a:chOff x="6327885" y="0"/>
                <a:chExt cx="5864115" cy="5898673"/>
              </a:xfrm>
            </p:grpSpPr>
            <p:cxnSp>
              <p:nvCxnSpPr>
                <p:cNvPr id="54" name="直接连接符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S)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S)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S)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直接连接符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S)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组 25"/>
            <p:cNvGrpSpPr/>
            <p:nvPr/>
          </p:nvGrpSpPr>
          <p:grpSpPr bwMode="hidden">
            <a:xfrm flipH="1">
              <a:off x="0" y="0"/>
              <a:ext cx="12192001" cy="6858000"/>
              <a:chOff x="-1" y="0"/>
              <a:chExt cx="12192001" cy="6858000"/>
            </a:xfrm>
          </p:grpSpPr>
          <p:cxnSp>
            <p:nvCxnSpPr>
              <p:cNvPr id="27" name="直接连接符​​(S)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S)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S)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S)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组 31"/>
              <p:cNvGrpSpPr/>
              <p:nvPr/>
            </p:nvGrpSpPr>
            <p:grpSpPr bwMode="hidden">
              <a:xfrm>
                <a:off x="6327885" y="0"/>
                <a:ext cx="5864115" cy="5898673"/>
                <a:chOff x="6327885" y="0"/>
                <a:chExt cx="5864115" cy="5898673"/>
              </a:xfrm>
            </p:grpSpPr>
            <p:cxnSp>
              <p:nvCxnSpPr>
                <p:cNvPr id="38" name="直接连接符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S)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S)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S)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直接连接符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S)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矩形​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cxnSp>
        <p:nvCxnSpPr>
          <p:cNvPr id="59" name="直接连接符​​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7909560" y="576072"/>
            <a:ext cx="3657600" cy="2194560"/>
          </a:xfrm>
        </p:spPr>
        <p:txBody>
          <a:bodyPr rtlCol="0" anchor="b">
            <a:normAutofit/>
          </a:bodyPr>
          <a:lstStyle>
            <a:lvl1pPr>
              <a:defRPr sz="2600">
                <a:solidFill>
                  <a:schemeClr val="bg1"/>
                </a:solidFill>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图片占位符 2" descr="为添加图像预留的空占位符。单击占位符，选择要添加的图像。"/>
          <p:cNvSpPr>
            <a:spLocks noGrp="1"/>
          </p:cNvSpPr>
          <p:nvPr>
            <p:ph type="pic" idx="1"/>
          </p:nvPr>
        </p:nvSpPr>
        <p:spPr>
          <a:xfrm>
            <a:off x="4412" y="-159"/>
            <a:ext cx="7315200" cy="6858000"/>
          </a:xfrm>
        </p:spPr>
        <p:txBody>
          <a:bodyPr tIns="457200" rtlCol="0">
            <a:normAutofit/>
          </a:bodyPr>
          <a:lstStyle>
            <a:lvl1pPr marL="0" indent="0" algn="ctr">
              <a:buNone/>
              <a:defRPr sz="2000">
                <a:latin typeface="微软雅黑" panose="020B0503020204020204" pitchFamily="34" charset="-122"/>
                <a:ea typeface="微软雅黑" panose="020B0503020204020204" pitchFamily="34"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noProof="0"/>
              <a:t>单击图标添加图片</a:t>
            </a:r>
            <a:endParaRPr lang="zh-CN" altLang="en-US" noProof="0" dirty="0"/>
          </a:p>
        </p:txBody>
      </p:sp>
      <p:sp>
        <p:nvSpPr>
          <p:cNvPr id="4" name="文本占位符 3"/>
          <p:cNvSpPr>
            <a:spLocks noGrp="1"/>
          </p:cNvSpPr>
          <p:nvPr>
            <p:ph type="body" sz="half" idx="2"/>
          </p:nvPr>
        </p:nvSpPr>
        <p:spPr>
          <a:xfrm>
            <a:off x="7909560" y="2999232"/>
            <a:ext cx="3657600" cy="2286000"/>
          </a:xfrm>
        </p:spPr>
        <p:txBody>
          <a:bodyPr rtlCol="0"/>
          <a:lstStyle>
            <a:lvl1pPr marL="0" indent="0">
              <a:spcBef>
                <a:spcPts val="1200"/>
              </a:spcBef>
              <a:buNone/>
              <a:defRPr sz="1600">
                <a:solidFill>
                  <a:schemeClr val="bg1"/>
                </a:solidFill>
                <a:latin typeface="微软雅黑" panose="020B0503020204020204" pitchFamily="34" charset="-122"/>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组 95"/>
          <p:cNvGrpSpPr/>
          <p:nvPr userDrawn="1"/>
        </p:nvGrpSpPr>
        <p:grpSpPr bwMode="hidden">
          <a:xfrm>
            <a:off x="-1" y="-195943"/>
            <a:ext cx="12192002" cy="6858000"/>
            <a:chOff x="-1" y="0"/>
            <a:chExt cx="12192002" cy="6858000"/>
          </a:xfrm>
        </p:grpSpPr>
        <p:cxnSp>
          <p:nvCxnSpPr>
            <p:cNvPr id="97" name="直接连接符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组 112"/>
            <p:cNvGrpSpPr/>
            <p:nvPr userDrawn="1"/>
          </p:nvGrpSpPr>
          <p:grpSpPr bwMode="hidden">
            <a:xfrm>
              <a:off x="-1" y="0"/>
              <a:ext cx="12192001" cy="6858000"/>
              <a:chOff x="-1" y="0"/>
              <a:chExt cx="12192001" cy="6858000"/>
            </a:xfrm>
          </p:grpSpPr>
          <p:cxnSp>
            <p:nvCxnSpPr>
              <p:cNvPr id="131" name="直接连接符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组 135"/>
              <p:cNvGrpSpPr/>
              <p:nvPr/>
            </p:nvGrpSpPr>
            <p:grpSpPr bwMode="hidden">
              <a:xfrm>
                <a:off x="6327885" y="0"/>
                <a:ext cx="5864115" cy="5898673"/>
                <a:chOff x="6327885" y="0"/>
                <a:chExt cx="5864115" cy="5898673"/>
              </a:xfrm>
            </p:grpSpPr>
            <p:cxnSp>
              <p:nvCxnSpPr>
                <p:cNvPr id="142" name="直接连接符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直接连接符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组 113"/>
            <p:cNvGrpSpPr/>
            <p:nvPr userDrawn="1"/>
          </p:nvGrpSpPr>
          <p:grpSpPr bwMode="hidden">
            <a:xfrm flipH="1">
              <a:off x="0" y="0"/>
              <a:ext cx="12192001" cy="6858000"/>
              <a:chOff x="-1" y="0"/>
              <a:chExt cx="12192001" cy="6858000"/>
            </a:xfrm>
          </p:grpSpPr>
          <p:cxnSp>
            <p:nvCxnSpPr>
              <p:cNvPr id="115" name="直接连接符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组 119"/>
              <p:cNvGrpSpPr/>
              <p:nvPr/>
            </p:nvGrpSpPr>
            <p:grpSpPr bwMode="hidden">
              <a:xfrm>
                <a:off x="6327885" y="0"/>
                <a:ext cx="5864115" cy="5898673"/>
                <a:chOff x="6327885" y="0"/>
                <a:chExt cx="5864115" cy="5898673"/>
              </a:xfrm>
            </p:grpSpPr>
            <p:cxnSp>
              <p:nvCxnSpPr>
                <p:cNvPr id="126" name="直接连接符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直接连接符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标题占位符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cxnSp>
        <p:nvCxnSpPr>
          <p:cNvPr id="148" name="直接连接符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页脚占位符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1100">
                <a:solidFill>
                  <a:schemeClr val="tx1">
                    <a:lumMod val="90000"/>
                    <a:lumOff val="10000"/>
                  </a:schemeClr>
                </a:solidFill>
                <a:latin typeface="微软雅黑" panose="020B0503020204020204" pitchFamily="34" charset="-122"/>
                <a:ea typeface="微软雅黑" panose="020B0503020204020204" pitchFamily="34" charset="-122"/>
              </a:defRPr>
            </a:lvl1pPr>
          </a:lstStyle>
          <a:p>
            <a:r>
              <a:rPr lang="zh-CN" altLang="en-US" noProof="0" dirty="0"/>
              <a:t>添加页脚</a:t>
            </a:r>
          </a:p>
        </p:txBody>
      </p:sp>
      <p:sp>
        <p:nvSpPr>
          <p:cNvPr id="4" name="日期占位符 3"/>
          <p:cNvSpPr>
            <a:spLocks noGrp="1"/>
          </p:cNvSpPr>
          <p:nvPr>
            <p:ph type="dt" sz="half" idx="2"/>
          </p:nvPr>
        </p:nvSpPr>
        <p:spPr>
          <a:xfrm>
            <a:off x="8992717" y="6289679"/>
            <a:ext cx="1267271" cy="222436"/>
          </a:xfrm>
          <a:prstGeom prst="rect">
            <a:avLst/>
          </a:prstGeom>
        </p:spPr>
        <p:txBody>
          <a:bodyPr vert="horz" lIns="91440" tIns="45720" rIns="91440" bIns="45720" rtlCol="0" anchor="ctr"/>
          <a:lstStyle>
            <a:lvl1pPr algn="r">
              <a:defRPr sz="1100">
                <a:solidFill>
                  <a:schemeClr val="tx1">
                    <a:lumMod val="90000"/>
                    <a:lumOff val="10000"/>
                  </a:schemeClr>
                </a:solidFill>
                <a:latin typeface="微软雅黑" panose="020B0503020204020204" pitchFamily="34" charset="-122"/>
                <a:ea typeface="微软雅黑" panose="020B0503020204020204" pitchFamily="34" charset="-122"/>
              </a:defRPr>
            </a:lvl1pPr>
          </a:lstStyle>
          <a:p>
            <a:fld id="{842AB2F4-CB8F-4035-AA58-04A5ACD03934}" type="datetime2">
              <a:rPr lang="zh-CN" altLang="en-US" smtClean="0"/>
              <a:pPr/>
              <a:t>2019年8月30日</a:t>
            </a:fld>
            <a:endParaRPr lang="zh-CN" altLang="en-US" dirty="0"/>
          </a:p>
        </p:txBody>
      </p:sp>
      <p:sp>
        <p:nvSpPr>
          <p:cNvPr id="6" name="灯片编号占位符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1100">
                <a:solidFill>
                  <a:schemeClr val="tx1">
                    <a:lumMod val="90000"/>
                    <a:lumOff val="10000"/>
                  </a:schemeClr>
                </a:solidFill>
                <a:latin typeface="微软雅黑" panose="020B0503020204020204" pitchFamily="34" charset="-122"/>
                <a:ea typeface="微软雅黑" panose="020B0503020204020204" pitchFamily="34" charset="-122"/>
              </a:defRPr>
            </a:lvl1pPr>
          </a:lstStyle>
          <a:p>
            <a:fld id="{E31375A4-56A4-47D6-9801-1991572033F7}" type="slidenum">
              <a:rPr lang="en-US" altLang="zh-CN" noProof="0" smtClean="0"/>
              <a:pPr/>
              <a:t>‹#›</a:t>
            </a:fld>
            <a:endParaRPr lang="zh-CN" altLang="en-US" noProof="0"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 id="214748367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image" Target="../media/image2.png"/><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19" Type="http://schemas.openxmlformats.org/officeDocument/2006/relationships/image" Target="../media/image1.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www.baidu.com/"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6.emf"/><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w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image" Target="../media/image2.png"/><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19" Type="http://schemas.openxmlformats.org/officeDocument/2006/relationships/image" Target="../media/image1.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rtlCol="0"/>
          <a:lstStyle/>
          <a:p>
            <a:pPr rtl="0"/>
            <a:r>
              <a:rPr lang="zh-CN" altLang="en-US" dirty="0">
                <a:latin typeface="Arial" panose="020B0604020202020204" pitchFamily="34" charset="0"/>
                <a:sym typeface="Arial" panose="020B0604020202020204" pitchFamily="34" charset="0"/>
              </a:rPr>
              <a:t>概述</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5" name="副标题 4">
            <a:extLst>
              <a:ext uri="{FF2B5EF4-FFF2-40B4-BE49-F238E27FC236}">
                <a16:creationId xmlns:a16="http://schemas.microsoft.com/office/drawing/2014/main" id="{729C81CF-E8BF-4BED-ABD0-841DB44154DB}"/>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a:sym typeface="Arial" panose="020B0604020202020204" pitchFamily="34" charset="0"/>
              </a:rPr>
              <a:t>互联网的组成</a:t>
            </a:r>
            <a:r>
              <a:rPr lang="en-US" altLang="zh-CN" dirty="0">
                <a:sym typeface="Arial" panose="020B0604020202020204" pitchFamily="34" charset="0"/>
              </a:rPr>
              <a:t> – </a:t>
            </a:r>
            <a:r>
              <a:rPr lang="zh-CN" altLang="en-US" dirty="0">
                <a:sym typeface="Arial" panose="020B0604020202020204" pitchFamily="34" charset="0"/>
              </a:rPr>
              <a:t>边缘部分</a:t>
            </a:r>
            <a:endParaRPr lang="zh-CN" altLang="en-US"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3" name="文本占位符 2"/>
          <p:cNvSpPr>
            <a:spLocks noGrp="1"/>
          </p:cNvSpPr>
          <p:nvPr>
            <p:ph type="body" idx="1"/>
          </p:nvPr>
        </p:nvSpPr>
        <p:spPr/>
        <p:txBody>
          <a:bodyPr rtlCol="0"/>
          <a:lstStyle/>
          <a:p>
            <a:pPr rtl="0"/>
            <a:r>
              <a:rPr lang="en-US" altLang="zh-CN" dirty="0">
                <a:latin typeface="微软雅黑" panose="020B0503020204020204" pitchFamily="34" charset="-122"/>
                <a:ea typeface="微软雅黑" panose="020B0503020204020204" pitchFamily="34" charset="-122"/>
                <a:sym typeface="Arial" panose="020B0604020202020204" pitchFamily="34" charset="0"/>
              </a:rPr>
              <a:t>Network edge</a:t>
            </a:r>
            <a:endParaRPr lang="zh-CN" altLang="en-US" dirty="0">
              <a:latin typeface="微软雅黑" panose="020B0503020204020204" pitchFamily="34" charset="-122"/>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752005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32391-B89C-42B3-9837-85E9799BE567}"/>
              </a:ext>
            </a:extLst>
          </p:cNvPr>
          <p:cNvSpPr>
            <a:spLocks noGrp="1"/>
          </p:cNvSpPr>
          <p:nvPr>
            <p:ph type="title"/>
          </p:nvPr>
        </p:nvSpPr>
        <p:spPr/>
        <p:txBody>
          <a:bodyPr/>
          <a:lstStyle/>
          <a:p>
            <a:r>
              <a:rPr lang="zh-CN" altLang="en-US" dirty="0"/>
              <a:t>互联网的组成 </a:t>
            </a:r>
            <a:r>
              <a:rPr lang="en-US" altLang="zh-CN" dirty="0"/>
              <a:t>– </a:t>
            </a:r>
            <a:r>
              <a:rPr lang="zh-CN" altLang="en-US" dirty="0"/>
              <a:t>边缘部分和核心部分</a:t>
            </a:r>
          </a:p>
        </p:txBody>
      </p:sp>
      <p:sp>
        <p:nvSpPr>
          <p:cNvPr id="3" name="内容占位符 2">
            <a:extLst>
              <a:ext uri="{FF2B5EF4-FFF2-40B4-BE49-F238E27FC236}">
                <a16:creationId xmlns:a16="http://schemas.microsoft.com/office/drawing/2014/main" id="{CC8A466A-AA5A-46FF-ACEB-48057E514E07}"/>
              </a:ext>
            </a:extLst>
          </p:cNvPr>
          <p:cNvSpPr>
            <a:spLocks noGrp="1"/>
          </p:cNvSpPr>
          <p:nvPr>
            <p:ph idx="1"/>
          </p:nvPr>
        </p:nvSpPr>
        <p:spPr/>
        <p:txBody>
          <a:bodyPr/>
          <a:lstStyle/>
          <a:p>
            <a:r>
              <a:rPr lang="zh-CN" altLang="en-US" b="1" dirty="0">
                <a:solidFill>
                  <a:srgbClr val="FF0000"/>
                </a:solidFill>
              </a:rPr>
              <a:t>边缘部分</a:t>
            </a:r>
            <a:r>
              <a:rPr lang="zh-CN" altLang="en-US" dirty="0"/>
              <a:t>：</a:t>
            </a:r>
            <a:endParaRPr lang="en-US" altLang="zh-CN" dirty="0"/>
          </a:p>
          <a:p>
            <a:pPr lvl="1"/>
            <a:r>
              <a:rPr lang="zh-CN" altLang="en-US" dirty="0"/>
              <a:t>主机 </a:t>
            </a:r>
            <a:r>
              <a:rPr lang="en-US" altLang="zh-CN" dirty="0"/>
              <a:t>hosts – </a:t>
            </a:r>
            <a:r>
              <a:rPr lang="zh-CN" altLang="en-US" dirty="0"/>
              <a:t>客户端和服务器</a:t>
            </a:r>
            <a:endParaRPr lang="en-US" altLang="zh-CN" dirty="0"/>
          </a:p>
          <a:p>
            <a:pPr lvl="1"/>
            <a:r>
              <a:rPr lang="zh-CN" altLang="en-US" dirty="0"/>
              <a:t>服务器往往部署在数据中心</a:t>
            </a:r>
            <a:endParaRPr lang="en-US" altLang="zh-CN" dirty="0"/>
          </a:p>
          <a:p>
            <a:r>
              <a:rPr lang="zh-CN" altLang="en-US" b="1" dirty="0">
                <a:solidFill>
                  <a:srgbClr val="FF0000"/>
                </a:solidFill>
              </a:rPr>
              <a:t>接入网、物理链路</a:t>
            </a:r>
            <a:r>
              <a:rPr lang="zh-CN" altLang="en-US" dirty="0"/>
              <a:t>：</a:t>
            </a:r>
            <a:endParaRPr lang="en-US" altLang="zh-CN" dirty="0"/>
          </a:p>
          <a:p>
            <a:pPr lvl="1"/>
            <a:r>
              <a:rPr lang="zh-CN" altLang="en-US" dirty="0"/>
              <a:t>有线或无线的通信链路</a:t>
            </a:r>
            <a:endParaRPr lang="en-US" altLang="zh-CN" dirty="0"/>
          </a:p>
          <a:p>
            <a:r>
              <a:rPr lang="zh-CN" altLang="en-US" b="1" dirty="0">
                <a:solidFill>
                  <a:srgbClr val="FF0000"/>
                </a:solidFill>
              </a:rPr>
              <a:t>核心部分</a:t>
            </a:r>
            <a:r>
              <a:rPr lang="zh-CN" altLang="en-US" dirty="0"/>
              <a:t>：</a:t>
            </a:r>
            <a:endParaRPr lang="en-US" altLang="zh-CN" dirty="0"/>
          </a:p>
          <a:p>
            <a:pPr lvl="1"/>
            <a:r>
              <a:rPr lang="zh-CN" altLang="en-US" dirty="0"/>
              <a:t>互联的路由器</a:t>
            </a:r>
            <a:endParaRPr lang="en-US" altLang="zh-CN" dirty="0"/>
          </a:p>
          <a:p>
            <a:pPr lvl="1"/>
            <a:r>
              <a:rPr lang="zh-CN" altLang="en-US" dirty="0"/>
              <a:t>连接异构的、不同的网络</a:t>
            </a:r>
          </a:p>
        </p:txBody>
      </p:sp>
      <p:sp>
        <p:nvSpPr>
          <p:cNvPr id="4" name="文本框 3">
            <a:extLst>
              <a:ext uri="{FF2B5EF4-FFF2-40B4-BE49-F238E27FC236}">
                <a16:creationId xmlns:a16="http://schemas.microsoft.com/office/drawing/2014/main" id="{148647B9-8469-40E6-A729-7ACB4E223F43}"/>
              </a:ext>
            </a:extLst>
          </p:cNvPr>
          <p:cNvSpPr txBox="1"/>
          <p:nvPr/>
        </p:nvSpPr>
        <p:spPr>
          <a:xfrm>
            <a:off x="7604097" y="0"/>
            <a:ext cx="4587903" cy="369332"/>
          </a:xfrm>
          <a:prstGeom prst="rect">
            <a:avLst/>
          </a:prstGeom>
          <a:noFill/>
        </p:spPr>
        <p:txBody>
          <a:bodyPr wrap="square" rtlCol="0">
            <a:spAutoFit/>
          </a:bodyPr>
          <a:lstStyle/>
          <a:p>
            <a:pPr algn="r"/>
            <a:r>
              <a:rPr lang="en-US" altLang="zh-CN" b="1" dirty="0">
                <a:solidFill>
                  <a:srgbClr val="FF0000"/>
                </a:solidFill>
              </a:rPr>
              <a:t>Network edge</a:t>
            </a:r>
            <a:endParaRPr lang="zh-CN" altLang="en-US" b="1" dirty="0">
              <a:solidFill>
                <a:srgbClr val="FF0000"/>
              </a:solidFill>
            </a:endParaRPr>
          </a:p>
        </p:txBody>
      </p:sp>
      <p:grpSp>
        <p:nvGrpSpPr>
          <p:cNvPr id="5" name="Group 621">
            <a:extLst>
              <a:ext uri="{FF2B5EF4-FFF2-40B4-BE49-F238E27FC236}">
                <a16:creationId xmlns:a16="http://schemas.microsoft.com/office/drawing/2014/main" id="{AC940EE4-9A03-4FA9-B7A7-01A00A87CCA6}"/>
              </a:ext>
            </a:extLst>
          </p:cNvPr>
          <p:cNvGrpSpPr>
            <a:grpSpLocks/>
          </p:cNvGrpSpPr>
          <p:nvPr/>
        </p:nvGrpSpPr>
        <p:grpSpPr bwMode="auto">
          <a:xfrm>
            <a:off x="8223733" y="1312738"/>
            <a:ext cx="3551237" cy="4743450"/>
            <a:chOff x="5202238" y="1384300"/>
            <a:chExt cx="3551237" cy="4743450"/>
          </a:xfrm>
        </p:grpSpPr>
        <p:sp>
          <p:nvSpPr>
            <p:cNvPr id="6" name="Freeform 416">
              <a:extLst>
                <a:ext uri="{FF2B5EF4-FFF2-40B4-BE49-F238E27FC236}">
                  <a16:creationId xmlns:a16="http://schemas.microsoft.com/office/drawing/2014/main" id="{2D649692-2177-441F-BB37-49548ABC5DFD}"/>
                </a:ext>
              </a:extLst>
            </p:cNvPr>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415">
              <a:extLst>
                <a:ext uri="{FF2B5EF4-FFF2-40B4-BE49-F238E27FC236}">
                  <a16:creationId xmlns:a16="http://schemas.microsoft.com/office/drawing/2014/main" id="{13FDB537-D11F-4BD7-9721-F770CDCB7915}"/>
                </a:ext>
              </a:extLst>
            </p:cNvPr>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665">
              <a:extLst>
                <a:ext uri="{FF2B5EF4-FFF2-40B4-BE49-F238E27FC236}">
                  <a16:creationId xmlns:a16="http://schemas.microsoft.com/office/drawing/2014/main" id="{3FC55332-9CBD-4B99-9D59-2FD07F2396E6}"/>
                </a:ext>
              </a:extLst>
            </p:cNvPr>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9" name="Group 666">
              <a:extLst>
                <a:ext uri="{FF2B5EF4-FFF2-40B4-BE49-F238E27FC236}">
                  <a16:creationId xmlns:a16="http://schemas.microsoft.com/office/drawing/2014/main" id="{87A5BE7B-36F8-4F48-A50A-A8BB12242055}"/>
                </a:ext>
              </a:extLst>
            </p:cNvPr>
            <p:cNvGrpSpPr>
              <a:grpSpLocks/>
            </p:cNvGrpSpPr>
            <p:nvPr/>
          </p:nvGrpSpPr>
          <p:grpSpPr bwMode="auto">
            <a:xfrm>
              <a:off x="5329977" y="2980450"/>
              <a:ext cx="1458912" cy="933450"/>
              <a:chOff x="2889" y="1631"/>
              <a:chExt cx="980" cy="743"/>
            </a:xfrm>
          </p:grpSpPr>
          <p:sp>
            <p:nvSpPr>
              <p:cNvPr id="616" name="Rectangle 667">
                <a:extLst>
                  <a:ext uri="{FF2B5EF4-FFF2-40B4-BE49-F238E27FC236}">
                    <a16:creationId xmlns:a16="http://schemas.microsoft.com/office/drawing/2014/main" id="{792C1EB9-FF16-4304-9619-E175AD171571}"/>
                  </a:ext>
                </a:extLst>
              </p:cNvPr>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617" name="AutoShape 668">
                <a:extLst>
                  <a:ext uri="{FF2B5EF4-FFF2-40B4-BE49-F238E27FC236}">
                    <a16:creationId xmlns:a16="http://schemas.microsoft.com/office/drawing/2014/main" id="{7856412F-3B47-4904-8003-CA1337DD0EE4}"/>
                  </a:ext>
                </a:extLst>
              </p:cNvPr>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endParaRPr>
              </a:p>
            </p:txBody>
          </p:sp>
        </p:grpSp>
        <p:sp>
          <p:nvSpPr>
            <p:cNvPr id="10" name="Freeform 669">
              <a:extLst>
                <a:ext uri="{FF2B5EF4-FFF2-40B4-BE49-F238E27FC236}">
                  <a16:creationId xmlns:a16="http://schemas.microsoft.com/office/drawing/2014/main" id="{C07B106E-B942-4157-9D98-9A08B25875C7}"/>
                </a:ext>
              </a:extLst>
            </p:cNvPr>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Line 670">
              <a:extLst>
                <a:ext uri="{FF2B5EF4-FFF2-40B4-BE49-F238E27FC236}">
                  <a16:creationId xmlns:a16="http://schemas.microsoft.com/office/drawing/2014/main" id="{5896A3AA-F75C-4047-ACA0-D770DFFC0D51}"/>
                </a:ext>
              </a:extLst>
            </p:cNvPr>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671">
              <a:extLst>
                <a:ext uri="{FF2B5EF4-FFF2-40B4-BE49-F238E27FC236}">
                  <a16:creationId xmlns:a16="http://schemas.microsoft.com/office/drawing/2014/main" id="{47F26E26-E058-4ABB-9E48-D0312EFC2A3B}"/>
                </a:ext>
              </a:extLst>
            </p:cNvPr>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672">
              <a:extLst>
                <a:ext uri="{FF2B5EF4-FFF2-40B4-BE49-F238E27FC236}">
                  <a16:creationId xmlns:a16="http://schemas.microsoft.com/office/drawing/2014/main" id="{62D709DF-BDD3-429C-8805-5783FF75F509}"/>
                </a:ext>
              </a:extLst>
            </p:cNvPr>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674">
              <a:extLst>
                <a:ext uri="{FF2B5EF4-FFF2-40B4-BE49-F238E27FC236}">
                  <a16:creationId xmlns:a16="http://schemas.microsoft.com/office/drawing/2014/main" id="{95F60E51-9E68-4EB8-B084-7A421BBDD217}"/>
                </a:ext>
              </a:extLst>
            </p:cNvPr>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675">
              <a:extLst>
                <a:ext uri="{FF2B5EF4-FFF2-40B4-BE49-F238E27FC236}">
                  <a16:creationId xmlns:a16="http://schemas.microsoft.com/office/drawing/2014/main" id="{E9F8109B-8CCF-4D2E-9B4B-5C5CB89D9BC9}"/>
                </a:ext>
              </a:extLst>
            </p:cNvPr>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678">
              <a:extLst>
                <a:ext uri="{FF2B5EF4-FFF2-40B4-BE49-F238E27FC236}">
                  <a16:creationId xmlns:a16="http://schemas.microsoft.com/office/drawing/2014/main" id="{F26D7431-8466-4330-BFAA-842A7F03A6DB}"/>
                </a:ext>
              </a:extLst>
            </p:cNvPr>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679">
              <a:extLst>
                <a:ext uri="{FF2B5EF4-FFF2-40B4-BE49-F238E27FC236}">
                  <a16:creationId xmlns:a16="http://schemas.microsoft.com/office/drawing/2014/main" id="{D7831D51-980A-4858-AE09-1DFCA47B2BDB}"/>
                </a:ext>
              </a:extLst>
            </p:cNvPr>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680">
              <a:extLst>
                <a:ext uri="{FF2B5EF4-FFF2-40B4-BE49-F238E27FC236}">
                  <a16:creationId xmlns:a16="http://schemas.microsoft.com/office/drawing/2014/main" id="{C9E1137B-5DAF-42DD-9A23-619B032201ED}"/>
                </a:ext>
              </a:extLst>
            </p:cNvPr>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682">
              <a:extLst>
                <a:ext uri="{FF2B5EF4-FFF2-40B4-BE49-F238E27FC236}">
                  <a16:creationId xmlns:a16="http://schemas.microsoft.com/office/drawing/2014/main" id="{72DFE1B0-7AD1-49C6-B9B3-7D3DB139DCBF}"/>
                </a:ext>
              </a:extLst>
            </p:cNvPr>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683">
              <a:extLst>
                <a:ext uri="{FF2B5EF4-FFF2-40B4-BE49-F238E27FC236}">
                  <a16:creationId xmlns:a16="http://schemas.microsoft.com/office/drawing/2014/main" id="{FCD370A4-7234-441E-93E6-B0145C7962D7}"/>
                </a:ext>
              </a:extLst>
            </p:cNvPr>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1" name="Picture 684" descr="access_point_stylized_small">
              <a:extLst>
                <a:ext uri="{FF2B5EF4-FFF2-40B4-BE49-F238E27FC236}">
                  <a16:creationId xmlns:a16="http://schemas.microsoft.com/office/drawing/2014/main" id="{7683160A-3EE5-47D4-BC4F-934118CDB6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Line 685">
              <a:extLst>
                <a:ext uri="{FF2B5EF4-FFF2-40B4-BE49-F238E27FC236}">
                  <a16:creationId xmlns:a16="http://schemas.microsoft.com/office/drawing/2014/main" id="{F8AAADEE-1AB5-4504-9D1C-3909B8E20A58}"/>
                </a:ext>
              </a:extLst>
            </p:cNvPr>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686">
              <a:extLst>
                <a:ext uri="{FF2B5EF4-FFF2-40B4-BE49-F238E27FC236}">
                  <a16:creationId xmlns:a16="http://schemas.microsoft.com/office/drawing/2014/main" id="{B407522C-C018-4EA3-AF30-C7B6C0F9DCAB}"/>
                </a:ext>
              </a:extLst>
            </p:cNvPr>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4" name="Picture 708" descr="access_point_stylized_small">
              <a:extLst>
                <a:ext uri="{FF2B5EF4-FFF2-40B4-BE49-F238E27FC236}">
                  <a16:creationId xmlns:a16="http://schemas.microsoft.com/office/drawing/2014/main" id="{C6402459-AF5A-43C9-A6E2-6B443CF040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Line 711">
              <a:extLst>
                <a:ext uri="{FF2B5EF4-FFF2-40B4-BE49-F238E27FC236}">
                  <a16:creationId xmlns:a16="http://schemas.microsoft.com/office/drawing/2014/main" id="{4C19A0D1-2DFE-4E77-BD57-AA7FC6E47FB2}"/>
                </a:ext>
              </a:extLst>
            </p:cNvPr>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712">
              <a:extLst>
                <a:ext uri="{FF2B5EF4-FFF2-40B4-BE49-F238E27FC236}">
                  <a16:creationId xmlns:a16="http://schemas.microsoft.com/office/drawing/2014/main" id="{F389A781-B7C4-4B7B-B264-3267D9E65466}"/>
                </a:ext>
              </a:extLst>
            </p:cNvPr>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713">
              <a:extLst>
                <a:ext uri="{FF2B5EF4-FFF2-40B4-BE49-F238E27FC236}">
                  <a16:creationId xmlns:a16="http://schemas.microsoft.com/office/drawing/2014/main" id="{21BFDCD8-A217-4EBC-9A63-9C3974418C1D}"/>
                </a:ext>
              </a:extLst>
            </p:cNvPr>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714">
              <a:extLst>
                <a:ext uri="{FF2B5EF4-FFF2-40B4-BE49-F238E27FC236}">
                  <a16:creationId xmlns:a16="http://schemas.microsoft.com/office/drawing/2014/main" id="{6106DC10-9568-43CD-930C-6F554A85A54F}"/>
                </a:ext>
              </a:extLst>
            </p:cNvPr>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715">
              <a:extLst>
                <a:ext uri="{FF2B5EF4-FFF2-40B4-BE49-F238E27FC236}">
                  <a16:creationId xmlns:a16="http://schemas.microsoft.com/office/drawing/2014/main" id="{4363F563-33FF-407A-9A48-4DD60D9C72F0}"/>
                </a:ext>
              </a:extLst>
            </p:cNvPr>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716">
              <a:extLst>
                <a:ext uri="{FF2B5EF4-FFF2-40B4-BE49-F238E27FC236}">
                  <a16:creationId xmlns:a16="http://schemas.microsoft.com/office/drawing/2014/main" id="{A2FB879E-A923-4890-A1FC-5B900EC5D2D3}"/>
                </a:ext>
              </a:extLst>
            </p:cNvPr>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717">
              <a:extLst>
                <a:ext uri="{FF2B5EF4-FFF2-40B4-BE49-F238E27FC236}">
                  <a16:creationId xmlns:a16="http://schemas.microsoft.com/office/drawing/2014/main" id="{F2B157F9-53DD-477E-8873-3BFBF30CD18A}"/>
                </a:ext>
              </a:extLst>
            </p:cNvPr>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718">
              <a:extLst>
                <a:ext uri="{FF2B5EF4-FFF2-40B4-BE49-F238E27FC236}">
                  <a16:creationId xmlns:a16="http://schemas.microsoft.com/office/drawing/2014/main" id="{BBFF71ED-BC16-4396-95B0-4D0BCAEE9CE4}"/>
                </a:ext>
              </a:extLst>
            </p:cNvPr>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719">
              <a:extLst>
                <a:ext uri="{FF2B5EF4-FFF2-40B4-BE49-F238E27FC236}">
                  <a16:creationId xmlns:a16="http://schemas.microsoft.com/office/drawing/2014/main" id="{AD8B8F17-81E5-4FCF-9BC8-DB222587D7E5}"/>
                </a:ext>
              </a:extLst>
            </p:cNvPr>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720">
              <a:extLst>
                <a:ext uri="{FF2B5EF4-FFF2-40B4-BE49-F238E27FC236}">
                  <a16:creationId xmlns:a16="http://schemas.microsoft.com/office/drawing/2014/main" id="{7C2286A6-5F63-4F3D-A8CC-D9A073106F25}"/>
                </a:ext>
              </a:extLst>
            </p:cNvPr>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Line 721">
              <a:extLst>
                <a:ext uri="{FF2B5EF4-FFF2-40B4-BE49-F238E27FC236}">
                  <a16:creationId xmlns:a16="http://schemas.microsoft.com/office/drawing/2014/main" id="{47F26234-71E4-406A-8864-0F9B6EDBD67F}"/>
                </a:ext>
              </a:extLst>
            </p:cNvPr>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722">
              <a:extLst>
                <a:ext uri="{FF2B5EF4-FFF2-40B4-BE49-F238E27FC236}">
                  <a16:creationId xmlns:a16="http://schemas.microsoft.com/office/drawing/2014/main" id="{50DD4394-7895-4E90-BDCF-4BEF0554E15C}"/>
                </a:ext>
              </a:extLst>
            </p:cNvPr>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723">
              <a:extLst>
                <a:ext uri="{FF2B5EF4-FFF2-40B4-BE49-F238E27FC236}">
                  <a16:creationId xmlns:a16="http://schemas.microsoft.com/office/drawing/2014/main" id="{6BA11BFE-20E8-4AEB-81B9-15F842DAE666}"/>
                </a:ext>
              </a:extLst>
            </p:cNvPr>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724">
              <a:extLst>
                <a:ext uri="{FF2B5EF4-FFF2-40B4-BE49-F238E27FC236}">
                  <a16:creationId xmlns:a16="http://schemas.microsoft.com/office/drawing/2014/main" id="{8BD2BF41-9E32-49D7-8ABC-5E332DE5E6DB}"/>
                </a:ext>
              </a:extLst>
            </p:cNvPr>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725">
              <a:extLst>
                <a:ext uri="{FF2B5EF4-FFF2-40B4-BE49-F238E27FC236}">
                  <a16:creationId xmlns:a16="http://schemas.microsoft.com/office/drawing/2014/main" id="{F6C7ACAC-DEDD-46B2-AE3F-3E16DE349BDD}"/>
                </a:ext>
              </a:extLst>
            </p:cNvPr>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Line 726">
              <a:extLst>
                <a:ext uri="{FF2B5EF4-FFF2-40B4-BE49-F238E27FC236}">
                  <a16:creationId xmlns:a16="http://schemas.microsoft.com/office/drawing/2014/main" id="{3720F619-3DCE-4339-89AF-D156DEB8FB1E}"/>
                </a:ext>
              </a:extLst>
            </p:cNvPr>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727">
              <a:extLst>
                <a:ext uri="{FF2B5EF4-FFF2-40B4-BE49-F238E27FC236}">
                  <a16:creationId xmlns:a16="http://schemas.microsoft.com/office/drawing/2014/main" id="{62CB2A0C-DA55-4B5D-BA3B-60E8A82C364D}"/>
                </a:ext>
              </a:extLst>
            </p:cNvPr>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Line 728">
              <a:extLst>
                <a:ext uri="{FF2B5EF4-FFF2-40B4-BE49-F238E27FC236}">
                  <a16:creationId xmlns:a16="http://schemas.microsoft.com/office/drawing/2014/main" id="{D4A7A16A-2E0D-4ABD-BDBE-CDC9D185A7B7}"/>
                </a:ext>
              </a:extLst>
            </p:cNvPr>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Oval 407">
              <a:extLst>
                <a:ext uri="{FF2B5EF4-FFF2-40B4-BE49-F238E27FC236}">
                  <a16:creationId xmlns:a16="http://schemas.microsoft.com/office/drawing/2014/main" id="{551349F7-31C8-45F6-81E4-D3CCA8298C76}"/>
                </a:ext>
              </a:extLst>
            </p:cNvPr>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44" name="Rectangle 410">
              <a:extLst>
                <a:ext uri="{FF2B5EF4-FFF2-40B4-BE49-F238E27FC236}">
                  <a16:creationId xmlns:a16="http://schemas.microsoft.com/office/drawing/2014/main" id="{7CB35B93-BF86-4CA2-A64C-BDFD8C1E15D0}"/>
                </a:ext>
              </a:extLst>
            </p:cNvPr>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45" name="Oval 411">
              <a:extLst>
                <a:ext uri="{FF2B5EF4-FFF2-40B4-BE49-F238E27FC236}">
                  <a16:creationId xmlns:a16="http://schemas.microsoft.com/office/drawing/2014/main" id="{37645B20-8D6B-418F-A426-B78D343B493D}"/>
                </a:ext>
              </a:extLst>
            </p:cNvPr>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46" name="Group 732">
              <a:extLst>
                <a:ext uri="{FF2B5EF4-FFF2-40B4-BE49-F238E27FC236}">
                  <a16:creationId xmlns:a16="http://schemas.microsoft.com/office/drawing/2014/main" id="{4545901B-F5C0-42EB-A21A-8488D6813680}"/>
                </a:ext>
              </a:extLst>
            </p:cNvPr>
            <p:cNvGrpSpPr>
              <a:grpSpLocks/>
            </p:cNvGrpSpPr>
            <p:nvPr/>
          </p:nvGrpSpPr>
          <p:grpSpPr bwMode="auto">
            <a:xfrm>
              <a:off x="6430963" y="2519363"/>
              <a:ext cx="219075" cy="52387"/>
              <a:chOff x="2468" y="1332"/>
              <a:chExt cx="310" cy="60"/>
            </a:xfrm>
          </p:grpSpPr>
          <p:sp>
            <p:nvSpPr>
              <p:cNvPr id="614" name="Freeform 733">
                <a:extLst>
                  <a:ext uri="{FF2B5EF4-FFF2-40B4-BE49-F238E27FC236}">
                    <a16:creationId xmlns:a16="http://schemas.microsoft.com/office/drawing/2014/main" id="{E42EB670-1BBC-4E38-9B73-6FA0B1874B6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15" name="Freeform 734">
                <a:extLst>
                  <a:ext uri="{FF2B5EF4-FFF2-40B4-BE49-F238E27FC236}">
                    <a16:creationId xmlns:a16="http://schemas.microsoft.com/office/drawing/2014/main" id="{8018651A-702B-4EC5-99E3-912E8875BB9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7" name="Line 735">
              <a:extLst>
                <a:ext uri="{FF2B5EF4-FFF2-40B4-BE49-F238E27FC236}">
                  <a16:creationId xmlns:a16="http://schemas.microsoft.com/office/drawing/2014/main" id="{F88DBAF3-8F5F-4576-97B8-F58EB27CCF53}"/>
                </a:ext>
              </a:extLst>
            </p:cNvPr>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Line 736">
              <a:extLst>
                <a:ext uri="{FF2B5EF4-FFF2-40B4-BE49-F238E27FC236}">
                  <a16:creationId xmlns:a16="http://schemas.microsoft.com/office/drawing/2014/main" id="{CBD3D0D9-7A66-4433-B98B-9F1985CEAEC6}"/>
                </a:ext>
              </a:extLst>
            </p:cNvPr>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9" name="Group 737">
              <a:extLst>
                <a:ext uri="{FF2B5EF4-FFF2-40B4-BE49-F238E27FC236}">
                  <a16:creationId xmlns:a16="http://schemas.microsoft.com/office/drawing/2014/main" id="{134D5777-CF9E-4B85-9514-89DDA2D6BF80}"/>
                </a:ext>
              </a:extLst>
            </p:cNvPr>
            <p:cNvGrpSpPr>
              <a:grpSpLocks/>
            </p:cNvGrpSpPr>
            <p:nvPr/>
          </p:nvGrpSpPr>
          <p:grpSpPr bwMode="auto">
            <a:xfrm>
              <a:off x="7202488" y="2493963"/>
              <a:ext cx="390525" cy="174625"/>
              <a:chOff x="4334" y="1470"/>
              <a:chExt cx="246" cy="107"/>
            </a:xfrm>
          </p:grpSpPr>
          <p:sp>
            <p:nvSpPr>
              <p:cNvPr id="606" name="Oval 407">
                <a:extLst>
                  <a:ext uri="{FF2B5EF4-FFF2-40B4-BE49-F238E27FC236}">
                    <a16:creationId xmlns:a16="http://schemas.microsoft.com/office/drawing/2014/main" id="{DB909367-65C5-4091-A877-626AB198B660}"/>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607" name="Rectangle 410">
                <a:extLst>
                  <a:ext uri="{FF2B5EF4-FFF2-40B4-BE49-F238E27FC236}">
                    <a16:creationId xmlns:a16="http://schemas.microsoft.com/office/drawing/2014/main" id="{AF2E60FC-3221-4190-AF7E-982E0824B577}"/>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608" name="Oval 411">
                <a:extLst>
                  <a:ext uri="{FF2B5EF4-FFF2-40B4-BE49-F238E27FC236}">
                    <a16:creationId xmlns:a16="http://schemas.microsoft.com/office/drawing/2014/main" id="{22FF67D8-BF5D-4406-AA23-338F1CF89F2F}"/>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609" name="Group 741">
                <a:extLst>
                  <a:ext uri="{FF2B5EF4-FFF2-40B4-BE49-F238E27FC236}">
                    <a16:creationId xmlns:a16="http://schemas.microsoft.com/office/drawing/2014/main" id="{B73155A2-C95F-4B9C-B7F8-447C414FC7B2}"/>
                  </a:ext>
                </a:extLst>
              </p:cNvPr>
              <p:cNvGrpSpPr>
                <a:grpSpLocks/>
              </p:cNvGrpSpPr>
              <p:nvPr/>
            </p:nvGrpSpPr>
            <p:grpSpPr bwMode="auto">
              <a:xfrm>
                <a:off x="4383" y="1488"/>
                <a:ext cx="138" cy="33"/>
                <a:chOff x="2468" y="1332"/>
                <a:chExt cx="310" cy="60"/>
              </a:xfrm>
            </p:grpSpPr>
            <p:sp>
              <p:nvSpPr>
                <p:cNvPr id="612" name="Freeform 742">
                  <a:extLst>
                    <a:ext uri="{FF2B5EF4-FFF2-40B4-BE49-F238E27FC236}">
                      <a16:creationId xmlns:a16="http://schemas.microsoft.com/office/drawing/2014/main" id="{78752296-19BF-46D6-AC68-CFF4024960D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13" name="Freeform 743">
                  <a:extLst>
                    <a:ext uri="{FF2B5EF4-FFF2-40B4-BE49-F238E27FC236}">
                      <a16:creationId xmlns:a16="http://schemas.microsoft.com/office/drawing/2014/main" id="{834D88A1-FC2B-4854-863B-46C5CA71A2F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10" name="Line 744">
                <a:extLst>
                  <a:ext uri="{FF2B5EF4-FFF2-40B4-BE49-F238E27FC236}">
                    <a16:creationId xmlns:a16="http://schemas.microsoft.com/office/drawing/2014/main" id="{DEC8C176-B88F-4872-919E-1FB1792697C1}"/>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1" name="Line 745">
                <a:extLst>
                  <a:ext uri="{FF2B5EF4-FFF2-40B4-BE49-F238E27FC236}">
                    <a16:creationId xmlns:a16="http://schemas.microsoft.com/office/drawing/2014/main" id="{2E94AED1-D90F-4856-B42D-C490E8144CC8}"/>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0" name="Group 746">
              <a:extLst>
                <a:ext uri="{FF2B5EF4-FFF2-40B4-BE49-F238E27FC236}">
                  <a16:creationId xmlns:a16="http://schemas.microsoft.com/office/drawing/2014/main" id="{740ECF5D-59EC-4DF5-A387-8C03A871C5BB}"/>
                </a:ext>
              </a:extLst>
            </p:cNvPr>
            <p:cNvGrpSpPr>
              <a:grpSpLocks/>
            </p:cNvGrpSpPr>
            <p:nvPr/>
          </p:nvGrpSpPr>
          <p:grpSpPr bwMode="auto">
            <a:xfrm>
              <a:off x="7213600" y="2757488"/>
              <a:ext cx="390525" cy="174625"/>
              <a:chOff x="4334" y="1470"/>
              <a:chExt cx="246" cy="107"/>
            </a:xfrm>
          </p:grpSpPr>
          <p:sp>
            <p:nvSpPr>
              <p:cNvPr id="598" name="Oval 407">
                <a:extLst>
                  <a:ext uri="{FF2B5EF4-FFF2-40B4-BE49-F238E27FC236}">
                    <a16:creationId xmlns:a16="http://schemas.microsoft.com/office/drawing/2014/main" id="{C06F3735-3EE5-4E85-B0CB-9CCAD4956325}"/>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99" name="Rectangle 410">
                <a:extLst>
                  <a:ext uri="{FF2B5EF4-FFF2-40B4-BE49-F238E27FC236}">
                    <a16:creationId xmlns:a16="http://schemas.microsoft.com/office/drawing/2014/main" id="{1FF33893-F451-403D-AF8F-676CC39D7FE8}"/>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600" name="Oval 411">
                <a:extLst>
                  <a:ext uri="{FF2B5EF4-FFF2-40B4-BE49-F238E27FC236}">
                    <a16:creationId xmlns:a16="http://schemas.microsoft.com/office/drawing/2014/main" id="{AC668E35-F3B8-428A-A851-63F5A9217473}"/>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601" name="Group 750">
                <a:extLst>
                  <a:ext uri="{FF2B5EF4-FFF2-40B4-BE49-F238E27FC236}">
                    <a16:creationId xmlns:a16="http://schemas.microsoft.com/office/drawing/2014/main" id="{AED7575F-2EEF-47DA-BC84-C78CE17A593D}"/>
                  </a:ext>
                </a:extLst>
              </p:cNvPr>
              <p:cNvGrpSpPr>
                <a:grpSpLocks/>
              </p:cNvGrpSpPr>
              <p:nvPr/>
            </p:nvGrpSpPr>
            <p:grpSpPr bwMode="auto">
              <a:xfrm>
                <a:off x="4383" y="1488"/>
                <a:ext cx="138" cy="33"/>
                <a:chOff x="2468" y="1332"/>
                <a:chExt cx="310" cy="60"/>
              </a:xfrm>
            </p:grpSpPr>
            <p:sp>
              <p:nvSpPr>
                <p:cNvPr id="604" name="Freeform 751">
                  <a:extLst>
                    <a:ext uri="{FF2B5EF4-FFF2-40B4-BE49-F238E27FC236}">
                      <a16:creationId xmlns:a16="http://schemas.microsoft.com/office/drawing/2014/main" id="{C635E8F7-2992-49A4-B973-CEFE8FD715C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05" name="Freeform 752">
                  <a:extLst>
                    <a:ext uri="{FF2B5EF4-FFF2-40B4-BE49-F238E27FC236}">
                      <a16:creationId xmlns:a16="http://schemas.microsoft.com/office/drawing/2014/main" id="{17BC16E5-9EC5-4B85-A5F7-D0DBE6E450C0}"/>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02" name="Line 753">
                <a:extLst>
                  <a:ext uri="{FF2B5EF4-FFF2-40B4-BE49-F238E27FC236}">
                    <a16:creationId xmlns:a16="http://schemas.microsoft.com/office/drawing/2014/main" id="{12BD9784-DA9F-4290-B07C-658D2796E69A}"/>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3" name="Line 754">
                <a:extLst>
                  <a:ext uri="{FF2B5EF4-FFF2-40B4-BE49-F238E27FC236}">
                    <a16:creationId xmlns:a16="http://schemas.microsoft.com/office/drawing/2014/main" id="{2E9DF627-3107-4BC4-A755-DF5A1A911C9A}"/>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1" name="Group 764">
              <a:extLst>
                <a:ext uri="{FF2B5EF4-FFF2-40B4-BE49-F238E27FC236}">
                  <a16:creationId xmlns:a16="http://schemas.microsoft.com/office/drawing/2014/main" id="{CC6E0F45-2105-4CE4-AEF8-4C089838C994}"/>
                </a:ext>
              </a:extLst>
            </p:cNvPr>
            <p:cNvGrpSpPr>
              <a:grpSpLocks/>
            </p:cNvGrpSpPr>
            <p:nvPr/>
          </p:nvGrpSpPr>
          <p:grpSpPr bwMode="auto">
            <a:xfrm>
              <a:off x="7689850" y="2393950"/>
              <a:ext cx="390525" cy="174625"/>
              <a:chOff x="4334" y="1470"/>
              <a:chExt cx="246" cy="107"/>
            </a:xfrm>
          </p:grpSpPr>
          <p:sp>
            <p:nvSpPr>
              <p:cNvPr id="590" name="Oval 407">
                <a:extLst>
                  <a:ext uri="{FF2B5EF4-FFF2-40B4-BE49-F238E27FC236}">
                    <a16:creationId xmlns:a16="http://schemas.microsoft.com/office/drawing/2014/main" id="{67A359A0-BEB0-4DB9-94EC-62E909E81722}"/>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91" name="Rectangle 410">
                <a:extLst>
                  <a:ext uri="{FF2B5EF4-FFF2-40B4-BE49-F238E27FC236}">
                    <a16:creationId xmlns:a16="http://schemas.microsoft.com/office/drawing/2014/main" id="{A8E67093-2ABC-4425-ABEB-9E9F67FDF886}"/>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92" name="Oval 411">
                <a:extLst>
                  <a:ext uri="{FF2B5EF4-FFF2-40B4-BE49-F238E27FC236}">
                    <a16:creationId xmlns:a16="http://schemas.microsoft.com/office/drawing/2014/main" id="{51F7E558-5B9D-4542-89FE-04D47A3B6D6A}"/>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93" name="Group 768">
                <a:extLst>
                  <a:ext uri="{FF2B5EF4-FFF2-40B4-BE49-F238E27FC236}">
                    <a16:creationId xmlns:a16="http://schemas.microsoft.com/office/drawing/2014/main" id="{B38A9FB7-170C-4D73-AAEB-1FB465C27266}"/>
                  </a:ext>
                </a:extLst>
              </p:cNvPr>
              <p:cNvGrpSpPr>
                <a:grpSpLocks/>
              </p:cNvGrpSpPr>
              <p:nvPr/>
            </p:nvGrpSpPr>
            <p:grpSpPr bwMode="auto">
              <a:xfrm>
                <a:off x="4383" y="1488"/>
                <a:ext cx="138" cy="33"/>
                <a:chOff x="2468" y="1332"/>
                <a:chExt cx="310" cy="60"/>
              </a:xfrm>
            </p:grpSpPr>
            <p:sp>
              <p:nvSpPr>
                <p:cNvPr id="596" name="Freeform 769">
                  <a:extLst>
                    <a:ext uri="{FF2B5EF4-FFF2-40B4-BE49-F238E27FC236}">
                      <a16:creationId xmlns:a16="http://schemas.microsoft.com/office/drawing/2014/main" id="{1DE54E1D-A1ED-4137-BC1A-60C6A2FD384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97" name="Freeform 770">
                  <a:extLst>
                    <a:ext uri="{FF2B5EF4-FFF2-40B4-BE49-F238E27FC236}">
                      <a16:creationId xmlns:a16="http://schemas.microsoft.com/office/drawing/2014/main" id="{BE9651AA-4907-49CE-A659-EFA8AA0FB226}"/>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94" name="Line 771">
                <a:extLst>
                  <a:ext uri="{FF2B5EF4-FFF2-40B4-BE49-F238E27FC236}">
                    <a16:creationId xmlns:a16="http://schemas.microsoft.com/office/drawing/2014/main" id="{2EA9A43B-A1B3-41B0-AB1E-F68351541E5E}"/>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 name="Line 772">
                <a:extLst>
                  <a:ext uri="{FF2B5EF4-FFF2-40B4-BE49-F238E27FC236}">
                    <a16:creationId xmlns:a16="http://schemas.microsoft.com/office/drawing/2014/main" id="{BDA31EBD-4902-41D9-B9A4-70B03212153F}"/>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2" name="Line 782">
              <a:extLst>
                <a:ext uri="{FF2B5EF4-FFF2-40B4-BE49-F238E27FC236}">
                  <a16:creationId xmlns:a16="http://schemas.microsoft.com/office/drawing/2014/main" id="{CFD0826C-9882-4473-B739-D05B1B039351}"/>
                </a:ext>
              </a:extLst>
            </p:cNvPr>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3" name="Group 801">
              <a:extLst>
                <a:ext uri="{FF2B5EF4-FFF2-40B4-BE49-F238E27FC236}">
                  <a16:creationId xmlns:a16="http://schemas.microsoft.com/office/drawing/2014/main" id="{46A12B3F-FCD3-4F7E-B961-FE69C9FEE2E3}"/>
                </a:ext>
              </a:extLst>
            </p:cNvPr>
            <p:cNvGrpSpPr>
              <a:grpSpLocks/>
            </p:cNvGrpSpPr>
            <p:nvPr/>
          </p:nvGrpSpPr>
          <p:grpSpPr bwMode="auto">
            <a:xfrm>
              <a:off x="7591425" y="4806950"/>
              <a:ext cx="622300" cy="244475"/>
              <a:chOff x="4334" y="1470"/>
              <a:chExt cx="246" cy="107"/>
            </a:xfrm>
          </p:grpSpPr>
          <p:sp>
            <p:nvSpPr>
              <p:cNvPr id="582" name="Oval 407">
                <a:extLst>
                  <a:ext uri="{FF2B5EF4-FFF2-40B4-BE49-F238E27FC236}">
                    <a16:creationId xmlns:a16="http://schemas.microsoft.com/office/drawing/2014/main" id="{622EB412-FF6C-429D-8455-AF16E4CFC4EC}"/>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83" name="Rectangle 410">
                <a:extLst>
                  <a:ext uri="{FF2B5EF4-FFF2-40B4-BE49-F238E27FC236}">
                    <a16:creationId xmlns:a16="http://schemas.microsoft.com/office/drawing/2014/main" id="{ED76D542-1C5A-45F4-BEBC-0317A67908CA}"/>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84" name="Oval 411">
                <a:extLst>
                  <a:ext uri="{FF2B5EF4-FFF2-40B4-BE49-F238E27FC236}">
                    <a16:creationId xmlns:a16="http://schemas.microsoft.com/office/drawing/2014/main" id="{7D5CAC7A-1CBF-4881-B093-459F6A03D980}"/>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85" name="Group 805">
                <a:extLst>
                  <a:ext uri="{FF2B5EF4-FFF2-40B4-BE49-F238E27FC236}">
                    <a16:creationId xmlns:a16="http://schemas.microsoft.com/office/drawing/2014/main" id="{F391F088-F241-4C11-9B52-EE22CA8448F9}"/>
                  </a:ext>
                </a:extLst>
              </p:cNvPr>
              <p:cNvGrpSpPr>
                <a:grpSpLocks/>
              </p:cNvGrpSpPr>
              <p:nvPr/>
            </p:nvGrpSpPr>
            <p:grpSpPr bwMode="auto">
              <a:xfrm>
                <a:off x="4383" y="1488"/>
                <a:ext cx="138" cy="33"/>
                <a:chOff x="2468" y="1332"/>
                <a:chExt cx="310" cy="60"/>
              </a:xfrm>
            </p:grpSpPr>
            <p:sp>
              <p:nvSpPr>
                <p:cNvPr id="588" name="Freeform 806">
                  <a:extLst>
                    <a:ext uri="{FF2B5EF4-FFF2-40B4-BE49-F238E27FC236}">
                      <a16:creationId xmlns:a16="http://schemas.microsoft.com/office/drawing/2014/main" id="{327E802A-7902-4436-929B-C93F99D67E0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89" name="Freeform 807">
                  <a:extLst>
                    <a:ext uri="{FF2B5EF4-FFF2-40B4-BE49-F238E27FC236}">
                      <a16:creationId xmlns:a16="http://schemas.microsoft.com/office/drawing/2014/main" id="{42D48BCC-FE66-4B73-9DC1-F72FE4D7358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86" name="Line 808">
                <a:extLst>
                  <a:ext uri="{FF2B5EF4-FFF2-40B4-BE49-F238E27FC236}">
                    <a16:creationId xmlns:a16="http://schemas.microsoft.com/office/drawing/2014/main" id="{C8978934-1011-4E86-92E8-24E34DBF3FFC}"/>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7" name="Line 809">
                <a:extLst>
                  <a:ext uri="{FF2B5EF4-FFF2-40B4-BE49-F238E27FC236}">
                    <a16:creationId xmlns:a16="http://schemas.microsoft.com/office/drawing/2014/main" id="{D6217E41-9EB7-4846-A373-6012C4CF1B96}"/>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4" name="Group 810">
              <a:extLst>
                <a:ext uri="{FF2B5EF4-FFF2-40B4-BE49-F238E27FC236}">
                  <a16:creationId xmlns:a16="http://schemas.microsoft.com/office/drawing/2014/main" id="{78D30E36-D80F-4E3E-A848-0B4DF6AAC013}"/>
                </a:ext>
              </a:extLst>
            </p:cNvPr>
            <p:cNvGrpSpPr>
              <a:grpSpLocks/>
            </p:cNvGrpSpPr>
            <p:nvPr/>
          </p:nvGrpSpPr>
          <p:grpSpPr bwMode="auto">
            <a:xfrm>
              <a:off x="6965950" y="4508500"/>
              <a:ext cx="622300" cy="244475"/>
              <a:chOff x="4334" y="1470"/>
              <a:chExt cx="246" cy="107"/>
            </a:xfrm>
          </p:grpSpPr>
          <p:sp>
            <p:nvSpPr>
              <p:cNvPr id="574" name="Oval 407">
                <a:extLst>
                  <a:ext uri="{FF2B5EF4-FFF2-40B4-BE49-F238E27FC236}">
                    <a16:creationId xmlns:a16="http://schemas.microsoft.com/office/drawing/2014/main" id="{9E626FEC-967B-49AB-972F-88DDA03EB6BF}"/>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 name="Rectangle 410">
                <a:extLst>
                  <a:ext uri="{FF2B5EF4-FFF2-40B4-BE49-F238E27FC236}">
                    <a16:creationId xmlns:a16="http://schemas.microsoft.com/office/drawing/2014/main" id="{C2F07668-C18A-4416-B020-0F0360A5DFB9}"/>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6" name="Oval 411">
                <a:extLst>
                  <a:ext uri="{FF2B5EF4-FFF2-40B4-BE49-F238E27FC236}">
                    <a16:creationId xmlns:a16="http://schemas.microsoft.com/office/drawing/2014/main" id="{3D2A4E34-15EF-4898-B8F1-B83FE47B31AA}"/>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7" name="Group 814">
                <a:extLst>
                  <a:ext uri="{FF2B5EF4-FFF2-40B4-BE49-F238E27FC236}">
                    <a16:creationId xmlns:a16="http://schemas.microsoft.com/office/drawing/2014/main" id="{DA056F11-99A9-4FA3-BE59-E23C360B6A08}"/>
                  </a:ext>
                </a:extLst>
              </p:cNvPr>
              <p:cNvGrpSpPr>
                <a:grpSpLocks/>
              </p:cNvGrpSpPr>
              <p:nvPr/>
            </p:nvGrpSpPr>
            <p:grpSpPr bwMode="auto">
              <a:xfrm>
                <a:off x="4383" y="1488"/>
                <a:ext cx="138" cy="33"/>
                <a:chOff x="2468" y="1332"/>
                <a:chExt cx="310" cy="60"/>
              </a:xfrm>
            </p:grpSpPr>
            <p:sp>
              <p:nvSpPr>
                <p:cNvPr id="580" name="Freeform 815">
                  <a:extLst>
                    <a:ext uri="{FF2B5EF4-FFF2-40B4-BE49-F238E27FC236}">
                      <a16:creationId xmlns:a16="http://schemas.microsoft.com/office/drawing/2014/main" id="{38A18E76-EE2B-4CD9-BEF2-69B0334A230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81" name="Freeform 816">
                  <a:extLst>
                    <a:ext uri="{FF2B5EF4-FFF2-40B4-BE49-F238E27FC236}">
                      <a16:creationId xmlns:a16="http://schemas.microsoft.com/office/drawing/2014/main" id="{C4313C0B-929C-42D5-8219-12F6A448B74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 name="Line 817">
                <a:extLst>
                  <a:ext uri="{FF2B5EF4-FFF2-40B4-BE49-F238E27FC236}">
                    <a16:creationId xmlns:a16="http://schemas.microsoft.com/office/drawing/2014/main" id="{05930820-94EF-427C-AC80-CFAB6E90F45B}"/>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9" name="Line 818">
                <a:extLst>
                  <a:ext uri="{FF2B5EF4-FFF2-40B4-BE49-F238E27FC236}">
                    <a16:creationId xmlns:a16="http://schemas.microsoft.com/office/drawing/2014/main" id="{FAF5DCDF-6E42-45A0-9285-B6D643BB2500}"/>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5" name="Group 819">
              <a:extLst>
                <a:ext uri="{FF2B5EF4-FFF2-40B4-BE49-F238E27FC236}">
                  <a16:creationId xmlns:a16="http://schemas.microsoft.com/office/drawing/2014/main" id="{620BC6CE-5225-45F7-A8CF-B440099FFE39}"/>
                </a:ext>
              </a:extLst>
            </p:cNvPr>
            <p:cNvGrpSpPr>
              <a:grpSpLocks/>
            </p:cNvGrpSpPr>
            <p:nvPr/>
          </p:nvGrpSpPr>
          <p:grpSpPr bwMode="auto">
            <a:xfrm>
              <a:off x="6242050" y="4851400"/>
              <a:ext cx="622300" cy="244475"/>
              <a:chOff x="4334" y="1470"/>
              <a:chExt cx="246" cy="107"/>
            </a:xfrm>
          </p:grpSpPr>
          <p:sp>
            <p:nvSpPr>
              <p:cNvPr id="566" name="Oval 407">
                <a:extLst>
                  <a:ext uri="{FF2B5EF4-FFF2-40B4-BE49-F238E27FC236}">
                    <a16:creationId xmlns:a16="http://schemas.microsoft.com/office/drawing/2014/main" id="{0E2CA4D1-583D-4A30-AE45-6DDA9A13FFEC}"/>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67" name="Rectangle 410">
                <a:extLst>
                  <a:ext uri="{FF2B5EF4-FFF2-40B4-BE49-F238E27FC236}">
                    <a16:creationId xmlns:a16="http://schemas.microsoft.com/office/drawing/2014/main" id="{2641FDC6-0084-448D-A96E-54BE191997E1}"/>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68" name="Oval 411">
                <a:extLst>
                  <a:ext uri="{FF2B5EF4-FFF2-40B4-BE49-F238E27FC236}">
                    <a16:creationId xmlns:a16="http://schemas.microsoft.com/office/drawing/2014/main" id="{F3B6B6A0-E4FB-47BE-8B5E-13F55CE98C08}"/>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69" name="Group 823">
                <a:extLst>
                  <a:ext uri="{FF2B5EF4-FFF2-40B4-BE49-F238E27FC236}">
                    <a16:creationId xmlns:a16="http://schemas.microsoft.com/office/drawing/2014/main" id="{ACF649C0-3D8C-4195-8361-85C6917295BC}"/>
                  </a:ext>
                </a:extLst>
              </p:cNvPr>
              <p:cNvGrpSpPr>
                <a:grpSpLocks/>
              </p:cNvGrpSpPr>
              <p:nvPr/>
            </p:nvGrpSpPr>
            <p:grpSpPr bwMode="auto">
              <a:xfrm>
                <a:off x="4383" y="1488"/>
                <a:ext cx="138" cy="33"/>
                <a:chOff x="2468" y="1332"/>
                <a:chExt cx="310" cy="60"/>
              </a:xfrm>
            </p:grpSpPr>
            <p:sp>
              <p:nvSpPr>
                <p:cNvPr id="572" name="Freeform 824">
                  <a:extLst>
                    <a:ext uri="{FF2B5EF4-FFF2-40B4-BE49-F238E27FC236}">
                      <a16:creationId xmlns:a16="http://schemas.microsoft.com/office/drawing/2014/main" id="{C5167C18-8317-4666-AF3D-167AFAA1878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3" name="Freeform 825">
                  <a:extLst>
                    <a:ext uri="{FF2B5EF4-FFF2-40B4-BE49-F238E27FC236}">
                      <a16:creationId xmlns:a16="http://schemas.microsoft.com/office/drawing/2014/main" id="{4B201097-7658-4FF4-86C2-D5330AD00A1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0" name="Line 826">
                <a:extLst>
                  <a:ext uri="{FF2B5EF4-FFF2-40B4-BE49-F238E27FC236}">
                    <a16:creationId xmlns:a16="http://schemas.microsoft.com/office/drawing/2014/main" id="{10D7CEDB-0DB6-47BE-9471-E35CB1B91634}"/>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1" name="Line 827">
                <a:extLst>
                  <a:ext uri="{FF2B5EF4-FFF2-40B4-BE49-F238E27FC236}">
                    <a16:creationId xmlns:a16="http://schemas.microsoft.com/office/drawing/2014/main" id="{1E231C7D-70C8-4988-89E9-221010072EA5}"/>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6" name="Group 828">
              <a:extLst>
                <a:ext uri="{FF2B5EF4-FFF2-40B4-BE49-F238E27FC236}">
                  <a16:creationId xmlns:a16="http://schemas.microsoft.com/office/drawing/2014/main" id="{5E2EB575-914A-4181-B0BD-06D61ACC2287}"/>
                </a:ext>
              </a:extLst>
            </p:cNvPr>
            <p:cNvGrpSpPr>
              <a:grpSpLocks/>
            </p:cNvGrpSpPr>
            <p:nvPr/>
          </p:nvGrpSpPr>
          <p:grpSpPr bwMode="auto">
            <a:xfrm>
              <a:off x="6051550" y="3644900"/>
              <a:ext cx="390525" cy="171450"/>
              <a:chOff x="4334" y="1470"/>
              <a:chExt cx="246" cy="107"/>
            </a:xfrm>
          </p:grpSpPr>
          <p:sp>
            <p:nvSpPr>
              <p:cNvPr id="558" name="Oval 407">
                <a:extLst>
                  <a:ext uri="{FF2B5EF4-FFF2-40B4-BE49-F238E27FC236}">
                    <a16:creationId xmlns:a16="http://schemas.microsoft.com/office/drawing/2014/main" id="{B610DEBB-6BE8-436A-9AA5-3E73746C8F61}"/>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59" name="Rectangle 410">
                <a:extLst>
                  <a:ext uri="{FF2B5EF4-FFF2-40B4-BE49-F238E27FC236}">
                    <a16:creationId xmlns:a16="http://schemas.microsoft.com/office/drawing/2014/main" id="{81D59895-792E-42A3-B937-2D56675A6786}"/>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60" name="Oval 411">
                <a:extLst>
                  <a:ext uri="{FF2B5EF4-FFF2-40B4-BE49-F238E27FC236}">
                    <a16:creationId xmlns:a16="http://schemas.microsoft.com/office/drawing/2014/main" id="{F0E3FEB8-B98A-4A4D-A4D5-E1023786FE5D}"/>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61" name="Group 832">
                <a:extLst>
                  <a:ext uri="{FF2B5EF4-FFF2-40B4-BE49-F238E27FC236}">
                    <a16:creationId xmlns:a16="http://schemas.microsoft.com/office/drawing/2014/main" id="{1D1DA5FF-AFD9-4885-B56E-A306538E6AE5}"/>
                  </a:ext>
                </a:extLst>
              </p:cNvPr>
              <p:cNvGrpSpPr>
                <a:grpSpLocks/>
              </p:cNvGrpSpPr>
              <p:nvPr/>
            </p:nvGrpSpPr>
            <p:grpSpPr bwMode="auto">
              <a:xfrm>
                <a:off x="4383" y="1488"/>
                <a:ext cx="138" cy="33"/>
                <a:chOff x="2468" y="1332"/>
                <a:chExt cx="310" cy="60"/>
              </a:xfrm>
            </p:grpSpPr>
            <p:sp>
              <p:nvSpPr>
                <p:cNvPr id="564" name="Freeform 833">
                  <a:extLst>
                    <a:ext uri="{FF2B5EF4-FFF2-40B4-BE49-F238E27FC236}">
                      <a16:creationId xmlns:a16="http://schemas.microsoft.com/office/drawing/2014/main" id="{B722C9E0-E216-4FBB-A975-0C3E434CC963}"/>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65" name="Freeform 834">
                  <a:extLst>
                    <a:ext uri="{FF2B5EF4-FFF2-40B4-BE49-F238E27FC236}">
                      <a16:creationId xmlns:a16="http://schemas.microsoft.com/office/drawing/2014/main" id="{E25E1CF3-FC37-4706-AB94-CE9FE645C7E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62" name="Line 835">
                <a:extLst>
                  <a:ext uri="{FF2B5EF4-FFF2-40B4-BE49-F238E27FC236}">
                    <a16:creationId xmlns:a16="http://schemas.microsoft.com/office/drawing/2014/main" id="{E9E1BE35-B5F9-4E87-8016-9CB0A79AC2F5}"/>
                  </a:ext>
                </a:extLst>
              </p:cNvPr>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 name="Line 836">
                <a:extLst>
                  <a:ext uri="{FF2B5EF4-FFF2-40B4-BE49-F238E27FC236}">
                    <a16:creationId xmlns:a16="http://schemas.microsoft.com/office/drawing/2014/main" id="{81692EBB-25F5-461E-9FF7-09271A7DE4F3}"/>
                  </a:ext>
                </a:extLst>
              </p:cNvPr>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 name="Group 846">
              <a:extLst>
                <a:ext uri="{FF2B5EF4-FFF2-40B4-BE49-F238E27FC236}">
                  <a16:creationId xmlns:a16="http://schemas.microsoft.com/office/drawing/2014/main" id="{3FDE8B57-4A18-4DD4-A555-30FB60BD3934}"/>
                </a:ext>
              </a:extLst>
            </p:cNvPr>
            <p:cNvGrpSpPr>
              <a:grpSpLocks/>
            </p:cNvGrpSpPr>
            <p:nvPr/>
          </p:nvGrpSpPr>
          <p:grpSpPr bwMode="auto">
            <a:xfrm>
              <a:off x="6138863" y="1989138"/>
              <a:ext cx="282575" cy="477837"/>
              <a:chOff x="3748" y="1253"/>
              <a:chExt cx="178" cy="301"/>
            </a:xfrm>
          </p:grpSpPr>
          <p:sp>
            <p:nvSpPr>
              <p:cNvPr id="542" name="Line 270">
                <a:extLst>
                  <a:ext uri="{FF2B5EF4-FFF2-40B4-BE49-F238E27FC236}">
                    <a16:creationId xmlns:a16="http://schemas.microsoft.com/office/drawing/2014/main" id="{6409C250-1829-4F89-811F-D67056E4EEF3}"/>
                  </a:ext>
                </a:extLst>
              </p:cNvPr>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43" name="Line 271">
                <a:extLst>
                  <a:ext uri="{FF2B5EF4-FFF2-40B4-BE49-F238E27FC236}">
                    <a16:creationId xmlns:a16="http://schemas.microsoft.com/office/drawing/2014/main" id="{BC281898-74E8-4AD4-8742-56C7AE719202}"/>
                  </a:ext>
                </a:extLst>
              </p:cNvPr>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44" name="Line 272">
                <a:extLst>
                  <a:ext uri="{FF2B5EF4-FFF2-40B4-BE49-F238E27FC236}">
                    <a16:creationId xmlns:a16="http://schemas.microsoft.com/office/drawing/2014/main" id="{642D5B37-C26A-4BB0-BEDA-D752AD661C83}"/>
                  </a:ext>
                </a:extLst>
              </p:cNvPr>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45" name="Line 273">
                <a:extLst>
                  <a:ext uri="{FF2B5EF4-FFF2-40B4-BE49-F238E27FC236}">
                    <a16:creationId xmlns:a16="http://schemas.microsoft.com/office/drawing/2014/main" id="{6C175AAB-8749-41BF-8619-A4941480CA1C}"/>
                  </a:ext>
                </a:extLst>
              </p:cNvPr>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46" name="Line 274">
                <a:extLst>
                  <a:ext uri="{FF2B5EF4-FFF2-40B4-BE49-F238E27FC236}">
                    <a16:creationId xmlns:a16="http://schemas.microsoft.com/office/drawing/2014/main" id="{72C15F96-DA46-4B21-A73A-71F355E85AF7}"/>
                  </a:ext>
                </a:extLst>
              </p:cNvPr>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47" name="Line 275">
                <a:extLst>
                  <a:ext uri="{FF2B5EF4-FFF2-40B4-BE49-F238E27FC236}">
                    <a16:creationId xmlns:a16="http://schemas.microsoft.com/office/drawing/2014/main" id="{19352271-6BBD-4B59-9334-B20ABFED8BD2}"/>
                  </a:ext>
                </a:extLst>
              </p:cNvPr>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48" name="Line 276">
                <a:extLst>
                  <a:ext uri="{FF2B5EF4-FFF2-40B4-BE49-F238E27FC236}">
                    <a16:creationId xmlns:a16="http://schemas.microsoft.com/office/drawing/2014/main" id="{2176A949-56C1-4738-B6B5-57D3C89A9906}"/>
                  </a:ext>
                </a:extLst>
              </p:cNvPr>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49" name="Line 277">
                <a:extLst>
                  <a:ext uri="{FF2B5EF4-FFF2-40B4-BE49-F238E27FC236}">
                    <a16:creationId xmlns:a16="http://schemas.microsoft.com/office/drawing/2014/main" id="{C5106684-15F2-4A38-99AF-97BC46CEA1B1}"/>
                  </a:ext>
                </a:extLst>
              </p:cNvPr>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0" name="Line 278">
                <a:extLst>
                  <a:ext uri="{FF2B5EF4-FFF2-40B4-BE49-F238E27FC236}">
                    <a16:creationId xmlns:a16="http://schemas.microsoft.com/office/drawing/2014/main" id="{67301731-8CE1-4202-8BD9-82D5EA722E3D}"/>
                  </a:ext>
                </a:extLst>
              </p:cNvPr>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1" name="Line 279">
                <a:extLst>
                  <a:ext uri="{FF2B5EF4-FFF2-40B4-BE49-F238E27FC236}">
                    <a16:creationId xmlns:a16="http://schemas.microsoft.com/office/drawing/2014/main" id="{985680D0-1B66-4170-8C3E-C124D72A076C}"/>
                  </a:ext>
                </a:extLst>
              </p:cNvPr>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2" name="Line 280">
                <a:extLst>
                  <a:ext uri="{FF2B5EF4-FFF2-40B4-BE49-F238E27FC236}">
                    <a16:creationId xmlns:a16="http://schemas.microsoft.com/office/drawing/2014/main" id="{C030C5CB-1ABD-42EC-AABF-A68EA32D95DF}"/>
                  </a:ext>
                </a:extLst>
              </p:cNvPr>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3" name="Line 281">
                <a:extLst>
                  <a:ext uri="{FF2B5EF4-FFF2-40B4-BE49-F238E27FC236}">
                    <a16:creationId xmlns:a16="http://schemas.microsoft.com/office/drawing/2014/main" id="{6271B7B4-B38F-46C9-A213-0D265056A904}"/>
                  </a:ext>
                </a:extLst>
              </p:cNvPr>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4" name="Line 282">
                <a:extLst>
                  <a:ext uri="{FF2B5EF4-FFF2-40B4-BE49-F238E27FC236}">
                    <a16:creationId xmlns:a16="http://schemas.microsoft.com/office/drawing/2014/main" id="{D915563E-48E9-4210-A7B7-7D7808A0B6CC}"/>
                  </a:ext>
                </a:extLst>
              </p:cNvPr>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5" name="Line 283">
                <a:extLst>
                  <a:ext uri="{FF2B5EF4-FFF2-40B4-BE49-F238E27FC236}">
                    <a16:creationId xmlns:a16="http://schemas.microsoft.com/office/drawing/2014/main" id="{7D31A769-80E5-40E3-9F66-4FD251534A7A}"/>
                  </a:ext>
                </a:extLst>
              </p:cNvPr>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6" name="Line 284">
                <a:extLst>
                  <a:ext uri="{FF2B5EF4-FFF2-40B4-BE49-F238E27FC236}">
                    <a16:creationId xmlns:a16="http://schemas.microsoft.com/office/drawing/2014/main" id="{F9F66CAD-F8A0-4278-9A16-EAF260FAC6E1}"/>
                  </a:ext>
                </a:extLst>
              </p:cNvPr>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7" name="Oval 862">
                <a:extLst>
                  <a:ext uri="{FF2B5EF4-FFF2-40B4-BE49-F238E27FC236}">
                    <a16:creationId xmlns:a16="http://schemas.microsoft.com/office/drawing/2014/main" id="{2CB9B6CA-A042-4B2B-BC0E-2D695C9974C6}"/>
                  </a:ext>
                </a:extLst>
              </p:cNvPr>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pic>
          <p:nvPicPr>
            <p:cNvPr id="58" name="Picture 915" descr="access_point_stylized_small">
              <a:extLst>
                <a:ext uri="{FF2B5EF4-FFF2-40B4-BE49-F238E27FC236}">
                  <a16:creationId xmlns:a16="http://schemas.microsoft.com/office/drawing/2014/main" id="{330EAE65-ADF3-4D3C-BCDF-51D7F2A16B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Line 918">
              <a:extLst>
                <a:ext uri="{FF2B5EF4-FFF2-40B4-BE49-F238E27FC236}">
                  <a16:creationId xmlns:a16="http://schemas.microsoft.com/office/drawing/2014/main" id="{F6F56A88-7AB2-404A-845D-7035847CB017}"/>
                </a:ext>
              </a:extLst>
            </p:cNvPr>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0" name="Group 919">
              <a:extLst>
                <a:ext uri="{FF2B5EF4-FFF2-40B4-BE49-F238E27FC236}">
                  <a16:creationId xmlns:a16="http://schemas.microsoft.com/office/drawing/2014/main" id="{C9060C9E-32AC-40E7-953A-98A7365E60BF}"/>
                </a:ext>
              </a:extLst>
            </p:cNvPr>
            <p:cNvGrpSpPr>
              <a:grpSpLocks/>
            </p:cNvGrpSpPr>
            <p:nvPr/>
          </p:nvGrpSpPr>
          <p:grpSpPr bwMode="auto">
            <a:xfrm flipH="1">
              <a:off x="5775325" y="4533900"/>
              <a:ext cx="414338" cy="373063"/>
              <a:chOff x="2839" y="3501"/>
              <a:chExt cx="755" cy="803"/>
            </a:xfrm>
          </p:grpSpPr>
          <p:pic>
            <p:nvPicPr>
              <p:cNvPr id="540" name="Picture 920" descr="desktop_computer_stylized_medium">
                <a:extLst>
                  <a:ext uri="{FF2B5EF4-FFF2-40B4-BE49-F238E27FC236}">
                    <a16:creationId xmlns:a16="http://schemas.microsoft.com/office/drawing/2014/main" id="{8E12446B-C598-486C-B36A-87EF8B8D25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 name="Freeform 921">
                <a:extLst>
                  <a:ext uri="{FF2B5EF4-FFF2-40B4-BE49-F238E27FC236}">
                    <a16:creationId xmlns:a16="http://schemas.microsoft.com/office/drawing/2014/main" id="{0C917E16-A080-44E7-ADB4-DCECA859496B}"/>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61" name="Group 922">
              <a:extLst>
                <a:ext uri="{FF2B5EF4-FFF2-40B4-BE49-F238E27FC236}">
                  <a16:creationId xmlns:a16="http://schemas.microsoft.com/office/drawing/2014/main" id="{B270F739-7EB4-4205-AF15-66E1CA4E6525}"/>
                </a:ext>
              </a:extLst>
            </p:cNvPr>
            <p:cNvGrpSpPr>
              <a:grpSpLocks/>
            </p:cNvGrpSpPr>
            <p:nvPr/>
          </p:nvGrpSpPr>
          <p:grpSpPr bwMode="auto">
            <a:xfrm flipH="1">
              <a:off x="5457825" y="4954588"/>
              <a:ext cx="482600" cy="406400"/>
              <a:chOff x="2839" y="3501"/>
              <a:chExt cx="755" cy="803"/>
            </a:xfrm>
          </p:grpSpPr>
          <p:pic>
            <p:nvPicPr>
              <p:cNvPr id="538" name="Picture 923" descr="desktop_computer_stylized_medium">
                <a:extLst>
                  <a:ext uri="{FF2B5EF4-FFF2-40B4-BE49-F238E27FC236}">
                    <a16:creationId xmlns:a16="http://schemas.microsoft.com/office/drawing/2014/main" id="{DE3F8935-8D37-4961-AECA-4176DFBF7E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9" name="Freeform 924">
                <a:extLst>
                  <a:ext uri="{FF2B5EF4-FFF2-40B4-BE49-F238E27FC236}">
                    <a16:creationId xmlns:a16="http://schemas.microsoft.com/office/drawing/2014/main" id="{54CA453F-6C1A-4432-A69C-0F777434B9E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62" name="Group 925">
              <a:extLst>
                <a:ext uri="{FF2B5EF4-FFF2-40B4-BE49-F238E27FC236}">
                  <a16:creationId xmlns:a16="http://schemas.microsoft.com/office/drawing/2014/main" id="{A951D263-D6C0-4D54-95DD-2CD0845CE3E3}"/>
                </a:ext>
              </a:extLst>
            </p:cNvPr>
            <p:cNvGrpSpPr>
              <a:grpSpLocks/>
            </p:cNvGrpSpPr>
            <p:nvPr/>
          </p:nvGrpSpPr>
          <p:grpSpPr bwMode="auto">
            <a:xfrm flipH="1">
              <a:off x="5935663" y="5256213"/>
              <a:ext cx="427037" cy="349250"/>
              <a:chOff x="2839" y="3501"/>
              <a:chExt cx="755" cy="803"/>
            </a:xfrm>
          </p:grpSpPr>
          <p:pic>
            <p:nvPicPr>
              <p:cNvPr id="536" name="Picture 926" descr="desktop_computer_stylized_medium">
                <a:extLst>
                  <a:ext uri="{FF2B5EF4-FFF2-40B4-BE49-F238E27FC236}">
                    <a16:creationId xmlns:a16="http://schemas.microsoft.com/office/drawing/2014/main" id="{71856834-7F8E-4689-A93E-3E4F27B1D0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7" name="Freeform 927">
                <a:extLst>
                  <a:ext uri="{FF2B5EF4-FFF2-40B4-BE49-F238E27FC236}">
                    <a16:creationId xmlns:a16="http://schemas.microsoft.com/office/drawing/2014/main" id="{50CE34AD-5F45-4149-A6DA-70D02C5E493E}"/>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63" name="Group 928">
              <a:extLst>
                <a:ext uri="{FF2B5EF4-FFF2-40B4-BE49-F238E27FC236}">
                  <a16:creationId xmlns:a16="http://schemas.microsoft.com/office/drawing/2014/main" id="{56151868-E828-4420-B839-412D77BD6B63}"/>
                </a:ext>
              </a:extLst>
            </p:cNvPr>
            <p:cNvGrpSpPr>
              <a:grpSpLocks/>
            </p:cNvGrpSpPr>
            <p:nvPr/>
          </p:nvGrpSpPr>
          <p:grpSpPr bwMode="auto">
            <a:xfrm>
              <a:off x="6550025" y="5238750"/>
              <a:ext cx="427038" cy="350838"/>
              <a:chOff x="2839" y="3501"/>
              <a:chExt cx="755" cy="803"/>
            </a:xfrm>
          </p:grpSpPr>
          <p:pic>
            <p:nvPicPr>
              <p:cNvPr id="534" name="Picture 929" descr="desktop_computer_stylized_medium">
                <a:extLst>
                  <a:ext uri="{FF2B5EF4-FFF2-40B4-BE49-F238E27FC236}">
                    <a16:creationId xmlns:a16="http://schemas.microsoft.com/office/drawing/2014/main" id="{FB99D822-24B2-4E46-9794-09EDADCB6D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5" name="Freeform 930">
                <a:extLst>
                  <a:ext uri="{FF2B5EF4-FFF2-40B4-BE49-F238E27FC236}">
                    <a16:creationId xmlns:a16="http://schemas.microsoft.com/office/drawing/2014/main" id="{8C1C5749-14E1-4859-AD56-D077FDD824B6}"/>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64" name="Picture 933" descr="iphone_stylized_small">
              <a:extLst>
                <a:ext uri="{FF2B5EF4-FFF2-40B4-BE49-F238E27FC236}">
                  <a16:creationId xmlns:a16="http://schemas.microsoft.com/office/drawing/2014/main" id="{3846423C-1B89-4B79-AAE0-CBDF43CEFD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934" descr="antenna_radiation_stylized">
              <a:extLst>
                <a:ext uri="{FF2B5EF4-FFF2-40B4-BE49-F238E27FC236}">
                  <a16:creationId xmlns:a16="http://schemas.microsoft.com/office/drawing/2014/main" id="{BE4D54F9-E11C-4313-9A29-09FB7E34DC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936" descr="access_point_stylized_small">
              <a:extLst>
                <a:ext uri="{FF2B5EF4-FFF2-40B4-BE49-F238E27FC236}">
                  <a16:creationId xmlns:a16="http://schemas.microsoft.com/office/drawing/2014/main" id="{074F1DA3-EB58-4608-B097-A01D539CED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7" name="Group 938">
              <a:extLst>
                <a:ext uri="{FF2B5EF4-FFF2-40B4-BE49-F238E27FC236}">
                  <a16:creationId xmlns:a16="http://schemas.microsoft.com/office/drawing/2014/main" id="{C60A7EDD-EC3A-4A8D-ADAF-11DB7B4100C2}"/>
                </a:ext>
              </a:extLst>
            </p:cNvPr>
            <p:cNvGrpSpPr>
              <a:grpSpLocks/>
            </p:cNvGrpSpPr>
            <p:nvPr/>
          </p:nvGrpSpPr>
          <p:grpSpPr bwMode="auto">
            <a:xfrm>
              <a:off x="8240713" y="5002213"/>
              <a:ext cx="227012" cy="481012"/>
              <a:chOff x="4140" y="429"/>
              <a:chExt cx="1425" cy="2396"/>
            </a:xfrm>
          </p:grpSpPr>
          <p:sp>
            <p:nvSpPr>
              <p:cNvPr id="502" name="Freeform 939">
                <a:extLst>
                  <a:ext uri="{FF2B5EF4-FFF2-40B4-BE49-F238E27FC236}">
                    <a16:creationId xmlns:a16="http://schemas.microsoft.com/office/drawing/2014/main" id="{5C62BAEB-47D6-444C-81C2-B8594E12AB8C}"/>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3" name="Rectangle 940">
                <a:extLst>
                  <a:ext uri="{FF2B5EF4-FFF2-40B4-BE49-F238E27FC236}">
                    <a16:creationId xmlns:a16="http://schemas.microsoft.com/office/drawing/2014/main" id="{3F0A960B-D8AC-4682-A0F8-C013EBC901C1}"/>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04" name="Freeform 941">
                <a:extLst>
                  <a:ext uri="{FF2B5EF4-FFF2-40B4-BE49-F238E27FC236}">
                    <a16:creationId xmlns:a16="http://schemas.microsoft.com/office/drawing/2014/main" id="{E4250E93-ACED-4C20-B24E-2468D379934F}"/>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5" name="Freeform 942">
                <a:extLst>
                  <a:ext uri="{FF2B5EF4-FFF2-40B4-BE49-F238E27FC236}">
                    <a16:creationId xmlns:a16="http://schemas.microsoft.com/office/drawing/2014/main" id="{89F1F88B-A0BC-4CBA-A421-80A7414A1BA4}"/>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6" name="Rectangle 943">
                <a:extLst>
                  <a:ext uri="{FF2B5EF4-FFF2-40B4-BE49-F238E27FC236}">
                    <a16:creationId xmlns:a16="http://schemas.microsoft.com/office/drawing/2014/main" id="{3704F6C2-508B-49F1-B725-8DB9EEE49536}"/>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07" name="Group 944">
                <a:extLst>
                  <a:ext uri="{FF2B5EF4-FFF2-40B4-BE49-F238E27FC236}">
                    <a16:creationId xmlns:a16="http://schemas.microsoft.com/office/drawing/2014/main" id="{9B506C7B-D44F-415D-A223-8228081DC5DB}"/>
                  </a:ext>
                </a:extLst>
              </p:cNvPr>
              <p:cNvGrpSpPr>
                <a:grpSpLocks/>
              </p:cNvGrpSpPr>
              <p:nvPr/>
            </p:nvGrpSpPr>
            <p:grpSpPr bwMode="auto">
              <a:xfrm>
                <a:off x="4749" y="668"/>
                <a:ext cx="581" cy="145"/>
                <a:chOff x="614" y="2568"/>
                <a:chExt cx="725" cy="139"/>
              </a:xfrm>
            </p:grpSpPr>
            <p:sp>
              <p:nvSpPr>
                <p:cNvPr id="532" name="AutoShape 945">
                  <a:extLst>
                    <a:ext uri="{FF2B5EF4-FFF2-40B4-BE49-F238E27FC236}">
                      <a16:creationId xmlns:a16="http://schemas.microsoft.com/office/drawing/2014/main" id="{4D8B1B4E-5BA6-4369-8E2B-78DF16B4EEC7}"/>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33" name="AutoShape 946">
                  <a:extLst>
                    <a:ext uri="{FF2B5EF4-FFF2-40B4-BE49-F238E27FC236}">
                      <a16:creationId xmlns:a16="http://schemas.microsoft.com/office/drawing/2014/main" id="{6D6101A9-4003-4190-B106-8473F513FF60}"/>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08" name="Rectangle 947">
                <a:extLst>
                  <a:ext uri="{FF2B5EF4-FFF2-40B4-BE49-F238E27FC236}">
                    <a16:creationId xmlns:a16="http://schemas.microsoft.com/office/drawing/2014/main" id="{553EDA19-30D8-407C-BD3B-3A334D559456}"/>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09" name="Group 948">
                <a:extLst>
                  <a:ext uri="{FF2B5EF4-FFF2-40B4-BE49-F238E27FC236}">
                    <a16:creationId xmlns:a16="http://schemas.microsoft.com/office/drawing/2014/main" id="{50A43280-D818-4399-8704-FBAA8E497341}"/>
                  </a:ext>
                </a:extLst>
              </p:cNvPr>
              <p:cNvGrpSpPr>
                <a:grpSpLocks/>
              </p:cNvGrpSpPr>
              <p:nvPr/>
            </p:nvGrpSpPr>
            <p:grpSpPr bwMode="auto">
              <a:xfrm>
                <a:off x="4747" y="994"/>
                <a:ext cx="581" cy="134"/>
                <a:chOff x="614" y="2568"/>
                <a:chExt cx="725" cy="139"/>
              </a:xfrm>
            </p:grpSpPr>
            <p:sp>
              <p:nvSpPr>
                <p:cNvPr id="530" name="AutoShape 949">
                  <a:extLst>
                    <a:ext uri="{FF2B5EF4-FFF2-40B4-BE49-F238E27FC236}">
                      <a16:creationId xmlns:a16="http://schemas.microsoft.com/office/drawing/2014/main" id="{7034AF09-9F50-4A42-B488-34A425651422}"/>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31" name="AutoShape 950">
                  <a:extLst>
                    <a:ext uri="{FF2B5EF4-FFF2-40B4-BE49-F238E27FC236}">
                      <a16:creationId xmlns:a16="http://schemas.microsoft.com/office/drawing/2014/main" id="{4BB3777D-2C30-47CC-A335-0E9D07DDF969}"/>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10" name="Rectangle 951">
                <a:extLst>
                  <a:ext uri="{FF2B5EF4-FFF2-40B4-BE49-F238E27FC236}">
                    <a16:creationId xmlns:a16="http://schemas.microsoft.com/office/drawing/2014/main" id="{833A1DAF-DA53-4D72-AADB-1D3B7D4AAFA1}"/>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11" name="Rectangle 952">
                <a:extLst>
                  <a:ext uri="{FF2B5EF4-FFF2-40B4-BE49-F238E27FC236}">
                    <a16:creationId xmlns:a16="http://schemas.microsoft.com/office/drawing/2014/main" id="{284FFBA1-5E46-48C5-A8AC-64ABA90AB1E7}"/>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12" name="Group 953">
                <a:extLst>
                  <a:ext uri="{FF2B5EF4-FFF2-40B4-BE49-F238E27FC236}">
                    <a16:creationId xmlns:a16="http://schemas.microsoft.com/office/drawing/2014/main" id="{A9FD0193-820B-48D1-BDAB-ADB879A80DFC}"/>
                  </a:ext>
                </a:extLst>
              </p:cNvPr>
              <p:cNvGrpSpPr>
                <a:grpSpLocks/>
              </p:cNvGrpSpPr>
              <p:nvPr/>
            </p:nvGrpSpPr>
            <p:grpSpPr bwMode="auto">
              <a:xfrm>
                <a:off x="4735" y="1627"/>
                <a:ext cx="582" cy="151"/>
                <a:chOff x="614" y="2568"/>
                <a:chExt cx="725" cy="139"/>
              </a:xfrm>
            </p:grpSpPr>
            <p:sp>
              <p:nvSpPr>
                <p:cNvPr id="528" name="AutoShape 954">
                  <a:extLst>
                    <a:ext uri="{FF2B5EF4-FFF2-40B4-BE49-F238E27FC236}">
                      <a16:creationId xmlns:a16="http://schemas.microsoft.com/office/drawing/2014/main" id="{1D9DA4A1-DC70-4D2B-8B66-AE7BF9A1F160}"/>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29" name="AutoShape 955">
                  <a:extLst>
                    <a:ext uri="{FF2B5EF4-FFF2-40B4-BE49-F238E27FC236}">
                      <a16:creationId xmlns:a16="http://schemas.microsoft.com/office/drawing/2014/main" id="{359EE9B1-8C41-4E33-A443-E69F9B78DDEE}"/>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13" name="Freeform 956">
                <a:extLst>
                  <a:ext uri="{FF2B5EF4-FFF2-40B4-BE49-F238E27FC236}">
                    <a16:creationId xmlns:a16="http://schemas.microsoft.com/office/drawing/2014/main" id="{C2604B35-4B99-4063-9524-450D91396AEC}"/>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 name="Group 957">
                <a:extLst>
                  <a:ext uri="{FF2B5EF4-FFF2-40B4-BE49-F238E27FC236}">
                    <a16:creationId xmlns:a16="http://schemas.microsoft.com/office/drawing/2014/main" id="{83593336-EDF3-449D-B57D-511884A2F8C0}"/>
                  </a:ext>
                </a:extLst>
              </p:cNvPr>
              <p:cNvGrpSpPr>
                <a:grpSpLocks/>
              </p:cNvGrpSpPr>
              <p:nvPr/>
            </p:nvGrpSpPr>
            <p:grpSpPr bwMode="auto">
              <a:xfrm>
                <a:off x="4739" y="1327"/>
                <a:ext cx="582" cy="139"/>
                <a:chOff x="614" y="2568"/>
                <a:chExt cx="725" cy="139"/>
              </a:xfrm>
            </p:grpSpPr>
            <p:sp>
              <p:nvSpPr>
                <p:cNvPr id="526" name="AutoShape 958">
                  <a:extLst>
                    <a:ext uri="{FF2B5EF4-FFF2-40B4-BE49-F238E27FC236}">
                      <a16:creationId xmlns:a16="http://schemas.microsoft.com/office/drawing/2014/main" id="{801BB6A5-0DB1-40C1-87BE-CD4DE43841F9}"/>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27" name="AutoShape 959">
                  <a:extLst>
                    <a:ext uri="{FF2B5EF4-FFF2-40B4-BE49-F238E27FC236}">
                      <a16:creationId xmlns:a16="http://schemas.microsoft.com/office/drawing/2014/main" id="{4A5AC21A-32C4-455C-ACB2-F9EF76C8E309}"/>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15" name="Rectangle 960">
                <a:extLst>
                  <a:ext uri="{FF2B5EF4-FFF2-40B4-BE49-F238E27FC236}">
                    <a16:creationId xmlns:a16="http://schemas.microsoft.com/office/drawing/2014/main" id="{67A87678-3CF9-4905-B8AF-2CE689F4D4C9}"/>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16" name="Freeform 961">
                <a:extLst>
                  <a:ext uri="{FF2B5EF4-FFF2-40B4-BE49-F238E27FC236}">
                    <a16:creationId xmlns:a16="http://schemas.microsoft.com/office/drawing/2014/main" id="{3CE44442-EB2A-4FE4-B0C8-20ABD1FB10B1}"/>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7" name="Freeform 962">
                <a:extLst>
                  <a:ext uri="{FF2B5EF4-FFF2-40B4-BE49-F238E27FC236}">
                    <a16:creationId xmlns:a16="http://schemas.microsoft.com/office/drawing/2014/main" id="{6083AE1F-C53F-4046-94C9-E2CFCDAB60C1}"/>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8" name="Oval 963">
                <a:extLst>
                  <a:ext uri="{FF2B5EF4-FFF2-40B4-BE49-F238E27FC236}">
                    <a16:creationId xmlns:a16="http://schemas.microsoft.com/office/drawing/2014/main" id="{513EA5E1-0057-4037-8258-69C112FF8833}"/>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19" name="Freeform 964">
                <a:extLst>
                  <a:ext uri="{FF2B5EF4-FFF2-40B4-BE49-F238E27FC236}">
                    <a16:creationId xmlns:a16="http://schemas.microsoft.com/office/drawing/2014/main" id="{60CED440-B83F-4EB6-9B73-D837513ABC92}"/>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0" name="AutoShape 965">
                <a:extLst>
                  <a:ext uri="{FF2B5EF4-FFF2-40B4-BE49-F238E27FC236}">
                    <a16:creationId xmlns:a16="http://schemas.microsoft.com/office/drawing/2014/main" id="{DC3AC410-06AC-4E94-8859-CEFCAD3298C4}"/>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21" name="AutoShape 966">
                <a:extLst>
                  <a:ext uri="{FF2B5EF4-FFF2-40B4-BE49-F238E27FC236}">
                    <a16:creationId xmlns:a16="http://schemas.microsoft.com/office/drawing/2014/main" id="{60629B7A-2678-40A0-B006-4FC917331E75}"/>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22" name="Oval 967">
                <a:extLst>
                  <a:ext uri="{FF2B5EF4-FFF2-40B4-BE49-F238E27FC236}">
                    <a16:creationId xmlns:a16="http://schemas.microsoft.com/office/drawing/2014/main" id="{0A2974EE-1396-4338-BCF2-5AA1A04F32EA}"/>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23" name="Oval 968">
                <a:extLst>
                  <a:ext uri="{FF2B5EF4-FFF2-40B4-BE49-F238E27FC236}">
                    <a16:creationId xmlns:a16="http://schemas.microsoft.com/office/drawing/2014/main" id="{694183C0-1BBC-452B-855A-4C642E8F9E48}"/>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524" name="Oval 969">
                <a:extLst>
                  <a:ext uri="{FF2B5EF4-FFF2-40B4-BE49-F238E27FC236}">
                    <a16:creationId xmlns:a16="http://schemas.microsoft.com/office/drawing/2014/main" id="{4428A8E0-B789-428B-AEAB-39C1A4DAE3C8}"/>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25" name="Rectangle 970">
                <a:extLst>
                  <a:ext uri="{FF2B5EF4-FFF2-40B4-BE49-F238E27FC236}">
                    <a16:creationId xmlns:a16="http://schemas.microsoft.com/office/drawing/2014/main" id="{F7439DAC-F3B1-44F3-97E2-7F93A6E8AC71}"/>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68" name="Group 971">
              <a:extLst>
                <a:ext uri="{FF2B5EF4-FFF2-40B4-BE49-F238E27FC236}">
                  <a16:creationId xmlns:a16="http://schemas.microsoft.com/office/drawing/2014/main" id="{1753871C-A709-4E61-8502-C1ACB741A704}"/>
                </a:ext>
              </a:extLst>
            </p:cNvPr>
            <p:cNvGrpSpPr>
              <a:grpSpLocks/>
            </p:cNvGrpSpPr>
            <p:nvPr/>
          </p:nvGrpSpPr>
          <p:grpSpPr bwMode="auto">
            <a:xfrm>
              <a:off x="7924800" y="5303838"/>
              <a:ext cx="227013" cy="481012"/>
              <a:chOff x="4140" y="429"/>
              <a:chExt cx="1425" cy="2396"/>
            </a:xfrm>
          </p:grpSpPr>
          <p:sp>
            <p:nvSpPr>
              <p:cNvPr id="470" name="Freeform 972">
                <a:extLst>
                  <a:ext uri="{FF2B5EF4-FFF2-40B4-BE49-F238E27FC236}">
                    <a16:creationId xmlns:a16="http://schemas.microsoft.com/office/drawing/2014/main" id="{B641E932-2B2E-43BD-9164-F4247CEB5157}"/>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 name="Rectangle 973">
                <a:extLst>
                  <a:ext uri="{FF2B5EF4-FFF2-40B4-BE49-F238E27FC236}">
                    <a16:creationId xmlns:a16="http://schemas.microsoft.com/office/drawing/2014/main" id="{60F51DD5-6CC6-43CA-82BB-E94245858E64}"/>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72" name="Freeform 974">
                <a:extLst>
                  <a:ext uri="{FF2B5EF4-FFF2-40B4-BE49-F238E27FC236}">
                    <a16:creationId xmlns:a16="http://schemas.microsoft.com/office/drawing/2014/main" id="{1BCB5693-93E0-4116-828A-F55BDBBCBFFA}"/>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 name="Freeform 975">
                <a:extLst>
                  <a:ext uri="{FF2B5EF4-FFF2-40B4-BE49-F238E27FC236}">
                    <a16:creationId xmlns:a16="http://schemas.microsoft.com/office/drawing/2014/main" id="{6264CFA3-A482-48D6-85F5-F5B3E5EE93A8}"/>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4" name="Rectangle 976">
                <a:extLst>
                  <a:ext uri="{FF2B5EF4-FFF2-40B4-BE49-F238E27FC236}">
                    <a16:creationId xmlns:a16="http://schemas.microsoft.com/office/drawing/2014/main" id="{70686E27-F149-454E-B2AD-95581E2B3C15}"/>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475" name="Group 977">
                <a:extLst>
                  <a:ext uri="{FF2B5EF4-FFF2-40B4-BE49-F238E27FC236}">
                    <a16:creationId xmlns:a16="http://schemas.microsoft.com/office/drawing/2014/main" id="{76FAFB87-8746-439D-99C1-883A42F79F05}"/>
                  </a:ext>
                </a:extLst>
              </p:cNvPr>
              <p:cNvGrpSpPr>
                <a:grpSpLocks/>
              </p:cNvGrpSpPr>
              <p:nvPr/>
            </p:nvGrpSpPr>
            <p:grpSpPr bwMode="auto">
              <a:xfrm>
                <a:off x="4749" y="668"/>
                <a:ext cx="581" cy="145"/>
                <a:chOff x="614" y="2568"/>
                <a:chExt cx="725" cy="139"/>
              </a:xfrm>
            </p:grpSpPr>
            <p:sp>
              <p:nvSpPr>
                <p:cNvPr id="500" name="AutoShape 978">
                  <a:extLst>
                    <a:ext uri="{FF2B5EF4-FFF2-40B4-BE49-F238E27FC236}">
                      <a16:creationId xmlns:a16="http://schemas.microsoft.com/office/drawing/2014/main" id="{E124A929-9E43-4F61-9EED-50BA3A81B42D}"/>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01" name="AutoShape 979">
                  <a:extLst>
                    <a:ext uri="{FF2B5EF4-FFF2-40B4-BE49-F238E27FC236}">
                      <a16:creationId xmlns:a16="http://schemas.microsoft.com/office/drawing/2014/main" id="{E85F4E9C-D411-42F7-94D9-2CF8E5BFCC3B}"/>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476" name="Rectangle 980">
                <a:extLst>
                  <a:ext uri="{FF2B5EF4-FFF2-40B4-BE49-F238E27FC236}">
                    <a16:creationId xmlns:a16="http://schemas.microsoft.com/office/drawing/2014/main" id="{425FFDE9-D659-4EED-B958-4994C0C6CE9C}"/>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477" name="Group 981">
                <a:extLst>
                  <a:ext uri="{FF2B5EF4-FFF2-40B4-BE49-F238E27FC236}">
                    <a16:creationId xmlns:a16="http://schemas.microsoft.com/office/drawing/2014/main" id="{8B6270C5-84D2-44F6-ADE8-9FDCAC7B3D4B}"/>
                  </a:ext>
                </a:extLst>
              </p:cNvPr>
              <p:cNvGrpSpPr>
                <a:grpSpLocks/>
              </p:cNvGrpSpPr>
              <p:nvPr/>
            </p:nvGrpSpPr>
            <p:grpSpPr bwMode="auto">
              <a:xfrm>
                <a:off x="4747" y="994"/>
                <a:ext cx="581" cy="134"/>
                <a:chOff x="614" y="2568"/>
                <a:chExt cx="725" cy="139"/>
              </a:xfrm>
            </p:grpSpPr>
            <p:sp>
              <p:nvSpPr>
                <p:cNvPr id="498" name="AutoShape 982">
                  <a:extLst>
                    <a:ext uri="{FF2B5EF4-FFF2-40B4-BE49-F238E27FC236}">
                      <a16:creationId xmlns:a16="http://schemas.microsoft.com/office/drawing/2014/main" id="{92A7D5E1-3A80-4FDD-A200-26855F0B444D}"/>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99" name="AutoShape 983">
                  <a:extLst>
                    <a:ext uri="{FF2B5EF4-FFF2-40B4-BE49-F238E27FC236}">
                      <a16:creationId xmlns:a16="http://schemas.microsoft.com/office/drawing/2014/main" id="{D214B8FE-748F-43CF-ABED-8F7BC4C3D7F6}"/>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478" name="Rectangle 984">
                <a:extLst>
                  <a:ext uri="{FF2B5EF4-FFF2-40B4-BE49-F238E27FC236}">
                    <a16:creationId xmlns:a16="http://schemas.microsoft.com/office/drawing/2014/main" id="{B24086AF-7EAF-48A9-A737-943F28172CD0}"/>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79" name="Rectangle 985">
                <a:extLst>
                  <a:ext uri="{FF2B5EF4-FFF2-40B4-BE49-F238E27FC236}">
                    <a16:creationId xmlns:a16="http://schemas.microsoft.com/office/drawing/2014/main" id="{C3C360EE-E0C6-4918-BB48-5E75305D9102}"/>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480" name="Group 986">
                <a:extLst>
                  <a:ext uri="{FF2B5EF4-FFF2-40B4-BE49-F238E27FC236}">
                    <a16:creationId xmlns:a16="http://schemas.microsoft.com/office/drawing/2014/main" id="{DF5728E3-0949-4F77-90A8-24928CA1AD25}"/>
                  </a:ext>
                </a:extLst>
              </p:cNvPr>
              <p:cNvGrpSpPr>
                <a:grpSpLocks/>
              </p:cNvGrpSpPr>
              <p:nvPr/>
            </p:nvGrpSpPr>
            <p:grpSpPr bwMode="auto">
              <a:xfrm>
                <a:off x="4735" y="1627"/>
                <a:ext cx="582" cy="151"/>
                <a:chOff x="614" y="2568"/>
                <a:chExt cx="725" cy="139"/>
              </a:xfrm>
            </p:grpSpPr>
            <p:sp>
              <p:nvSpPr>
                <p:cNvPr id="496" name="AutoShape 987">
                  <a:extLst>
                    <a:ext uri="{FF2B5EF4-FFF2-40B4-BE49-F238E27FC236}">
                      <a16:creationId xmlns:a16="http://schemas.microsoft.com/office/drawing/2014/main" id="{1E7E1841-A3D9-4085-9744-DB0B60544B94}"/>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97" name="AutoShape 988">
                  <a:extLst>
                    <a:ext uri="{FF2B5EF4-FFF2-40B4-BE49-F238E27FC236}">
                      <a16:creationId xmlns:a16="http://schemas.microsoft.com/office/drawing/2014/main" id="{6C3BC28D-5537-48D8-9FDB-F8CC0A3B7EEB}"/>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481" name="Freeform 989">
                <a:extLst>
                  <a:ext uri="{FF2B5EF4-FFF2-40B4-BE49-F238E27FC236}">
                    <a16:creationId xmlns:a16="http://schemas.microsoft.com/office/drawing/2014/main" id="{A8A24DBB-D294-4D7D-B5B4-862AB68171DD}"/>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82" name="Group 990">
                <a:extLst>
                  <a:ext uri="{FF2B5EF4-FFF2-40B4-BE49-F238E27FC236}">
                    <a16:creationId xmlns:a16="http://schemas.microsoft.com/office/drawing/2014/main" id="{2E1FAF27-8A3F-4C76-8F6D-2987AB64218F}"/>
                  </a:ext>
                </a:extLst>
              </p:cNvPr>
              <p:cNvGrpSpPr>
                <a:grpSpLocks/>
              </p:cNvGrpSpPr>
              <p:nvPr/>
            </p:nvGrpSpPr>
            <p:grpSpPr bwMode="auto">
              <a:xfrm>
                <a:off x="4739" y="1327"/>
                <a:ext cx="582" cy="139"/>
                <a:chOff x="614" y="2568"/>
                <a:chExt cx="725" cy="139"/>
              </a:xfrm>
            </p:grpSpPr>
            <p:sp>
              <p:nvSpPr>
                <p:cNvPr id="494" name="AutoShape 991">
                  <a:extLst>
                    <a:ext uri="{FF2B5EF4-FFF2-40B4-BE49-F238E27FC236}">
                      <a16:creationId xmlns:a16="http://schemas.microsoft.com/office/drawing/2014/main" id="{02D359A5-3172-4E65-B41E-64223096748F}"/>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95" name="AutoShape 992">
                  <a:extLst>
                    <a:ext uri="{FF2B5EF4-FFF2-40B4-BE49-F238E27FC236}">
                      <a16:creationId xmlns:a16="http://schemas.microsoft.com/office/drawing/2014/main" id="{E09E7953-9670-4D85-9C74-FBD5357DDDD3}"/>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483" name="Rectangle 993">
                <a:extLst>
                  <a:ext uri="{FF2B5EF4-FFF2-40B4-BE49-F238E27FC236}">
                    <a16:creationId xmlns:a16="http://schemas.microsoft.com/office/drawing/2014/main" id="{760485B7-D2C5-4BED-8E3A-AEE7264B20C8}"/>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84" name="Freeform 994">
                <a:extLst>
                  <a:ext uri="{FF2B5EF4-FFF2-40B4-BE49-F238E27FC236}">
                    <a16:creationId xmlns:a16="http://schemas.microsoft.com/office/drawing/2014/main" id="{16DB5641-FB90-4FBB-BCC1-7B63E314D112}"/>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5" name="Freeform 995">
                <a:extLst>
                  <a:ext uri="{FF2B5EF4-FFF2-40B4-BE49-F238E27FC236}">
                    <a16:creationId xmlns:a16="http://schemas.microsoft.com/office/drawing/2014/main" id="{4ED991BF-C6C8-472C-B671-024BD37DAF7F}"/>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6" name="Oval 996">
                <a:extLst>
                  <a:ext uri="{FF2B5EF4-FFF2-40B4-BE49-F238E27FC236}">
                    <a16:creationId xmlns:a16="http://schemas.microsoft.com/office/drawing/2014/main" id="{19A6031B-3CF1-48DF-AB3E-4864A6794CBB}"/>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87" name="Freeform 997">
                <a:extLst>
                  <a:ext uri="{FF2B5EF4-FFF2-40B4-BE49-F238E27FC236}">
                    <a16:creationId xmlns:a16="http://schemas.microsoft.com/office/drawing/2014/main" id="{892CDFCB-1435-45D7-813C-596F3090D67C}"/>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8" name="AutoShape 998">
                <a:extLst>
                  <a:ext uri="{FF2B5EF4-FFF2-40B4-BE49-F238E27FC236}">
                    <a16:creationId xmlns:a16="http://schemas.microsoft.com/office/drawing/2014/main" id="{C1E53571-8250-4D27-9B01-8D54B0CD7ADC}"/>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89" name="AutoShape 999">
                <a:extLst>
                  <a:ext uri="{FF2B5EF4-FFF2-40B4-BE49-F238E27FC236}">
                    <a16:creationId xmlns:a16="http://schemas.microsoft.com/office/drawing/2014/main" id="{056B2094-EE39-4306-A0DE-6BEC6BEEA4CC}"/>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90" name="Oval 1000">
                <a:extLst>
                  <a:ext uri="{FF2B5EF4-FFF2-40B4-BE49-F238E27FC236}">
                    <a16:creationId xmlns:a16="http://schemas.microsoft.com/office/drawing/2014/main" id="{597EC356-B5BD-4E58-B102-69128717C203}"/>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91" name="Oval 1001">
                <a:extLst>
                  <a:ext uri="{FF2B5EF4-FFF2-40B4-BE49-F238E27FC236}">
                    <a16:creationId xmlns:a16="http://schemas.microsoft.com/office/drawing/2014/main" id="{4600A874-4747-424A-B3D6-B557ACA06606}"/>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492" name="Oval 1002">
                <a:extLst>
                  <a:ext uri="{FF2B5EF4-FFF2-40B4-BE49-F238E27FC236}">
                    <a16:creationId xmlns:a16="http://schemas.microsoft.com/office/drawing/2014/main" id="{C265045A-65C1-441C-B8FF-C4013784BAC6}"/>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93" name="Rectangle 1003">
                <a:extLst>
                  <a:ext uri="{FF2B5EF4-FFF2-40B4-BE49-F238E27FC236}">
                    <a16:creationId xmlns:a16="http://schemas.microsoft.com/office/drawing/2014/main" id="{E51B20F4-D4A8-46C3-BDF2-F3036F1AE70C}"/>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pic>
          <p:nvPicPr>
            <p:cNvPr id="69" name="Picture 1005" descr="antenna_stylized">
              <a:extLst>
                <a:ext uri="{FF2B5EF4-FFF2-40B4-BE49-F238E27FC236}">
                  <a16:creationId xmlns:a16="http://schemas.microsoft.com/office/drawing/2014/main" id="{CB44DF7C-714C-4B60-87FC-EE79BFA5B08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1006" descr="laptop_keyboard">
              <a:extLst>
                <a:ext uri="{FF2B5EF4-FFF2-40B4-BE49-F238E27FC236}">
                  <a16:creationId xmlns:a16="http://schemas.microsoft.com/office/drawing/2014/main" id="{B8E42239-F5C9-4CB4-BA6E-773658C8AD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Freeform 1007">
              <a:extLst>
                <a:ext uri="{FF2B5EF4-FFF2-40B4-BE49-F238E27FC236}">
                  <a16:creationId xmlns:a16="http://schemas.microsoft.com/office/drawing/2014/main" id="{4F69F0E8-DA9A-4FD2-A475-1CEDE6AFB891}"/>
                </a:ext>
              </a:extLst>
            </p:cNvPr>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72" name="Picture 1008" descr="screen">
              <a:extLst>
                <a:ext uri="{FF2B5EF4-FFF2-40B4-BE49-F238E27FC236}">
                  <a16:creationId xmlns:a16="http://schemas.microsoft.com/office/drawing/2014/main" id="{134804C9-B686-4FB3-ACD0-B71590070A7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Freeform 1009">
              <a:extLst>
                <a:ext uri="{FF2B5EF4-FFF2-40B4-BE49-F238E27FC236}">
                  <a16:creationId xmlns:a16="http://schemas.microsoft.com/office/drawing/2014/main" id="{3767992E-0860-46DE-807C-49CC5F362314}"/>
                </a:ext>
              </a:extLst>
            </p:cNvPr>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1010">
              <a:extLst>
                <a:ext uri="{FF2B5EF4-FFF2-40B4-BE49-F238E27FC236}">
                  <a16:creationId xmlns:a16="http://schemas.microsoft.com/office/drawing/2014/main" id="{6890411F-1C94-46FA-8424-4BF53EDEE2B0}"/>
                </a:ext>
              </a:extLst>
            </p:cNvPr>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1011">
              <a:extLst>
                <a:ext uri="{FF2B5EF4-FFF2-40B4-BE49-F238E27FC236}">
                  <a16:creationId xmlns:a16="http://schemas.microsoft.com/office/drawing/2014/main" id="{32CF5D19-A406-4B65-8105-AB78CC6C5355}"/>
                </a:ext>
              </a:extLst>
            </p:cNvPr>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1012">
              <a:extLst>
                <a:ext uri="{FF2B5EF4-FFF2-40B4-BE49-F238E27FC236}">
                  <a16:creationId xmlns:a16="http://schemas.microsoft.com/office/drawing/2014/main" id="{4BA1241A-C053-4AD3-9D02-9F2E7CB2108E}"/>
                </a:ext>
              </a:extLst>
            </p:cNvPr>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1013">
              <a:extLst>
                <a:ext uri="{FF2B5EF4-FFF2-40B4-BE49-F238E27FC236}">
                  <a16:creationId xmlns:a16="http://schemas.microsoft.com/office/drawing/2014/main" id="{49B49564-5ECC-4EB8-9E34-7554482383F3}"/>
                </a:ext>
              </a:extLst>
            </p:cNvPr>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1014">
              <a:extLst>
                <a:ext uri="{FF2B5EF4-FFF2-40B4-BE49-F238E27FC236}">
                  <a16:creationId xmlns:a16="http://schemas.microsoft.com/office/drawing/2014/main" id="{80A7FA49-AF25-426C-A588-C6BFEF2B2BAE}"/>
                </a:ext>
              </a:extLst>
            </p:cNvPr>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79" name="Group 1015">
              <a:extLst>
                <a:ext uri="{FF2B5EF4-FFF2-40B4-BE49-F238E27FC236}">
                  <a16:creationId xmlns:a16="http://schemas.microsoft.com/office/drawing/2014/main" id="{66072E25-EB54-44DB-B3E2-379E0BF99445}"/>
                </a:ext>
              </a:extLst>
            </p:cNvPr>
            <p:cNvGrpSpPr>
              <a:grpSpLocks/>
            </p:cNvGrpSpPr>
            <p:nvPr/>
          </p:nvGrpSpPr>
          <p:grpSpPr bwMode="auto">
            <a:xfrm>
              <a:off x="5464285" y="2358039"/>
              <a:ext cx="98740" cy="36846"/>
              <a:chOff x="1740" y="2642"/>
              <a:chExt cx="752" cy="327"/>
            </a:xfrm>
          </p:grpSpPr>
          <p:sp>
            <p:nvSpPr>
              <p:cNvPr id="464" name="Freeform 1016">
                <a:extLst>
                  <a:ext uri="{FF2B5EF4-FFF2-40B4-BE49-F238E27FC236}">
                    <a16:creationId xmlns:a16="http://schemas.microsoft.com/office/drawing/2014/main" id="{6B8C5D20-826B-4637-8042-AF70C6811C49}"/>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5" name="Freeform 1017">
                <a:extLst>
                  <a:ext uri="{FF2B5EF4-FFF2-40B4-BE49-F238E27FC236}">
                    <a16:creationId xmlns:a16="http://schemas.microsoft.com/office/drawing/2014/main" id="{94AE0756-A538-4511-851D-3F2B20AC2A7D}"/>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6" name="Freeform 1018">
                <a:extLst>
                  <a:ext uri="{FF2B5EF4-FFF2-40B4-BE49-F238E27FC236}">
                    <a16:creationId xmlns:a16="http://schemas.microsoft.com/office/drawing/2014/main" id="{0F650221-79F0-4D92-A3AC-87A6DF6B14B6}"/>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7" name="Freeform 1019">
                <a:extLst>
                  <a:ext uri="{FF2B5EF4-FFF2-40B4-BE49-F238E27FC236}">
                    <a16:creationId xmlns:a16="http://schemas.microsoft.com/office/drawing/2014/main" id="{483B9C80-8EDE-44B2-84A5-51558208DBC4}"/>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8" name="Freeform 1020">
                <a:extLst>
                  <a:ext uri="{FF2B5EF4-FFF2-40B4-BE49-F238E27FC236}">
                    <a16:creationId xmlns:a16="http://schemas.microsoft.com/office/drawing/2014/main" id="{D3B8AF53-2B92-4674-AB85-71CF1C5FFEF0}"/>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9" name="Freeform 1021">
                <a:extLst>
                  <a:ext uri="{FF2B5EF4-FFF2-40B4-BE49-F238E27FC236}">
                    <a16:creationId xmlns:a16="http://schemas.microsoft.com/office/drawing/2014/main" id="{DD3461B8-FB47-429A-9F75-FF0D9FB1D40B}"/>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80" name="Freeform 1022">
              <a:extLst>
                <a:ext uri="{FF2B5EF4-FFF2-40B4-BE49-F238E27FC236}">
                  <a16:creationId xmlns:a16="http://schemas.microsoft.com/office/drawing/2014/main" id="{60C92D2E-F6C1-40BF-B76E-97590F224ADC}"/>
                </a:ext>
              </a:extLst>
            </p:cNvPr>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1023">
              <a:extLst>
                <a:ext uri="{FF2B5EF4-FFF2-40B4-BE49-F238E27FC236}">
                  <a16:creationId xmlns:a16="http://schemas.microsoft.com/office/drawing/2014/main" id="{0F5F2EDE-88FB-42A9-B59D-72738C2D3D53}"/>
                </a:ext>
              </a:extLst>
            </p:cNvPr>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1024">
              <a:extLst>
                <a:ext uri="{FF2B5EF4-FFF2-40B4-BE49-F238E27FC236}">
                  <a16:creationId xmlns:a16="http://schemas.microsoft.com/office/drawing/2014/main" id="{44800A55-9CE7-4324-9659-34D87F3D72EE}"/>
                </a:ext>
              </a:extLst>
            </p:cNvPr>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1025">
              <a:extLst>
                <a:ext uri="{FF2B5EF4-FFF2-40B4-BE49-F238E27FC236}">
                  <a16:creationId xmlns:a16="http://schemas.microsoft.com/office/drawing/2014/main" id="{9E8D1EED-CBB9-40D6-9FDF-42EC085B8CEC}"/>
                </a:ext>
              </a:extLst>
            </p:cNvPr>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1026">
              <a:extLst>
                <a:ext uri="{FF2B5EF4-FFF2-40B4-BE49-F238E27FC236}">
                  <a16:creationId xmlns:a16="http://schemas.microsoft.com/office/drawing/2014/main" id="{E47C65D6-2F10-4DDE-98E8-283775079ED2}"/>
                </a:ext>
              </a:extLst>
            </p:cNvPr>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1027">
              <a:extLst>
                <a:ext uri="{FF2B5EF4-FFF2-40B4-BE49-F238E27FC236}">
                  <a16:creationId xmlns:a16="http://schemas.microsoft.com/office/drawing/2014/main" id="{FEBDBC3C-C3A2-4429-815D-DFF65222E809}"/>
                </a:ext>
              </a:extLst>
            </p:cNvPr>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86" name="Picture 1030" descr="laptop_keyboard">
              <a:extLst>
                <a:ext uri="{FF2B5EF4-FFF2-40B4-BE49-F238E27FC236}">
                  <a16:creationId xmlns:a16="http://schemas.microsoft.com/office/drawing/2014/main" id="{5DFE3A11-95C7-47FB-AC06-3B584BB7D34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Freeform 1031">
              <a:extLst>
                <a:ext uri="{FF2B5EF4-FFF2-40B4-BE49-F238E27FC236}">
                  <a16:creationId xmlns:a16="http://schemas.microsoft.com/office/drawing/2014/main" id="{4D4F793A-07BF-4E6E-AF24-20211A09DADD}"/>
                </a:ext>
              </a:extLst>
            </p:cNvPr>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88" name="Picture 1032" descr="screen">
              <a:extLst>
                <a:ext uri="{FF2B5EF4-FFF2-40B4-BE49-F238E27FC236}">
                  <a16:creationId xmlns:a16="http://schemas.microsoft.com/office/drawing/2014/main" id="{12ED0573-4839-408E-8A25-29E017B9D55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Freeform 1033">
              <a:extLst>
                <a:ext uri="{FF2B5EF4-FFF2-40B4-BE49-F238E27FC236}">
                  <a16:creationId xmlns:a16="http://schemas.microsoft.com/office/drawing/2014/main" id="{10DDC165-E459-42FF-B551-358F592F34EE}"/>
                </a:ext>
              </a:extLst>
            </p:cNvPr>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 name="Freeform 1034">
              <a:extLst>
                <a:ext uri="{FF2B5EF4-FFF2-40B4-BE49-F238E27FC236}">
                  <a16:creationId xmlns:a16="http://schemas.microsoft.com/office/drawing/2014/main" id="{FFABDD0C-5101-4307-B615-684EB45A2D9D}"/>
                </a:ext>
              </a:extLst>
            </p:cNvPr>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 name="Freeform 1035">
              <a:extLst>
                <a:ext uri="{FF2B5EF4-FFF2-40B4-BE49-F238E27FC236}">
                  <a16:creationId xmlns:a16="http://schemas.microsoft.com/office/drawing/2014/main" id="{B0A6A612-9E73-4EC3-879B-820CE4734581}"/>
                </a:ext>
              </a:extLst>
            </p:cNvPr>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 name="Freeform 1036">
              <a:extLst>
                <a:ext uri="{FF2B5EF4-FFF2-40B4-BE49-F238E27FC236}">
                  <a16:creationId xmlns:a16="http://schemas.microsoft.com/office/drawing/2014/main" id="{70EB7B60-0BE5-418E-A454-AE4B0CE52EE2}"/>
                </a:ext>
              </a:extLst>
            </p:cNvPr>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 name="Freeform 1037">
              <a:extLst>
                <a:ext uri="{FF2B5EF4-FFF2-40B4-BE49-F238E27FC236}">
                  <a16:creationId xmlns:a16="http://schemas.microsoft.com/office/drawing/2014/main" id="{6B13CDBC-2973-40C1-B0D7-CDDACE3A8B88}"/>
                </a:ext>
              </a:extLst>
            </p:cNvPr>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 name="Freeform 1038">
              <a:extLst>
                <a:ext uri="{FF2B5EF4-FFF2-40B4-BE49-F238E27FC236}">
                  <a16:creationId xmlns:a16="http://schemas.microsoft.com/office/drawing/2014/main" id="{2E164716-337F-49EF-A95F-9D0920E32F8C}"/>
                </a:ext>
              </a:extLst>
            </p:cNvPr>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95" name="Group 1039">
              <a:extLst>
                <a:ext uri="{FF2B5EF4-FFF2-40B4-BE49-F238E27FC236}">
                  <a16:creationId xmlns:a16="http://schemas.microsoft.com/office/drawing/2014/main" id="{56A967FF-0F80-4472-AA4F-85F6FD6A8CFC}"/>
                </a:ext>
              </a:extLst>
            </p:cNvPr>
            <p:cNvGrpSpPr>
              <a:grpSpLocks/>
            </p:cNvGrpSpPr>
            <p:nvPr/>
          </p:nvGrpSpPr>
          <p:grpSpPr bwMode="auto">
            <a:xfrm>
              <a:off x="7019925" y="5800725"/>
              <a:ext cx="87313" cy="38100"/>
              <a:chOff x="1740" y="2642"/>
              <a:chExt cx="752" cy="327"/>
            </a:xfrm>
          </p:grpSpPr>
          <p:sp>
            <p:nvSpPr>
              <p:cNvPr id="458" name="Freeform 1040">
                <a:extLst>
                  <a:ext uri="{FF2B5EF4-FFF2-40B4-BE49-F238E27FC236}">
                    <a16:creationId xmlns:a16="http://schemas.microsoft.com/office/drawing/2014/main" id="{4CB29246-59F3-4B9F-BB89-38532521CF33}"/>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9" name="Freeform 1041">
                <a:extLst>
                  <a:ext uri="{FF2B5EF4-FFF2-40B4-BE49-F238E27FC236}">
                    <a16:creationId xmlns:a16="http://schemas.microsoft.com/office/drawing/2014/main" id="{014DF4C2-7306-4991-A640-B18D62273E46}"/>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0" name="Freeform 1042">
                <a:extLst>
                  <a:ext uri="{FF2B5EF4-FFF2-40B4-BE49-F238E27FC236}">
                    <a16:creationId xmlns:a16="http://schemas.microsoft.com/office/drawing/2014/main" id="{42E3F4E4-F591-489E-9C9D-4C87CFA22C0B}"/>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1" name="Freeform 1043">
                <a:extLst>
                  <a:ext uri="{FF2B5EF4-FFF2-40B4-BE49-F238E27FC236}">
                    <a16:creationId xmlns:a16="http://schemas.microsoft.com/office/drawing/2014/main" id="{73C4352F-7DFD-46C0-9BEC-65ECEC5F3DCA}"/>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2" name="Freeform 1044">
                <a:extLst>
                  <a:ext uri="{FF2B5EF4-FFF2-40B4-BE49-F238E27FC236}">
                    <a16:creationId xmlns:a16="http://schemas.microsoft.com/office/drawing/2014/main" id="{6B60A48B-0809-4B2D-B131-6CB64F06BDDB}"/>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3" name="Freeform 1045">
                <a:extLst>
                  <a:ext uri="{FF2B5EF4-FFF2-40B4-BE49-F238E27FC236}">
                    <a16:creationId xmlns:a16="http://schemas.microsoft.com/office/drawing/2014/main" id="{A20B3FFF-E306-40C2-832D-23644E6183CD}"/>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96" name="Freeform 1046">
              <a:extLst>
                <a:ext uri="{FF2B5EF4-FFF2-40B4-BE49-F238E27FC236}">
                  <a16:creationId xmlns:a16="http://schemas.microsoft.com/office/drawing/2014/main" id="{39B307D6-B652-4012-995C-BBABE71E5185}"/>
                </a:ext>
              </a:extLst>
            </p:cNvPr>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 name="Freeform 1047">
              <a:extLst>
                <a:ext uri="{FF2B5EF4-FFF2-40B4-BE49-F238E27FC236}">
                  <a16:creationId xmlns:a16="http://schemas.microsoft.com/office/drawing/2014/main" id="{2A4A6956-B2BB-4169-9A89-EDCE0A78816D}"/>
                </a:ext>
              </a:extLst>
            </p:cNvPr>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 name="Freeform 1048">
              <a:extLst>
                <a:ext uri="{FF2B5EF4-FFF2-40B4-BE49-F238E27FC236}">
                  <a16:creationId xmlns:a16="http://schemas.microsoft.com/office/drawing/2014/main" id="{1DA6D18A-9D67-4354-8724-27A677F21B18}"/>
                </a:ext>
              </a:extLst>
            </p:cNvPr>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 name="Freeform 1049">
              <a:extLst>
                <a:ext uri="{FF2B5EF4-FFF2-40B4-BE49-F238E27FC236}">
                  <a16:creationId xmlns:a16="http://schemas.microsoft.com/office/drawing/2014/main" id="{4F2FC455-329A-4140-9D2D-51294C094697}"/>
                </a:ext>
              </a:extLst>
            </p:cNvPr>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 name="Freeform 1050">
              <a:extLst>
                <a:ext uri="{FF2B5EF4-FFF2-40B4-BE49-F238E27FC236}">
                  <a16:creationId xmlns:a16="http://schemas.microsoft.com/office/drawing/2014/main" id="{F82260F1-6EFE-49D8-B22A-51D1AD0D762F}"/>
                </a:ext>
              </a:extLst>
            </p:cNvPr>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 name="Freeform 1051">
              <a:extLst>
                <a:ext uri="{FF2B5EF4-FFF2-40B4-BE49-F238E27FC236}">
                  <a16:creationId xmlns:a16="http://schemas.microsoft.com/office/drawing/2014/main" id="{115BB35D-3AC6-4971-837F-337A2F078949}"/>
                </a:ext>
              </a:extLst>
            </p:cNvPr>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02" name="Group 2">
              <a:extLst>
                <a:ext uri="{FF2B5EF4-FFF2-40B4-BE49-F238E27FC236}">
                  <a16:creationId xmlns:a16="http://schemas.microsoft.com/office/drawing/2014/main" id="{734A6AD8-6613-475D-ADFE-C45252C3484B}"/>
                </a:ext>
              </a:extLst>
            </p:cNvPr>
            <p:cNvGrpSpPr>
              <a:grpSpLocks/>
            </p:cNvGrpSpPr>
            <p:nvPr/>
          </p:nvGrpSpPr>
          <p:grpSpPr bwMode="auto">
            <a:xfrm>
              <a:off x="5607050" y="3182938"/>
              <a:ext cx="317500" cy="246062"/>
              <a:chOff x="5581650" y="3128963"/>
              <a:chExt cx="423863" cy="320675"/>
            </a:xfrm>
          </p:grpSpPr>
          <p:pic>
            <p:nvPicPr>
              <p:cNvPr id="436" name="Picture 1054" descr="laptop_keyboard">
                <a:extLst>
                  <a:ext uri="{FF2B5EF4-FFF2-40B4-BE49-F238E27FC236}">
                    <a16:creationId xmlns:a16="http://schemas.microsoft.com/office/drawing/2014/main" id="{B0609A67-81A5-4CA1-B5FF-5C980743C5A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7" name="Freeform 1055">
                <a:extLst>
                  <a:ext uri="{FF2B5EF4-FFF2-40B4-BE49-F238E27FC236}">
                    <a16:creationId xmlns:a16="http://schemas.microsoft.com/office/drawing/2014/main" id="{5D1EA9FE-2F65-408C-A914-64E7C21C9489}"/>
                  </a:ext>
                </a:extLst>
              </p:cNvPr>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38" name="Picture 1056" descr="screen">
                <a:extLst>
                  <a:ext uri="{FF2B5EF4-FFF2-40B4-BE49-F238E27FC236}">
                    <a16:creationId xmlns:a16="http://schemas.microsoft.com/office/drawing/2014/main" id="{C07DF8D2-534A-4DF9-A025-2D693C5216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9" name="Freeform 1057">
                <a:extLst>
                  <a:ext uri="{FF2B5EF4-FFF2-40B4-BE49-F238E27FC236}">
                    <a16:creationId xmlns:a16="http://schemas.microsoft.com/office/drawing/2014/main" id="{F6A5E3D5-7C7D-4597-9529-56598A4B1D67}"/>
                  </a:ext>
                </a:extLst>
              </p:cNvPr>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0" name="Freeform 1058">
                <a:extLst>
                  <a:ext uri="{FF2B5EF4-FFF2-40B4-BE49-F238E27FC236}">
                    <a16:creationId xmlns:a16="http://schemas.microsoft.com/office/drawing/2014/main" id="{2B2E4DC4-F962-4B02-A95C-537BF68128FA}"/>
                  </a:ext>
                </a:extLst>
              </p:cNvPr>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1" name="Freeform 1059">
                <a:extLst>
                  <a:ext uri="{FF2B5EF4-FFF2-40B4-BE49-F238E27FC236}">
                    <a16:creationId xmlns:a16="http://schemas.microsoft.com/office/drawing/2014/main" id="{49F47C69-4AD0-4433-9C7C-4D17480A23C6}"/>
                  </a:ext>
                </a:extLst>
              </p:cNvPr>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2" name="Freeform 1060">
                <a:extLst>
                  <a:ext uri="{FF2B5EF4-FFF2-40B4-BE49-F238E27FC236}">
                    <a16:creationId xmlns:a16="http://schemas.microsoft.com/office/drawing/2014/main" id="{5597C6F9-93E5-4EE7-8446-45054D7CBEF6}"/>
                  </a:ext>
                </a:extLst>
              </p:cNvPr>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3" name="Freeform 1061">
                <a:extLst>
                  <a:ext uri="{FF2B5EF4-FFF2-40B4-BE49-F238E27FC236}">
                    <a16:creationId xmlns:a16="http://schemas.microsoft.com/office/drawing/2014/main" id="{FCFD88DC-37E5-4A01-8743-416BF9BA0D16}"/>
                  </a:ext>
                </a:extLst>
              </p:cNvPr>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 name="Freeform 1062">
                <a:extLst>
                  <a:ext uri="{FF2B5EF4-FFF2-40B4-BE49-F238E27FC236}">
                    <a16:creationId xmlns:a16="http://schemas.microsoft.com/office/drawing/2014/main" id="{A604D62B-1231-4BC0-A568-E20B34E25923}"/>
                  </a:ext>
                </a:extLst>
              </p:cNvPr>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45" name="Group 1063">
                <a:extLst>
                  <a:ext uri="{FF2B5EF4-FFF2-40B4-BE49-F238E27FC236}">
                    <a16:creationId xmlns:a16="http://schemas.microsoft.com/office/drawing/2014/main" id="{62A81564-37E9-4551-BA90-2F8575D9DF1E}"/>
                  </a:ext>
                </a:extLst>
              </p:cNvPr>
              <p:cNvGrpSpPr>
                <a:grpSpLocks/>
              </p:cNvGrpSpPr>
              <p:nvPr/>
            </p:nvGrpSpPr>
            <p:grpSpPr bwMode="auto">
              <a:xfrm>
                <a:off x="5695950" y="3355975"/>
                <a:ext cx="80963" cy="38100"/>
                <a:chOff x="1740" y="2642"/>
                <a:chExt cx="752" cy="327"/>
              </a:xfrm>
            </p:grpSpPr>
            <p:sp>
              <p:nvSpPr>
                <p:cNvPr id="452" name="Freeform 1064">
                  <a:extLst>
                    <a:ext uri="{FF2B5EF4-FFF2-40B4-BE49-F238E27FC236}">
                      <a16:creationId xmlns:a16="http://schemas.microsoft.com/office/drawing/2014/main" id="{8E4CDD45-9045-4139-BDA0-79AC34E24547}"/>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3" name="Freeform 1065">
                  <a:extLst>
                    <a:ext uri="{FF2B5EF4-FFF2-40B4-BE49-F238E27FC236}">
                      <a16:creationId xmlns:a16="http://schemas.microsoft.com/office/drawing/2014/main" id="{D1CB17E2-61DD-4388-BACE-5CCAA2B2DAD1}"/>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4" name="Freeform 1066">
                  <a:extLst>
                    <a:ext uri="{FF2B5EF4-FFF2-40B4-BE49-F238E27FC236}">
                      <a16:creationId xmlns:a16="http://schemas.microsoft.com/office/drawing/2014/main" id="{255FFEBE-5466-4F37-B060-E2732DB5D178}"/>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5" name="Freeform 1067">
                  <a:extLst>
                    <a:ext uri="{FF2B5EF4-FFF2-40B4-BE49-F238E27FC236}">
                      <a16:creationId xmlns:a16="http://schemas.microsoft.com/office/drawing/2014/main" id="{6D29EEA0-527C-471D-88B6-E810FD5755FD}"/>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6" name="Freeform 1068">
                  <a:extLst>
                    <a:ext uri="{FF2B5EF4-FFF2-40B4-BE49-F238E27FC236}">
                      <a16:creationId xmlns:a16="http://schemas.microsoft.com/office/drawing/2014/main" id="{F623A68A-43AD-476C-A124-7DD29FF103A5}"/>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7" name="Freeform 1069">
                  <a:extLst>
                    <a:ext uri="{FF2B5EF4-FFF2-40B4-BE49-F238E27FC236}">
                      <a16:creationId xmlns:a16="http://schemas.microsoft.com/office/drawing/2014/main" id="{60201864-9C50-4F8B-83B7-59AFBC98C2BE}"/>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46" name="Freeform 1070">
                <a:extLst>
                  <a:ext uri="{FF2B5EF4-FFF2-40B4-BE49-F238E27FC236}">
                    <a16:creationId xmlns:a16="http://schemas.microsoft.com/office/drawing/2014/main" id="{3877FAD7-A40A-4027-B417-EF0B02D84A57}"/>
                  </a:ext>
                </a:extLst>
              </p:cNvPr>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7" name="Freeform 1071">
                <a:extLst>
                  <a:ext uri="{FF2B5EF4-FFF2-40B4-BE49-F238E27FC236}">
                    <a16:creationId xmlns:a16="http://schemas.microsoft.com/office/drawing/2014/main" id="{97C724CA-4EFE-4DC4-AD7D-F35C94F7601F}"/>
                  </a:ext>
                </a:extLst>
              </p:cNvPr>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8" name="Freeform 1072">
                <a:extLst>
                  <a:ext uri="{FF2B5EF4-FFF2-40B4-BE49-F238E27FC236}">
                    <a16:creationId xmlns:a16="http://schemas.microsoft.com/office/drawing/2014/main" id="{31B0674A-9B04-41BA-9515-003C641F035E}"/>
                  </a:ext>
                </a:extLst>
              </p:cNvPr>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9" name="Freeform 1073">
                <a:extLst>
                  <a:ext uri="{FF2B5EF4-FFF2-40B4-BE49-F238E27FC236}">
                    <a16:creationId xmlns:a16="http://schemas.microsoft.com/office/drawing/2014/main" id="{D6E485F4-D6FA-4C7D-BB16-58E10A8BDFC2}"/>
                  </a:ext>
                </a:extLst>
              </p:cNvPr>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0" name="Freeform 1074">
                <a:extLst>
                  <a:ext uri="{FF2B5EF4-FFF2-40B4-BE49-F238E27FC236}">
                    <a16:creationId xmlns:a16="http://schemas.microsoft.com/office/drawing/2014/main" id="{07F7697C-3CDF-4716-9098-50820FD33603}"/>
                  </a:ext>
                </a:extLst>
              </p:cNvPr>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 name="Freeform 1075">
                <a:extLst>
                  <a:ext uri="{FF2B5EF4-FFF2-40B4-BE49-F238E27FC236}">
                    <a16:creationId xmlns:a16="http://schemas.microsoft.com/office/drawing/2014/main" id="{F0D95693-A712-42EE-96FD-666114662F80}"/>
                  </a:ext>
                </a:extLst>
              </p:cNvPr>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103" name="Picture 1077" descr="desktop_computer_stylized_medium">
              <a:extLst>
                <a:ext uri="{FF2B5EF4-FFF2-40B4-BE49-F238E27FC236}">
                  <a16:creationId xmlns:a16="http://schemas.microsoft.com/office/drawing/2014/main" id="{569B46A7-B347-4201-A7E2-765E449FB4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 name="Freeform 1078">
              <a:extLst>
                <a:ext uri="{FF2B5EF4-FFF2-40B4-BE49-F238E27FC236}">
                  <a16:creationId xmlns:a16="http://schemas.microsoft.com/office/drawing/2014/main" id="{99FFB3DE-21D5-4822-9F39-9A8BB2C0602A}"/>
                </a:ext>
              </a:extLst>
            </p:cNvPr>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pic>
          <p:nvPicPr>
            <p:cNvPr id="105" name="Picture 1081" descr="laptop_keyboard">
              <a:extLst>
                <a:ext uri="{FF2B5EF4-FFF2-40B4-BE49-F238E27FC236}">
                  <a16:creationId xmlns:a16="http://schemas.microsoft.com/office/drawing/2014/main" id="{9DFA3B86-35FE-463C-A651-F9ACA126747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Freeform 1082">
              <a:extLst>
                <a:ext uri="{FF2B5EF4-FFF2-40B4-BE49-F238E27FC236}">
                  <a16:creationId xmlns:a16="http://schemas.microsoft.com/office/drawing/2014/main" id="{21F70413-A187-4A7F-BACE-020FBF10FF80}"/>
                </a:ext>
              </a:extLst>
            </p:cNvPr>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07" name="Picture 1083" descr="screen">
              <a:extLst>
                <a:ext uri="{FF2B5EF4-FFF2-40B4-BE49-F238E27FC236}">
                  <a16:creationId xmlns:a16="http://schemas.microsoft.com/office/drawing/2014/main" id="{05EC9B39-658B-46AE-BB44-3570698CB6B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 name="Freeform 1084">
              <a:extLst>
                <a:ext uri="{FF2B5EF4-FFF2-40B4-BE49-F238E27FC236}">
                  <a16:creationId xmlns:a16="http://schemas.microsoft.com/office/drawing/2014/main" id="{5F83DF55-9222-442C-B146-8A5D6457729B}"/>
                </a:ext>
              </a:extLst>
            </p:cNvPr>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 name="Freeform 1085">
              <a:extLst>
                <a:ext uri="{FF2B5EF4-FFF2-40B4-BE49-F238E27FC236}">
                  <a16:creationId xmlns:a16="http://schemas.microsoft.com/office/drawing/2014/main" id="{7FCE66C8-F9DE-4A80-BB49-846ADC08A3D8}"/>
                </a:ext>
              </a:extLst>
            </p:cNvPr>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 name="Freeform 1086">
              <a:extLst>
                <a:ext uri="{FF2B5EF4-FFF2-40B4-BE49-F238E27FC236}">
                  <a16:creationId xmlns:a16="http://schemas.microsoft.com/office/drawing/2014/main" id="{034B5E78-A408-4FA5-9696-5F52FF963089}"/>
                </a:ext>
              </a:extLst>
            </p:cNvPr>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 name="Freeform 1087">
              <a:extLst>
                <a:ext uri="{FF2B5EF4-FFF2-40B4-BE49-F238E27FC236}">
                  <a16:creationId xmlns:a16="http://schemas.microsoft.com/office/drawing/2014/main" id="{8E10EB00-6B35-4924-BB65-1950A94B3FEF}"/>
                </a:ext>
              </a:extLst>
            </p:cNvPr>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 name="Freeform 1088">
              <a:extLst>
                <a:ext uri="{FF2B5EF4-FFF2-40B4-BE49-F238E27FC236}">
                  <a16:creationId xmlns:a16="http://schemas.microsoft.com/office/drawing/2014/main" id="{2F41FF70-EB49-4656-953C-E50E48A29873}"/>
                </a:ext>
              </a:extLst>
            </p:cNvPr>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 name="Freeform 1089">
              <a:extLst>
                <a:ext uri="{FF2B5EF4-FFF2-40B4-BE49-F238E27FC236}">
                  <a16:creationId xmlns:a16="http://schemas.microsoft.com/office/drawing/2014/main" id="{F60CE961-E07C-42C6-A18E-921106CBE61E}"/>
                </a:ext>
              </a:extLst>
            </p:cNvPr>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14" name="Group 1090">
              <a:extLst>
                <a:ext uri="{FF2B5EF4-FFF2-40B4-BE49-F238E27FC236}">
                  <a16:creationId xmlns:a16="http://schemas.microsoft.com/office/drawing/2014/main" id="{8E4DA72B-2A59-471B-9726-7BFDCE3C3437}"/>
                </a:ext>
              </a:extLst>
            </p:cNvPr>
            <p:cNvGrpSpPr>
              <a:grpSpLocks/>
            </p:cNvGrpSpPr>
            <p:nvPr/>
          </p:nvGrpSpPr>
          <p:grpSpPr bwMode="auto">
            <a:xfrm>
              <a:off x="7451725" y="5737225"/>
              <a:ext cx="87313" cy="38100"/>
              <a:chOff x="1740" y="2642"/>
              <a:chExt cx="752" cy="327"/>
            </a:xfrm>
          </p:grpSpPr>
          <p:sp>
            <p:nvSpPr>
              <p:cNvPr id="430" name="Freeform 1091">
                <a:extLst>
                  <a:ext uri="{FF2B5EF4-FFF2-40B4-BE49-F238E27FC236}">
                    <a16:creationId xmlns:a16="http://schemas.microsoft.com/office/drawing/2014/main" id="{E588E7C1-4544-41E1-962B-C25A0C18491F}"/>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1" name="Freeform 1092">
                <a:extLst>
                  <a:ext uri="{FF2B5EF4-FFF2-40B4-BE49-F238E27FC236}">
                    <a16:creationId xmlns:a16="http://schemas.microsoft.com/office/drawing/2014/main" id="{17DC0FAC-BB67-49AB-8427-26BFEB5FAD39}"/>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2" name="Freeform 1093">
                <a:extLst>
                  <a:ext uri="{FF2B5EF4-FFF2-40B4-BE49-F238E27FC236}">
                    <a16:creationId xmlns:a16="http://schemas.microsoft.com/office/drawing/2014/main" id="{EEC1F466-584A-471F-94B9-AA03C26AC570}"/>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3" name="Freeform 1094">
                <a:extLst>
                  <a:ext uri="{FF2B5EF4-FFF2-40B4-BE49-F238E27FC236}">
                    <a16:creationId xmlns:a16="http://schemas.microsoft.com/office/drawing/2014/main" id="{1D7F9769-17FE-448A-8C0F-94BCFD5E5423}"/>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4" name="Freeform 1095">
                <a:extLst>
                  <a:ext uri="{FF2B5EF4-FFF2-40B4-BE49-F238E27FC236}">
                    <a16:creationId xmlns:a16="http://schemas.microsoft.com/office/drawing/2014/main" id="{BF24A905-DE4A-49E8-96D4-8C734FA8E95B}"/>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5" name="Freeform 1096">
                <a:extLst>
                  <a:ext uri="{FF2B5EF4-FFF2-40B4-BE49-F238E27FC236}">
                    <a16:creationId xmlns:a16="http://schemas.microsoft.com/office/drawing/2014/main" id="{C4585C21-DC0E-4EB2-890D-690E138887B1}"/>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15" name="Freeform 1097">
              <a:extLst>
                <a:ext uri="{FF2B5EF4-FFF2-40B4-BE49-F238E27FC236}">
                  <a16:creationId xmlns:a16="http://schemas.microsoft.com/office/drawing/2014/main" id="{8045EC56-9DE3-4FDF-BDC6-0E2F7E432C9A}"/>
                </a:ext>
              </a:extLst>
            </p:cNvPr>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 name="Freeform 1098">
              <a:extLst>
                <a:ext uri="{FF2B5EF4-FFF2-40B4-BE49-F238E27FC236}">
                  <a16:creationId xmlns:a16="http://schemas.microsoft.com/office/drawing/2014/main" id="{D9F8FA07-B5CF-4B19-899B-0AF83B1F9339}"/>
                </a:ext>
              </a:extLst>
            </p:cNvPr>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7" name="Freeform 1099">
              <a:extLst>
                <a:ext uri="{FF2B5EF4-FFF2-40B4-BE49-F238E27FC236}">
                  <a16:creationId xmlns:a16="http://schemas.microsoft.com/office/drawing/2014/main" id="{54D48C78-6F4D-431E-8D87-CB195C467BCD}"/>
                </a:ext>
              </a:extLst>
            </p:cNvPr>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8" name="Freeform 1100">
              <a:extLst>
                <a:ext uri="{FF2B5EF4-FFF2-40B4-BE49-F238E27FC236}">
                  <a16:creationId xmlns:a16="http://schemas.microsoft.com/office/drawing/2014/main" id="{EE879D3F-10C9-4632-B5A2-BA3FD73B6A62}"/>
                </a:ext>
              </a:extLst>
            </p:cNvPr>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9" name="Freeform 1101">
              <a:extLst>
                <a:ext uri="{FF2B5EF4-FFF2-40B4-BE49-F238E27FC236}">
                  <a16:creationId xmlns:a16="http://schemas.microsoft.com/office/drawing/2014/main" id="{CDB67B75-7E81-4316-A4FE-DD43C580AC55}"/>
                </a:ext>
              </a:extLst>
            </p:cNvPr>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0" name="Freeform 1102">
              <a:extLst>
                <a:ext uri="{FF2B5EF4-FFF2-40B4-BE49-F238E27FC236}">
                  <a16:creationId xmlns:a16="http://schemas.microsoft.com/office/drawing/2014/main" id="{46994575-1B40-4D39-A1EC-9D5CA10282FA}"/>
                </a:ext>
              </a:extLst>
            </p:cNvPr>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21" name="Group 1103">
              <a:extLst>
                <a:ext uri="{FF2B5EF4-FFF2-40B4-BE49-F238E27FC236}">
                  <a16:creationId xmlns:a16="http://schemas.microsoft.com/office/drawing/2014/main" id="{1DD079CD-2156-4D7A-9968-E3139A60CE34}"/>
                </a:ext>
              </a:extLst>
            </p:cNvPr>
            <p:cNvGrpSpPr>
              <a:grpSpLocks/>
            </p:cNvGrpSpPr>
            <p:nvPr/>
          </p:nvGrpSpPr>
          <p:grpSpPr bwMode="auto">
            <a:xfrm>
              <a:off x="6351588" y="2493963"/>
              <a:ext cx="390525" cy="169862"/>
              <a:chOff x="4650" y="1129"/>
              <a:chExt cx="246" cy="95"/>
            </a:xfrm>
          </p:grpSpPr>
          <p:sp>
            <p:nvSpPr>
              <p:cNvPr id="422" name="Oval 407">
                <a:extLst>
                  <a:ext uri="{FF2B5EF4-FFF2-40B4-BE49-F238E27FC236}">
                    <a16:creationId xmlns:a16="http://schemas.microsoft.com/office/drawing/2014/main" id="{364BA0BA-B85C-447C-8616-55A637CC6EA7}"/>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423" name="Rectangle 410">
                <a:extLst>
                  <a:ext uri="{FF2B5EF4-FFF2-40B4-BE49-F238E27FC236}">
                    <a16:creationId xmlns:a16="http://schemas.microsoft.com/office/drawing/2014/main" id="{0C744D6E-87F8-44EC-A064-0716FB8942EA}"/>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424" name="Oval 411">
                <a:extLst>
                  <a:ext uri="{FF2B5EF4-FFF2-40B4-BE49-F238E27FC236}">
                    <a16:creationId xmlns:a16="http://schemas.microsoft.com/office/drawing/2014/main" id="{F0AB6B10-9BC2-49BE-8D53-74FBE3662D8F}"/>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425" name="Group 1107">
                <a:extLst>
                  <a:ext uri="{FF2B5EF4-FFF2-40B4-BE49-F238E27FC236}">
                    <a16:creationId xmlns:a16="http://schemas.microsoft.com/office/drawing/2014/main" id="{DC288954-0346-4F70-AE9C-09D5CE646220}"/>
                  </a:ext>
                </a:extLst>
              </p:cNvPr>
              <p:cNvGrpSpPr>
                <a:grpSpLocks/>
              </p:cNvGrpSpPr>
              <p:nvPr/>
            </p:nvGrpSpPr>
            <p:grpSpPr bwMode="auto">
              <a:xfrm>
                <a:off x="4699" y="1145"/>
                <a:ext cx="138" cy="29"/>
                <a:chOff x="2468" y="1332"/>
                <a:chExt cx="310" cy="60"/>
              </a:xfrm>
            </p:grpSpPr>
            <p:sp>
              <p:nvSpPr>
                <p:cNvPr id="428" name="Freeform 1108">
                  <a:extLst>
                    <a:ext uri="{FF2B5EF4-FFF2-40B4-BE49-F238E27FC236}">
                      <a16:creationId xmlns:a16="http://schemas.microsoft.com/office/drawing/2014/main" id="{F3C7B297-449E-490C-B893-3B75FB25671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9" name="Freeform 1109">
                  <a:extLst>
                    <a:ext uri="{FF2B5EF4-FFF2-40B4-BE49-F238E27FC236}">
                      <a16:creationId xmlns:a16="http://schemas.microsoft.com/office/drawing/2014/main" id="{EF580C39-530C-460F-97D2-D775D11A9230}"/>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26" name="Line 1110">
                <a:extLst>
                  <a:ext uri="{FF2B5EF4-FFF2-40B4-BE49-F238E27FC236}">
                    <a16:creationId xmlns:a16="http://schemas.microsoft.com/office/drawing/2014/main" id="{E734EC53-21A4-4597-89A4-F1E2A098366F}"/>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7" name="Line 1111">
                <a:extLst>
                  <a:ext uri="{FF2B5EF4-FFF2-40B4-BE49-F238E27FC236}">
                    <a16:creationId xmlns:a16="http://schemas.microsoft.com/office/drawing/2014/main" id="{91617BBF-F250-4849-A457-3F503677FD0B}"/>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2" name="Group 1112">
              <a:extLst>
                <a:ext uri="{FF2B5EF4-FFF2-40B4-BE49-F238E27FC236}">
                  <a16:creationId xmlns:a16="http://schemas.microsoft.com/office/drawing/2014/main" id="{F088A47C-27A9-440A-AF5D-380A94E3B6C3}"/>
                </a:ext>
              </a:extLst>
            </p:cNvPr>
            <p:cNvGrpSpPr>
              <a:grpSpLocks/>
            </p:cNvGrpSpPr>
            <p:nvPr/>
          </p:nvGrpSpPr>
          <p:grpSpPr bwMode="auto">
            <a:xfrm>
              <a:off x="6051550" y="3641725"/>
              <a:ext cx="390525" cy="169863"/>
              <a:chOff x="4650" y="1129"/>
              <a:chExt cx="246" cy="95"/>
            </a:xfrm>
          </p:grpSpPr>
          <p:sp>
            <p:nvSpPr>
              <p:cNvPr id="414" name="Oval 407">
                <a:extLst>
                  <a:ext uri="{FF2B5EF4-FFF2-40B4-BE49-F238E27FC236}">
                    <a16:creationId xmlns:a16="http://schemas.microsoft.com/office/drawing/2014/main" id="{0D11ECCF-AF93-45AF-B3C9-54055F7F488A}"/>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415" name="Rectangle 410">
                <a:extLst>
                  <a:ext uri="{FF2B5EF4-FFF2-40B4-BE49-F238E27FC236}">
                    <a16:creationId xmlns:a16="http://schemas.microsoft.com/office/drawing/2014/main" id="{CC58606D-E13F-48DF-B987-3136F0EC3B8D}"/>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416" name="Oval 411">
                <a:extLst>
                  <a:ext uri="{FF2B5EF4-FFF2-40B4-BE49-F238E27FC236}">
                    <a16:creationId xmlns:a16="http://schemas.microsoft.com/office/drawing/2014/main" id="{00EF7873-5006-43B7-B3D2-FC20FA574C60}"/>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417" name="Group 1116">
                <a:extLst>
                  <a:ext uri="{FF2B5EF4-FFF2-40B4-BE49-F238E27FC236}">
                    <a16:creationId xmlns:a16="http://schemas.microsoft.com/office/drawing/2014/main" id="{B084771A-82FE-4500-86E3-8703618160FA}"/>
                  </a:ext>
                </a:extLst>
              </p:cNvPr>
              <p:cNvGrpSpPr>
                <a:grpSpLocks/>
              </p:cNvGrpSpPr>
              <p:nvPr/>
            </p:nvGrpSpPr>
            <p:grpSpPr bwMode="auto">
              <a:xfrm>
                <a:off x="4699" y="1145"/>
                <a:ext cx="138" cy="29"/>
                <a:chOff x="2468" y="1332"/>
                <a:chExt cx="310" cy="60"/>
              </a:xfrm>
            </p:grpSpPr>
            <p:sp>
              <p:nvSpPr>
                <p:cNvPr id="420" name="Freeform 1117">
                  <a:extLst>
                    <a:ext uri="{FF2B5EF4-FFF2-40B4-BE49-F238E27FC236}">
                      <a16:creationId xmlns:a16="http://schemas.microsoft.com/office/drawing/2014/main" id="{99E95075-D8A0-46A3-B2EA-F6151FE06BE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1" name="Freeform 1118">
                  <a:extLst>
                    <a:ext uri="{FF2B5EF4-FFF2-40B4-BE49-F238E27FC236}">
                      <a16:creationId xmlns:a16="http://schemas.microsoft.com/office/drawing/2014/main" id="{EF643145-E874-4593-AA56-C3E9AAAEF9B3}"/>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18" name="Line 1119">
                <a:extLst>
                  <a:ext uri="{FF2B5EF4-FFF2-40B4-BE49-F238E27FC236}">
                    <a16:creationId xmlns:a16="http://schemas.microsoft.com/office/drawing/2014/main" id="{DD8F2B3F-7345-4BD4-BB81-7AF9520118C6}"/>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 name="Line 1120">
                <a:extLst>
                  <a:ext uri="{FF2B5EF4-FFF2-40B4-BE49-F238E27FC236}">
                    <a16:creationId xmlns:a16="http://schemas.microsoft.com/office/drawing/2014/main" id="{F836DFEB-59DA-4EAE-894E-95D8371AF62C}"/>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3" name="Group 1121">
              <a:extLst>
                <a:ext uri="{FF2B5EF4-FFF2-40B4-BE49-F238E27FC236}">
                  <a16:creationId xmlns:a16="http://schemas.microsoft.com/office/drawing/2014/main" id="{32C4A0F4-947F-47EA-A48D-A3334BDD9134}"/>
                </a:ext>
              </a:extLst>
            </p:cNvPr>
            <p:cNvGrpSpPr>
              <a:grpSpLocks/>
            </p:cNvGrpSpPr>
            <p:nvPr/>
          </p:nvGrpSpPr>
          <p:grpSpPr bwMode="auto">
            <a:xfrm>
              <a:off x="6248400" y="4852988"/>
              <a:ext cx="617538" cy="247650"/>
              <a:chOff x="2356" y="1300"/>
              <a:chExt cx="555" cy="194"/>
            </a:xfrm>
          </p:grpSpPr>
          <p:sp>
            <p:nvSpPr>
              <p:cNvPr id="406" name="Oval 407">
                <a:extLst>
                  <a:ext uri="{FF2B5EF4-FFF2-40B4-BE49-F238E27FC236}">
                    <a16:creationId xmlns:a16="http://schemas.microsoft.com/office/drawing/2014/main" id="{30C1074A-E12A-4380-BF57-C3508656FD33}"/>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407" name="Rectangle 410">
                <a:extLst>
                  <a:ext uri="{FF2B5EF4-FFF2-40B4-BE49-F238E27FC236}">
                    <a16:creationId xmlns:a16="http://schemas.microsoft.com/office/drawing/2014/main" id="{13F247F3-C781-421B-9E4D-8B01002CC5C2}"/>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408" name="Oval 411">
                <a:extLst>
                  <a:ext uri="{FF2B5EF4-FFF2-40B4-BE49-F238E27FC236}">
                    <a16:creationId xmlns:a16="http://schemas.microsoft.com/office/drawing/2014/main" id="{08F9DDD0-9E0A-44BC-936B-8802E28C7EA0}"/>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409" name="Group 1125">
                <a:extLst>
                  <a:ext uri="{FF2B5EF4-FFF2-40B4-BE49-F238E27FC236}">
                    <a16:creationId xmlns:a16="http://schemas.microsoft.com/office/drawing/2014/main" id="{F8BB3A49-5D83-42BA-B596-D76B7FF2F19E}"/>
                  </a:ext>
                </a:extLst>
              </p:cNvPr>
              <p:cNvGrpSpPr>
                <a:grpSpLocks/>
              </p:cNvGrpSpPr>
              <p:nvPr/>
            </p:nvGrpSpPr>
            <p:grpSpPr bwMode="auto">
              <a:xfrm>
                <a:off x="2468" y="1332"/>
                <a:ext cx="310" cy="60"/>
                <a:chOff x="2468" y="1332"/>
                <a:chExt cx="310" cy="60"/>
              </a:xfrm>
            </p:grpSpPr>
            <p:sp>
              <p:nvSpPr>
                <p:cNvPr id="412" name="Freeform 1126">
                  <a:extLst>
                    <a:ext uri="{FF2B5EF4-FFF2-40B4-BE49-F238E27FC236}">
                      <a16:creationId xmlns:a16="http://schemas.microsoft.com/office/drawing/2014/main" id="{3EA49499-4423-446F-B298-BFB09A763D1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3" name="Freeform 1127">
                  <a:extLst>
                    <a:ext uri="{FF2B5EF4-FFF2-40B4-BE49-F238E27FC236}">
                      <a16:creationId xmlns:a16="http://schemas.microsoft.com/office/drawing/2014/main" id="{D7D094E8-6642-4AB3-9618-394C4214EF3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10" name="Line 1128">
                <a:extLst>
                  <a:ext uri="{FF2B5EF4-FFF2-40B4-BE49-F238E27FC236}">
                    <a16:creationId xmlns:a16="http://schemas.microsoft.com/office/drawing/2014/main" id="{432A5E4E-CFFD-46C8-BB4E-BA0410A470FD}"/>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 name="Line 1129">
                <a:extLst>
                  <a:ext uri="{FF2B5EF4-FFF2-40B4-BE49-F238E27FC236}">
                    <a16:creationId xmlns:a16="http://schemas.microsoft.com/office/drawing/2014/main" id="{501E5491-F985-4918-B9F7-9AD81C1540FC}"/>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4" name="Group 1130">
              <a:extLst>
                <a:ext uri="{FF2B5EF4-FFF2-40B4-BE49-F238E27FC236}">
                  <a16:creationId xmlns:a16="http://schemas.microsoft.com/office/drawing/2014/main" id="{0E85BD03-C5C1-442E-B472-7D78C17107CE}"/>
                </a:ext>
              </a:extLst>
            </p:cNvPr>
            <p:cNvGrpSpPr>
              <a:grpSpLocks/>
            </p:cNvGrpSpPr>
            <p:nvPr/>
          </p:nvGrpSpPr>
          <p:grpSpPr bwMode="auto">
            <a:xfrm>
              <a:off x="6969125" y="4510088"/>
              <a:ext cx="617538" cy="247650"/>
              <a:chOff x="2356" y="1300"/>
              <a:chExt cx="555" cy="194"/>
            </a:xfrm>
          </p:grpSpPr>
          <p:sp>
            <p:nvSpPr>
              <p:cNvPr id="398" name="Oval 407">
                <a:extLst>
                  <a:ext uri="{FF2B5EF4-FFF2-40B4-BE49-F238E27FC236}">
                    <a16:creationId xmlns:a16="http://schemas.microsoft.com/office/drawing/2014/main" id="{F8A64E08-0284-452C-BE37-267F252A774E}"/>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99" name="Rectangle 410">
                <a:extLst>
                  <a:ext uri="{FF2B5EF4-FFF2-40B4-BE49-F238E27FC236}">
                    <a16:creationId xmlns:a16="http://schemas.microsoft.com/office/drawing/2014/main" id="{E734E6EA-B5E0-401D-9909-22F86145D0F0}"/>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400" name="Oval 411">
                <a:extLst>
                  <a:ext uri="{FF2B5EF4-FFF2-40B4-BE49-F238E27FC236}">
                    <a16:creationId xmlns:a16="http://schemas.microsoft.com/office/drawing/2014/main" id="{514ABAFD-EEA9-4C1A-8B1C-77C936C06047}"/>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401" name="Group 1134">
                <a:extLst>
                  <a:ext uri="{FF2B5EF4-FFF2-40B4-BE49-F238E27FC236}">
                    <a16:creationId xmlns:a16="http://schemas.microsoft.com/office/drawing/2014/main" id="{16B0C9F6-6AC9-4A74-B8C4-A2C8A7CB3270}"/>
                  </a:ext>
                </a:extLst>
              </p:cNvPr>
              <p:cNvGrpSpPr>
                <a:grpSpLocks/>
              </p:cNvGrpSpPr>
              <p:nvPr/>
            </p:nvGrpSpPr>
            <p:grpSpPr bwMode="auto">
              <a:xfrm>
                <a:off x="2468" y="1332"/>
                <a:ext cx="310" cy="60"/>
                <a:chOff x="2468" y="1332"/>
                <a:chExt cx="310" cy="60"/>
              </a:xfrm>
            </p:grpSpPr>
            <p:sp>
              <p:nvSpPr>
                <p:cNvPr id="404" name="Freeform 1135">
                  <a:extLst>
                    <a:ext uri="{FF2B5EF4-FFF2-40B4-BE49-F238E27FC236}">
                      <a16:creationId xmlns:a16="http://schemas.microsoft.com/office/drawing/2014/main" id="{F5495E94-9DCD-451A-B805-B47A3CE9C6B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5" name="Freeform 1136">
                  <a:extLst>
                    <a:ext uri="{FF2B5EF4-FFF2-40B4-BE49-F238E27FC236}">
                      <a16:creationId xmlns:a16="http://schemas.microsoft.com/office/drawing/2014/main" id="{582B73F5-EDD3-4A42-8083-F9926926325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02" name="Line 1137">
                <a:extLst>
                  <a:ext uri="{FF2B5EF4-FFF2-40B4-BE49-F238E27FC236}">
                    <a16:creationId xmlns:a16="http://schemas.microsoft.com/office/drawing/2014/main" id="{1932F993-0667-45A0-88AE-8453C5BECB2B}"/>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3" name="Line 1138">
                <a:extLst>
                  <a:ext uri="{FF2B5EF4-FFF2-40B4-BE49-F238E27FC236}">
                    <a16:creationId xmlns:a16="http://schemas.microsoft.com/office/drawing/2014/main" id="{4307C2BD-8CD6-4B58-A968-CEEC9A9780C7}"/>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5" name="Group 1139">
              <a:extLst>
                <a:ext uri="{FF2B5EF4-FFF2-40B4-BE49-F238E27FC236}">
                  <a16:creationId xmlns:a16="http://schemas.microsoft.com/office/drawing/2014/main" id="{780136AD-8051-4148-A7FC-3109EAE0EE16}"/>
                </a:ext>
              </a:extLst>
            </p:cNvPr>
            <p:cNvGrpSpPr>
              <a:grpSpLocks/>
            </p:cNvGrpSpPr>
            <p:nvPr/>
          </p:nvGrpSpPr>
          <p:grpSpPr bwMode="auto">
            <a:xfrm>
              <a:off x="7585075" y="4811713"/>
              <a:ext cx="617538" cy="247650"/>
              <a:chOff x="2356" y="1300"/>
              <a:chExt cx="555" cy="194"/>
            </a:xfrm>
          </p:grpSpPr>
          <p:sp>
            <p:nvSpPr>
              <p:cNvPr id="390" name="Oval 407">
                <a:extLst>
                  <a:ext uri="{FF2B5EF4-FFF2-40B4-BE49-F238E27FC236}">
                    <a16:creationId xmlns:a16="http://schemas.microsoft.com/office/drawing/2014/main" id="{2AC55C85-2F66-41B8-AB4D-D9E4AE7A95C4}"/>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91" name="Rectangle 410">
                <a:extLst>
                  <a:ext uri="{FF2B5EF4-FFF2-40B4-BE49-F238E27FC236}">
                    <a16:creationId xmlns:a16="http://schemas.microsoft.com/office/drawing/2014/main" id="{51AEEB5D-66A9-4FAA-88C3-F61A3C1B9881}"/>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92" name="Oval 411">
                <a:extLst>
                  <a:ext uri="{FF2B5EF4-FFF2-40B4-BE49-F238E27FC236}">
                    <a16:creationId xmlns:a16="http://schemas.microsoft.com/office/drawing/2014/main" id="{85DCF292-C18F-46A8-8863-E9B9840CA6D7}"/>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93" name="Group 1143">
                <a:extLst>
                  <a:ext uri="{FF2B5EF4-FFF2-40B4-BE49-F238E27FC236}">
                    <a16:creationId xmlns:a16="http://schemas.microsoft.com/office/drawing/2014/main" id="{3361E46C-987E-4FFD-AE2F-7EB89F2FDA39}"/>
                  </a:ext>
                </a:extLst>
              </p:cNvPr>
              <p:cNvGrpSpPr>
                <a:grpSpLocks/>
              </p:cNvGrpSpPr>
              <p:nvPr/>
            </p:nvGrpSpPr>
            <p:grpSpPr bwMode="auto">
              <a:xfrm>
                <a:off x="2468" y="1332"/>
                <a:ext cx="310" cy="60"/>
                <a:chOff x="2468" y="1332"/>
                <a:chExt cx="310" cy="60"/>
              </a:xfrm>
            </p:grpSpPr>
            <p:sp>
              <p:nvSpPr>
                <p:cNvPr id="396" name="Freeform 1144">
                  <a:extLst>
                    <a:ext uri="{FF2B5EF4-FFF2-40B4-BE49-F238E27FC236}">
                      <a16:creationId xmlns:a16="http://schemas.microsoft.com/office/drawing/2014/main" id="{D7A8E97A-A490-45B4-A88F-5231F50F80C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7" name="Freeform 1145">
                  <a:extLst>
                    <a:ext uri="{FF2B5EF4-FFF2-40B4-BE49-F238E27FC236}">
                      <a16:creationId xmlns:a16="http://schemas.microsoft.com/office/drawing/2014/main" id="{721D2090-36B0-4B89-BB86-C06548E5DDE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94" name="Line 1146">
                <a:extLst>
                  <a:ext uri="{FF2B5EF4-FFF2-40B4-BE49-F238E27FC236}">
                    <a16:creationId xmlns:a16="http://schemas.microsoft.com/office/drawing/2014/main" id="{BB94FADE-1AF1-4A84-B03D-1186B5B76325}"/>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5" name="Line 1147">
                <a:extLst>
                  <a:ext uri="{FF2B5EF4-FFF2-40B4-BE49-F238E27FC236}">
                    <a16:creationId xmlns:a16="http://schemas.microsoft.com/office/drawing/2014/main" id="{468AF9FA-6491-4F68-BF3F-56B2CC3C95A9}"/>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6" name="Group 3">
              <a:extLst>
                <a:ext uri="{FF2B5EF4-FFF2-40B4-BE49-F238E27FC236}">
                  <a16:creationId xmlns:a16="http://schemas.microsoft.com/office/drawing/2014/main" id="{E3026F32-25A7-4B7C-BFED-2BD48ADE9A94}"/>
                </a:ext>
              </a:extLst>
            </p:cNvPr>
            <p:cNvGrpSpPr>
              <a:grpSpLocks/>
            </p:cNvGrpSpPr>
            <p:nvPr/>
          </p:nvGrpSpPr>
          <p:grpSpPr bwMode="auto">
            <a:xfrm>
              <a:off x="5964238" y="3135313"/>
              <a:ext cx="314325" cy="334962"/>
              <a:chOff x="5974579" y="3105349"/>
              <a:chExt cx="347997" cy="396620"/>
            </a:xfrm>
          </p:grpSpPr>
          <p:pic>
            <p:nvPicPr>
              <p:cNvPr id="388" name="Picture 555">
                <a:extLst>
                  <a:ext uri="{FF2B5EF4-FFF2-40B4-BE49-F238E27FC236}">
                    <a16:creationId xmlns:a16="http://schemas.microsoft.com/office/drawing/2014/main" id="{650A285E-BCB0-4BF1-8D77-7D90E2EC473F}"/>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 name="Picture 1115" descr="antenna_stylized">
                <a:extLst>
                  <a:ext uri="{FF2B5EF4-FFF2-40B4-BE49-F238E27FC236}">
                    <a16:creationId xmlns:a16="http://schemas.microsoft.com/office/drawing/2014/main" id="{BD4D18C1-F7EC-4630-A784-AF9A12F06A3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7" name="Picture 603" descr="car_icon_small">
              <a:extLst>
                <a:ext uri="{FF2B5EF4-FFF2-40B4-BE49-F238E27FC236}">
                  <a16:creationId xmlns:a16="http://schemas.microsoft.com/office/drawing/2014/main" id="{E0330636-A38F-4EAF-8981-D2AE24538CF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Picture 814">
              <a:extLst>
                <a:ext uri="{FF2B5EF4-FFF2-40B4-BE49-F238E27FC236}">
                  <a16:creationId xmlns:a16="http://schemas.microsoft.com/office/drawing/2014/main" id="{8EC76BF7-93F3-4472-8B93-C5E32D6FB39F}"/>
                </a:ext>
              </a:extLst>
            </p:cNvPr>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 name="Picture 1017" descr="antenna_stylized">
              <a:extLst>
                <a:ext uri="{FF2B5EF4-FFF2-40B4-BE49-F238E27FC236}">
                  <a16:creationId xmlns:a16="http://schemas.microsoft.com/office/drawing/2014/main" id="{82C1A84F-D556-4AC3-9A0F-22158C0650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 name="Picture 1017" descr="antenna_stylized">
              <a:extLst>
                <a:ext uri="{FF2B5EF4-FFF2-40B4-BE49-F238E27FC236}">
                  <a16:creationId xmlns:a16="http://schemas.microsoft.com/office/drawing/2014/main" id="{7F259B8A-937D-4B5B-997B-8A117CBC798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1" name="Group 347">
              <a:extLst>
                <a:ext uri="{FF2B5EF4-FFF2-40B4-BE49-F238E27FC236}">
                  <a16:creationId xmlns:a16="http://schemas.microsoft.com/office/drawing/2014/main" id="{B9E5802F-A1F8-4223-9DCB-AD79CE667B43}"/>
                </a:ext>
              </a:extLst>
            </p:cNvPr>
            <p:cNvGrpSpPr>
              <a:grpSpLocks/>
            </p:cNvGrpSpPr>
            <p:nvPr/>
          </p:nvGrpSpPr>
          <p:grpSpPr bwMode="auto">
            <a:xfrm>
              <a:off x="6220922" y="4838544"/>
              <a:ext cx="660165" cy="269566"/>
              <a:chOff x="1871277" y="1576300"/>
              <a:chExt cx="1128371" cy="437861"/>
            </a:xfrm>
          </p:grpSpPr>
          <p:sp>
            <p:nvSpPr>
              <p:cNvPr id="379" name="Oval 1386">
                <a:extLst>
                  <a:ext uri="{FF2B5EF4-FFF2-40B4-BE49-F238E27FC236}">
                    <a16:creationId xmlns:a16="http://schemas.microsoft.com/office/drawing/2014/main" id="{A1853BDE-943A-4DD5-B277-48792BA8C908}"/>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80" name="Rectangle 1387">
                <a:extLst>
                  <a:ext uri="{FF2B5EF4-FFF2-40B4-BE49-F238E27FC236}">
                    <a16:creationId xmlns:a16="http://schemas.microsoft.com/office/drawing/2014/main" id="{9C05EC26-BBEA-41BE-86C6-6A17BCB6EC0C}"/>
                  </a:ext>
                </a:extLst>
              </p:cNvPr>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81" name="Oval 1388">
                <a:extLst>
                  <a:ext uri="{FF2B5EF4-FFF2-40B4-BE49-F238E27FC236}">
                    <a16:creationId xmlns:a16="http://schemas.microsoft.com/office/drawing/2014/main" id="{2C6B8A2B-3BE4-4CED-97F5-371E3E8381FD}"/>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82" name="Freeform 1389">
                <a:extLst>
                  <a:ext uri="{FF2B5EF4-FFF2-40B4-BE49-F238E27FC236}">
                    <a16:creationId xmlns:a16="http://schemas.microsoft.com/office/drawing/2014/main" id="{90874C1D-4CDF-4E3B-8BE0-4F07D00B6115}"/>
                  </a:ext>
                </a:extLst>
              </p:cNvPr>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83" name="Freeform 1390">
                <a:extLst>
                  <a:ext uri="{FF2B5EF4-FFF2-40B4-BE49-F238E27FC236}">
                    <a16:creationId xmlns:a16="http://schemas.microsoft.com/office/drawing/2014/main" id="{FC71CDA0-7ED3-45A8-AD5D-8B921F1FA492}"/>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84" name="Freeform 1391">
                <a:extLst>
                  <a:ext uri="{FF2B5EF4-FFF2-40B4-BE49-F238E27FC236}">
                    <a16:creationId xmlns:a16="http://schemas.microsoft.com/office/drawing/2014/main" id="{E063936B-42DA-4B77-9779-8E0A1C561E57}"/>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85" name="Freeform 1392">
                <a:extLst>
                  <a:ext uri="{FF2B5EF4-FFF2-40B4-BE49-F238E27FC236}">
                    <a16:creationId xmlns:a16="http://schemas.microsoft.com/office/drawing/2014/main" id="{E87B53E4-7CDA-434D-9678-25AB9CD3993B}"/>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86" name="Straight Connector 1393">
                <a:extLst>
                  <a:ext uri="{FF2B5EF4-FFF2-40B4-BE49-F238E27FC236}">
                    <a16:creationId xmlns:a16="http://schemas.microsoft.com/office/drawing/2014/main" id="{918A2699-2197-4857-B42F-289F8C1C01FF}"/>
                  </a:ext>
                </a:extLst>
              </p:cNvPr>
              <p:cNvCxnSpPr>
                <a:cxnSpLocks noChangeShapeType="1"/>
                <a:endCxn id="3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7" name="Straight Connector 1394">
                <a:extLst>
                  <a:ext uri="{FF2B5EF4-FFF2-40B4-BE49-F238E27FC236}">
                    <a16:creationId xmlns:a16="http://schemas.microsoft.com/office/drawing/2014/main" id="{18DA65AB-BBD7-4B33-A773-6F977EF3F4DC}"/>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32" name="Group 347">
              <a:extLst>
                <a:ext uri="{FF2B5EF4-FFF2-40B4-BE49-F238E27FC236}">
                  <a16:creationId xmlns:a16="http://schemas.microsoft.com/office/drawing/2014/main" id="{FAFB0665-0B36-4C3D-AE7A-061941CC75C7}"/>
                </a:ext>
              </a:extLst>
            </p:cNvPr>
            <p:cNvGrpSpPr>
              <a:grpSpLocks/>
            </p:cNvGrpSpPr>
            <p:nvPr/>
          </p:nvGrpSpPr>
          <p:grpSpPr bwMode="auto">
            <a:xfrm>
              <a:off x="6933466" y="4503243"/>
              <a:ext cx="660165" cy="269566"/>
              <a:chOff x="1871277" y="1576300"/>
              <a:chExt cx="1128371" cy="437861"/>
            </a:xfrm>
          </p:grpSpPr>
          <p:sp>
            <p:nvSpPr>
              <p:cNvPr id="370" name="Oval 1228">
                <a:extLst>
                  <a:ext uri="{FF2B5EF4-FFF2-40B4-BE49-F238E27FC236}">
                    <a16:creationId xmlns:a16="http://schemas.microsoft.com/office/drawing/2014/main" id="{2B5C0F87-FEAB-4C3A-9E77-F766122CA0D6}"/>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71" name="Rectangle 1378">
                <a:extLst>
                  <a:ext uri="{FF2B5EF4-FFF2-40B4-BE49-F238E27FC236}">
                    <a16:creationId xmlns:a16="http://schemas.microsoft.com/office/drawing/2014/main" id="{88D59BAB-1547-46F6-8897-65EB750FDF47}"/>
                  </a:ext>
                </a:extLst>
              </p:cNvPr>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2" name="Oval 1379">
                <a:extLst>
                  <a:ext uri="{FF2B5EF4-FFF2-40B4-BE49-F238E27FC236}">
                    <a16:creationId xmlns:a16="http://schemas.microsoft.com/office/drawing/2014/main" id="{78E7E430-6CE4-4947-A5E8-21ED92DD226E}"/>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73" name="Freeform 1380">
                <a:extLst>
                  <a:ext uri="{FF2B5EF4-FFF2-40B4-BE49-F238E27FC236}">
                    <a16:creationId xmlns:a16="http://schemas.microsoft.com/office/drawing/2014/main" id="{F7B9E71B-7590-4F93-B39E-DCC78BC17C42}"/>
                  </a:ext>
                </a:extLst>
              </p:cNvPr>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4" name="Freeform 1381">
                <a:extLst>
                  <a:ext uri="{FF2B5EF4-FFF2-40B4-BE49-F238E27FC236}">
                    <a16:creationId xmlns:a16="http://schemas.microsoft.com/office/drawing/2014/main" id="{E504AA82-B672-4367-9D90-B6406F962438}"/>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75" name="Freeform 1382">
                <a:extLst>
                  <a:ext uri="{FF2B5EF4-FFF2-40B4-BE49-F238E27FC236}">
                    <a16:creationId xmlns:a16="http://schemas.microsoft.com/office/drawing/2014/main" id="{50E48529-9696-4572-A201-32055EB18A3F}"/>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76" name="Freeform 1383">
                <a:extLst>
                  <a:ext uri="{FF2B5EF4-FFF2-40B4-BE49-F238E27FC236}">
                    <a16:creationId xmlns:a16="http://schemas.microsoft.com/office/drawing/2014/main" id="{D2DD6455-EF77-44C6-8FA3-52D4B868F568}"/>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77" name="Straight Connector 1384">
                <a:extLst>
                  <a:ext uri="{FF2B5EF4-FFF2-40B4-BE49-F238E27FC236}">
                    <a16:creationId xmlns:a16="http://schemas.microsoft.com/office/drawing/2014/main" id="{EE1BF68E-5FF7-4572-B13E-8B6B60C9A6DD}"/>
                  </a:ext>
                </a:extLst>
              </p:cNvPr>
              <p:cNvCxnSpPr>
                <a:cxnSpLocks noChangeShapeType="1"/>
                <a:endCxn id="3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8" name="Straight Connector 1385">
                <a:extLst>
                  <a:ext uri="{FF2B5EF4-FFF2-40B4-BE49-F238E27FC236}">
                    <a16:creationId xmlns:a16="http://schemas.microsoft.com/office/drawing/2014/main" id="{13823883-1F5B-4798-8130-FC223951F47E}"/>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33" name="Group 347">
              <a:extLst>
                <a:ext uri="{FF2B5EF4-FFF2-40B4-BE49-F238E27FC236}">
                  <a16:creationId xmlns:a16="http://schemas.microsoft.com/office/drawing/2014/main" id="{0C0F4CBC-3DEA-41A9-8C8A-409D9E0AE3D9}"/>
                </a:ext>
              </a:extLst>
            </p:cNvPr>
            <p:cNvGrpSpPr>
              <a:grpSpLocks/>
            </p:cNvGrpSpPr>
            <p:nvPr/>
          </p:nvGrpSpPr>
          <p:grpSpPr bwMode="auto">
            <a:xfrm>
              <a:off x="7563920" y="4800505"/>
              <a:ext cx="660165" cy="269566"/>
              <a:chOff x="1871277" y="1576300"/>
              <a:chExt cx="1128371" cy="437861"/>
            </a:xfrm>
          </p:grpSpPr>
          <p:sp>
            <p:nvSpPr>
              <p:cNvPr id="361" name="Oval 1193">
                <a:extLst>
                  <a:ext uri="{FF2B5EF4-FFF2-40B4-BE49-F238E27FC236}">
                    <a16:creationId xmlns:a16="http://schemas.microsoft.com/office/drawing/2014/main" id="{1F52D2C8-6200-4131-8694-B5B9C52AE7BC}"/>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62" name="Rectangle 1194">
                <a:extLst>
                  <a:ext uri="{FF2B5EF4-FFF2-40B4-BE49-F238E27FC236}">
                    <a16:creationId xmlns:a16="http://schemas.microsoft.com/office/drawing/2014/main" id="{C2CF3CA2-D9C1-4B3A-84F4-25CEF0C0C6C0}"/>
                  </a:ext>
                </a:extLst>
              </p:cNvPr>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63" name="Oval 1195">
                <a:extLst>
                  <a:ext uri="{FF2B5EF4-FFF2-40B4-BE49-F238E27FC236}">
                    <a16:creationId xmlns:a16="http://schemas.microsoft.com/office/drawing/2014/main" id="{3F0B9F16-F51B-41DB-97F2-894EDB409EFD}"/>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64" name="Freeform 1196">
                <a:extLst>
                  <a:ext uri="{FF2B5EF4-FFF2-40B4-BE49-F238E27FC236}">
                    <a16:creationId xmlns:a16="http://schemas.microsoft.com/office/drawing/2014/main" id="{67679E27-E84F-4832-82EC-A5F0F2D6BC49}"/>
                  </a:ext>
                </a:extLst>
              </p:cNvPr>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65" name="Freeform 1223">
                <a:extLst>
                  <a:ext uri="{FF2B5EF4-FFF2-40B4-BE49-F238E27FC236}">
                    <a16:creationId xmlns:a16="http://schemas.microsoft.com/office/drawing/2014/main" id="{49B77ACB-752D-4733-9E8C-A523AA591544}"/>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66" name="Freeform 1224">
                <a:extLst>
                  <a:ext uri="{FF2B5EF4-FFF2-40B4-BE49-F238E27FC236}">
                    <a16:creationId xmlns:a16="http://schemas.microsoft.com/office/drawing/2014/main" id="{045CF185-B09A-4AD2-AD11-06A74E1E243C}"/>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67" name="Freeform 1225">
                <a:extLst>
                  <a:ext uri="{FF2B5EF4-FFF2-40B4-BE49-F238E27FC236}">
                    <a16:creationId xmlns:a16="http://schemas.microsoft.com/office/drawing/2014/main" id="{10FAD335-BE5E-4012-A3DB-E5F4F20DF4A8}"/>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68" name="Straight Connector 1226">
                <a:extLst>
                  <a:ext uri="{FF2B5EF4-FFF2-40B4-BE49-F238E27FC236}">
                    <a16:creationId xmlns:a16="http://schemas.microsoft.com/office/drawing/2014/main" id="{56475249-381F-4226-A209-2BD449062F4C}"/>
                  </a:ext>
                </a:extLst>
              </p:cNvPr>
              <p:cNvCxnSpPr>
                <a:cxnSpLocks noChangeShapeType="1"/>
                <a:endCxn id="3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9" name="Straight Connector 1227">
                <a:extLst>
                  <a:ext uri="{FF2B5EF4-FFF2-40B4-BE49-F238E27FC236}">
                    <a16:creationId xmlns:a16="http://schemas.microsoft.com/office/drawing/2014/main" id="{5EB56233-9878-4D59-9644-70182773FE2C}"/>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34" name="Group 347">
              <a:extLst>
                <a:ext uri="{FF2B5EF4-FFF2-40B4-BE49-F238E27FC236}">
                  <a16:creationId xmlns:a16="http://schemas.microsoft.com/office/drawing/2014/main" id="{545E19B7-456E-438B-A04C-FB1202EBC049}"/>
                </a:ext>
              </a:extLst>
            </p:cNvPr>
            <p:cNvGrpSpPr>
              <a:grpSpLocks/>
            </p:cNvGrpSpPr>
            <p:nvPr/>
          </p:nvGrpSpPr>
          <p:grpSpPr bwMode="auto">
            <a:xfrm>
              <a:off x="6050373" y="3620176"/>
              <a:ext cx="425094" cy="228319"/>
              <a:chOff x="1871277" y="1576300"/>
              <a:chExt cx="1128371" cy="437861"/>
            </a:xfrm>
          </p:grpSpPr>
          <p:sp>
            <p:nvSpPr>
              <p:cNvPr id="352" name="Oval 1184">
                <a:extLst>
                  <a:ext uri="{FF2B5EF4-FFF2-40B4-BE49-F238E27FC236}">
                    <a16:creationId xmlns:a16="http://schemas.microsoft.com/office/drawing/2014/main" id="{D7765B8C-172A-4F21-905B-08C40206E4FA}"/>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53" name="Rectangle 1185">
                <a:extLst>
                  <a:ext uri="{FF2B5EF4-FFF2-40B4-BE49-F238E27FC236}">
                    <a16:creationId xmlns:a16="http://schemas.microsoft.com/office/drawing/2014/main" id="{F286ED1C-DB29-4F8C-A3FA-7804F4B8FEE7}"/>
                  </a:ext>
                </a:extLst>
              </p:cNvPr>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4" name="Oval 1186">
                <a:extLst>
                  <a:ext uri="{FF2B5EF4-FFF2-40B4-BE49-F238E27FC236}">
                    <a16:creationId xmlns:a16="http://schemas.microsoft.com/office/drawing/2014/main" id="{C2219E74-3C98-4E4E-AE01-1D04D445D778}"/>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55" name="Freeform 1187">
                <a:extLst>
                  <a:ext uri="{FF2B5EF4-FFF2-40B4-BE49-F238E27FC236}">
                    <a16:creationId xmlns:a16="http://schemas.microsoft.com/office/drawing/2014/main" id="{10B83188-CAF7-449B-B4D8-DFBE4CA1F82D}"/>
                  </a:ext>
                </a:extLst>
              </p:cNvPr>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6" name="Freeform 1188">
                <a:extLst>
                  <a:ext uri="{FF2B5EF4-FFF2-40B4-BE49-F238E27FC236}">
                    <a16:creationId xmlns:a16="http://schemas.microsoft.com/office/drawing/2014/main" id="{34F0BEAC-2FBD-48F2-BB53-01DE56C3893C}"/>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57" name="Freeform 1189">
                <a:extLst>
                  <a:ext uri="{FF2B5EF4-FFF2-40B4-BE49-F238E27FC236}">
                    <a16:creationId xmlns:a16="http://schemas.microsoft.com/office/drawing/2014/main" id="{A2416DCF-963F-4247-A3AD-FDE92862F6F4}"/>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58" name="Freeform 1190">
                <a:extLst>
                  <a:ext uri="{FF2B5EF4-FFF2-40B4-BE49-F238E27FC236}">
                    <a16:creationId xmlns:a16="http://schemas.microsoft.com/office/drawing/2014/main" id="{BBC0639E-AD74-498B-ADEC-8FEA72C18C1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59" name="Straight Connector 1191">
                <a:extLst>
                  <a:ext uri="{FF2B5EF4-FFF2-40B4-BE49-F238E27FC236}">
                    <a16:creationId xmlns:a16="http://schemas.microsoft.com/office/drawing/2014/main" id="{7D42804A-1E18-4D16-9617-8ADE7C676E31}"/>
                  </a:ext>
                </a:extLst>
              </p:cNvPr>
              <p:cNvCxnSpPr>
                <a:cxnSpLocks noChangeShapeType="1"/>
                <a:endCxn id="3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0" name="Straight Connector 1192">
                <a:extLst>
                  <a:ext uri="{FF2B5EF4-FFF2-40B4-BE49-F238E27FC236}">
                    <a16:creationId xmlns:a16="http://schemas.microsoft.com/office/drawing/2014/main" id="{92F137B8-06C6-45D6-BEA1-C9DDE0C21391}"/>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35" name="Group 347">
              <a:extLst>
                <a:ext uri="{FF2B5EF4-FFF2-40B4-BE49-F238E27FC236}">
                  <a16:creationId xmlns:a16="http://schemas.microsoft.com/office/drawing/2014/main" id="{636D1326-0957-41AA-AFB3-26A9913F2450}"/>
                </a:ext>
              </a:extLst>
            </p:cNvPr>
            <p:cNvGrpSpPr>
              <a:grpSpLocks/>
            </p:cNvGrpSpPr>
            <p:nvPr/>
          </p:nvGrpSpPr>
          <p:grpSpPr bwMode="auto">
            <a:xfrm>
              <a:off x="6347637" y="2481965"/>
              <a:ext cx="403071" cy="202807"/>
              <a:chOff x="1871277" y="1576300"/>
              <a:chExt cx="1128371" cy="437861"/>
            </a:xfrm>
          </p:grpSpPr>
          <p:sp>
            <p:nvSpPr>
              <p:cNvPr id="343" name="Oval 1121">
                <a:extLst>
                  <a:ext uri="{FF2B5EF4-FFF2-40B4-BE49-F238E27FC236}">
                    <a16:creationId xmlns:a16="http://schemas.microsoft.com/office/drawing/2014/main" id="{944C7EF1-2A79-4072-8CBD-8B80CA266780}"/>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44" name="Rectangle 1122">
                <a:extLst>
                  <a:ext uri="{FF2B5EF4-FFF2-40B4-BE49-F238E27FC236}">
                    <a16:creationId xmlns:a16="http://schemas.microsoft.com/office/drawing/2014/main" id="{2E07587B-7957-4497-B00C-E79CAE484BCB}"/>
                  </a:ext>
                </a:extLst>
              </p:cNvPr>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45" name="Oval 1123">
                <a:extLst>
                  <a:ext uri="{FF2B5EF4-FFF2-40B4-BE49-F238E27FC236}">
                    <a16:creationId xmlns:a16="http://schemas.microsoft.com/office/drawing/2014/main" id="{879F8D98-1065-4170-86F6-D84C37011C26}"/>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46" name="Freeform 1124">
                <a:extLst>
                  <a:ext uri="{FF2B5EF4-FFF2-40B4-BE49-F238E27FC236}">
                    <a16:creationId xmlns:a16="http://schemas.microsoft.com/office/drawing/2014/main" id="{0A4B04C1-52E5-40BA-A9E8-BADCE4F2B564}"/>
                  </a:ext>
                </a:extLst>
              </p:cNvPr>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47" name="Freeform 1179">
                <a:extLst>
                  <a:ext uri="{FF2B5EF4-FFF2-40B4-BE49-F238E27FC236}">
                    <a16:creationId xmlns:a16="http://schemas.microsoft.com/office/drawing/2014/main" id="{3B10E56D-603A-45BE-A5CD-7B1F66DD6DF1}"/>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48" name="Freeform 1180">
                <a:extLst>
                  <a:ext uri="{FF2B5EF4-FFF2-40B4-BE49-F238E27FC236}">
                    <a16:creationId xmlns:a16="http://schemas.microsoft.com/office/drawing/2014/main" id="{4A5B25EA-3BEB-42AE-B5C3-01F9D36C3EFE}"/>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49" name="Freeform 1181">
                <a:extLst>
                  <a:ext uri="{FF2B5EF4-FFF2-40B4-BE49-F238E27FC236}">
                    <a16:creationId xmlns:a16="http://schemas.microsoft.com/office/drawing/2014/main" id="{AFF64CC8-BE6F-417B-ACE4-B49D243C447F}"/>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50" name="Straight Connector 1182">
                <a:extLst>
                  <a:ext uri="{FF2B5EF4-FFF2-40B4-BE49-F238E27FC236}">
                    <a16:creationId xmlns:a16="http://schemas.microsoft.com/office/drawing/2014/main" id="{FE49A472-4E6A-4DCC-A325-A055EDF8F834}"/>
                  </a:ext>
                </a:extLst>
              </p:cNvPr>
              <p:cNvCxnSpPr>
                <a:cxnSpLocks noChangeShapeType="1"/>
                <a:endCxn id="3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1" name="Straight Connector 1183">
                <a:extLst>
                  <a:ext uri="{FF2B5EF4-FFF2-40B4-BE49-F238E27FC236}">
                    <a16:creationId xmlns:a16="http://schemas.microsoft.com/office/drawing/2014/main" id="{A3649761-B58A-49DE-B10F-7BDB357CFDF3}"/>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36" name="Group 752">
              <a:extLst>
                <a:ext uri="{FF2B5EF4-FFF2-40B4-BE49-F238E27FC236}">
                  <a16:creationId xmlns:a16="http://schemas.microsoft.com/office/drawing/2014/main" id="{F4BBE36B-25BA-4522-870A-63F06B71E2F6}"/>
                </a:ext>
              </a:extLst>
            </p:cNvPr>
            <p:cNvGrpSpPr>
              <a:grpSpLocks/>
            </p:cNvGrpSpPr>
            <p:nvPr/>
          </p:nvGrpSpPr>
          <p:grpSpPr bwMode="auto">
            <a:xfrm>
              <a:off x="7678804" y="2388750"/>
              <a:ext cx="418211" cy="189727"/>
              <a:chOff x="7913987" y="1515773"/>
              <a:chExt cx="625138" cy="276534"/>
            </a:xfrm>
          </p:grpSpPr>
          <p:sp>
            <p:nvSpPr>
              <p:cNvPr id="334" name="Oval 1056">
                <a:extLst>
                  <a:ext uri="{FF2B5EF4-FFF2-40B4-BE49-F238E27FC236}">
                    <a16:creationId xmlns:a16="http://schemas.microsoft.com/office/drawing/2014/main" id="{E8BFD5DF-5DB9-415B-B9A3-F379DBCAC4F6}"/>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35" name="Rectangle 1057">
                <a:extLst>
                  <a:ext uri="{FF2B5EF4-FFF2-40B4-BE49-F238E27FC236}">
                    <a16:creationId xmlns:a16="http://schemas.microsoft.com/office/drawing/2014/main" id="{0EB7A4CA-B85E-4CA0-99A9-FB080BFCBAE8}"/>
                  </a:ext>
                </a:extLst>
              </p:cNvPr>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36" name="Oval 1058">
                <a:extLst>
                  <a:ext uri="{FF2B5EF4-FFF2-40B4-BE49-F238E27FC236}">
                    <a16:creationId xmlns:a16="http://schemas.microsoft.com/office/drawing/2014/main" id="{3EDE3B90-A127-4288-A97D-B90E0C4691A6}"/>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37" name="Freeform 1065">
                <a:extLst>
                  <a:ext uri="{FF2B5EF4-FFF2-40B4-BE49-F238E27FC236}">
                    <a16:creationId xmlns:a16="http://schemas.microsoft.com/office/drawing/2014/main" id="{74957A9B-7C0B-4820-946D-DE77F804E03C}"/>
                  </a:ext>
                </a:extLst>
              </p:cNvPr>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38" name="Freeform 1116">
                <a:extLst>
                  <a:ext uri="{FF2B5EF4-FFF2-40B4-BE49-F238E27FC236}">
                    <a16:creationId xmlns:a16="http://schemas.microsoft.com/office/drawing/2014/main" id="{545117DE-F591-407F-A5FC-7FE7E9A5AEFE}"/>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39" name="Freeform 1117">
                <a:extLst>
                  <a:ext uri="{FF2B5EF4-FFF2-40B4-BE49-F238E27FC236}">
                    <a16:creationId xmlns:a16="http://schemas.microsoft.com/office/drawing/2014/main" id="{34286EB7-415C-433A-A9FA-C682F63C9F4F}"/>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40" name="Freeform 1118">
                <a:extLst>
                  <a:ext uri="{FF2B5EF4-FFF2-40B4-BE49-F238E27FC236}">
                    <a16:creationId xmlns:a16="http://schemas.microsoft.com/office/drawing/2014/main" id="{A20D6B27-B4BA-4583-9BAE-58E98DC8D386}"/>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41" name="Straight Connector 1119">
                <a:extLst>
                  <a:ext uri="{FF2B5EF4-FFF2-40B4-BE49-F238E27FC236}">
                    <a16:creationId xmlns:a16="http://schemas.microsoft.com/office/drawing/2014/main" id="{2B2CC6BA-3126-4387-933D-37E950436A67}"/>
                  </a:ext>
                </a:extLst>
              </p:cNvPr>
              <p:cNvCxnSpPr>
                <a:cxnSpLocks noChangeShapeType="1"/>
                <a:endCxn id="33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42" name="Straight Connector 1120">
                <a:extLst>
                  <a:ext uri="{FF2B5EF4-FFF2-40B4-BE49-F238E27FC236}">
                    <a16:creationId xmlns:a16="http://schemas.microsoft.com/office/drawing/2014/main" id="{96126B1A-9B07-4DFC-A568-3A4315F23CA7}"/>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37" name="Group 753">
              <a:extLst>
                <a:ext uri="{FF2B5EF4-FFF2-40B4-BE49-F238E27FC236}">
                  <a16:creationId xmlns:a16="http://schemas.microsoft.com/office/drawing/2014/main" id="{87D6EE6A-9FC5-41B5-96FD-A12CCE44C6B0}"/>
                </a:ext>
              </a:extLst>
            </p:cNvPr>
            <p:cNvGrpSpPr>
              <a:grpSpLocks/>
            </p:cNvGrpSpPr>
            <p:nvPr/>
          </p:nvGrpSpPr>
          <p:grpSpPr bwMode="auto">
            <a:xfrm>
              <a:off x="7187343" y="2485248"/>
              <a:ext cx="418211" cy="189727"/>
              <a:chOff x="7913987" y="1515773"/>
              <a:chExt cx="625138" cy="276534"/>
            </a:xfrm>
          </p:grpSpPr>
          <p:sp>
            <p:nvSpPr>
              <p:cNvPr id="325" name="Oval 990">
                <a:extLst>
                  <a:ext uri="{FF2B5EF4-FFF2-40B4-BE49-F238E27FC236}">
                    <a16:creationId xmlns:a16="http://schemas.microsoft.com/office/drawing/2014/main" id="{6E6D59EF-77BC-4723-AE7B-05F1B74A958D}"/>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26" name="Rectangle 992">
                <a:extLst>
                  <a:ext uri="{FF2B5EF4-FFF2-40B4-BE49-F238E27FC236}">
                    <a16:creationId xmlns:a16="http://schemas.microsoft.com/office/drawing/2014/main" id="{72BCD768-B621-4255-9E2C-7DF857750D72}"/>
                  </a:ext>
                </a:extLst>
              </p:cNvPr>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7" name="Oval 993">
                <a:extLst>
                  <a:ext uri="{FF2B5EF4-FFF2-40B4-BE49-F238E27FC236}">
                    <a16:creationId xmlns:a16="http://schemas.microsoft.com/office/drawing/2014/main" id="{3E5C1755-23F5-45E9-920F-BFAD051E4A10}"/>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28" name="Freeform 995">
                <a:extLst>
                  <a:ext uri="{FF2B5EF4-FFF2-40B4-BE49-F238E27FC236}">
                    <a16:creationId xmlns:a16="http://schemas.microsoft.com/office/drawing/2014/main" id="{E400E9FD-211C-442B-91AA-88AAC850685A}"/>
                  </a:ext>
                </a:extLst>
              </p:cNvPr>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9" name="Freeform 997">
                <a:extLst>
                  <a:ext uri="{FF2B5EF4-FFF2-40B4-BE49-F238E27FC236}">
                    <a16:creationId xmlns:a16="http://schemas.microsoft.com/office/drawing/2014/main" id="{91FA0FCD-A85D-4ECD-A085-B3D6654B60F8}"/>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30" name="Freeform 998">
                <a:extLst>
                  <a:ext uri="{FF2B5EF4-FFF2-40B4-BE49-F238E27FC236}">
                    <a16:creationId xmlns:a16="http://schemas.microsoft.com/office/drawing/2014/main" id="{75A0A8D2-6807-45B1-B0B2-E9E4802C7227}"/>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31" name="Freeform 999">
                <a:extLst>
                  <a:ext uri="{FF2B5EF4-FFF2-40B4-BE49-F238E27FC236}">
                    <a16:creationId xmlns:a16="http://schemas.microsoft.com/office/drawing/2014/main" id="{72436F9F-B212-49E5-9A0C-B3AD2A4F6059}"/>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32" name="Straight Connector 1028">
                <a:extLst>
                  <a:ext uri="{FF2B5EF4-FFF2-40B4-BE49-F238E27FC236}">
                    <a16:creationId xmlns:a16="http://schemas.microsoft.com/office/drawing/2014/main" id="{C0CCA1B1-A597-4578-A2BC-C5CFEEB8D2F9}"/>
                  </a:ext>
                </a:extLst>
              </p:cNvPr>
              <p:cNvCxnSpPr>
                <a:cxnSpLocks noChangeShapeType="1"/>
                <a:endCxn id="327"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33" name="Straight Connector 1047">
                <a:extLst>
                  <a:ext uri="{FF2B5EF4-FFF2-40B4-BE49-F238E27FC236}">
                    <a16:creationId xmlns:a16="http://schemas.microsoft.com/office/drawing/2014/main" id="{532CCBF4-7673-4575-9671-300D88C36D77}"/>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38" name="Group 754">
              <a:extLst>
                <a:ext uri="{FF2B5EF4-FFF2-40B4-BE49-F238E27FC236}">
                  <a16:creationId xmlns:a16="http://schemas.microsoft.com/office/drawing/2014/main" id="{4F603943-44F1-458F-BABC-A3FE9D13C72B}"/>
                </a:ext>
              </a:extLst>
            </p:cNvPr>
            <p:cNvGrpSpPr>
              <a:grpSpLocks/>
            </p:cNvGrpSpPr>
            <p:nvPr/>
          </p:nvGrpSpPr>
          <p:grpSpPr bwMode="auto">
            <a:xfrm>
              <a:off x="7195275" y="2751878"/>
              <a:ext cx="418211" cy="189727"/>
              <a:chOff x="7913987" y="1515773"/>
              <a:chExt cx="625138" cy="276534"/>
            </a:xfrm>
          </p:grpSpPr>
          <p:sp>
            <p:nvSpPr>
              <p:cNvPr id="316" name="Oval 932">
                <a:extLst>
                  <a:ext uri="{FF2B5EF4-FFF2-40B4-BE49-F238E27FC236}">
                    <a16:creationId xmlns:a16="http://schemas.microsoft.com/office/drawing/2014/main" id="{2A986A03-8329-45E3-B5D0-03974FDFCD46}"/>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17" name="Rectangle 933">
                <a:extLst>
                  <a:ext uri="{FF2B5EF4-FFF2-40B4-BE49-F238E27FC236}">
                    <a16:creationId xmlns:a16="http://schemas.microsoft.com/office/drawing/2014/main" id="{E3E6E7B6-2F75-454E-87EC-539AD91E80A9}"/>
                  </a:ext>
                </a:extLst>
              </p:cNvPr>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18" name="Oval 934">
                <a:extLst>
                  <a:ext uri="{FF2B5EF4-FFF2-40B4-BE49-F238E27FC236}">
                    <a16:creationId xmlns:a16="http://schemas.microsoft.com/office/drawing/2014/main" id="{76D7971F-4090-49AA-A2DC-597DCD787C83}"/>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19" name="Freeform 935">
                <a:extLst>
                  <a:ext uri="{FF2B5EF4-FFF2-40B4-BE49-F238E27FC236}">
                    <a16:creationId xmlns:a16="http://schemas.microsoft.com/office/drawing/2014/main" id="{6488E895-907D-48C8-991E-F274F7632725}"/>
                  </a:ext>
                </a:extLst>
              </p:cNvPr>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0" name="Freeform 936">
                <a:extLst>
                  <a:ext uri="{FF2B5EF4-FFF2-40B4-BE49-F238E27FC236}">
                    <a16:creationId xmlns:a16="http://schemas.microsoft.com/office/drawing/2014/main" id="{1A558B42-349A-432A-86FB-EFD5BAA55062}"/>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21" name="Freeform 937">
                <a:extLst>
                  <a:ext uri="{FF2B5EF4-FFF2-40B4-BE49-F238E27FC236}">
                    <a16:creationId xmlns:a16="http://schemas.microsoft.com/office/drawing/2014/main" id="{834E7EC9-41B3-4B75-B621-A654DEE99985}"/>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22" name="Freeform 955">
                <a:extLst>
                  <a:ext uri="{FF2B5EF4-FFF2-40B4-BE49-F238E27FC236}">
                    <a16:creationId xmlns:a16="http://schemas.microsoft.com/office/drawing/2014/main" id="{510FBAC3-4146-447F-B654-273B169A87FE}"/>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23" name="Straight Connector 956">
                <a:extLst>
                  <a:ext uri="{FF2B5EF4-FFF2-40B4-BE49-F238E27FC236}">
                    <a16:creationId xmlns:a16="http://schemas.microsoft.com/office/drawing/2014/main" id="{0BF3BD80-3134-4F10-AE1A-5CC54944F72C}"/>
                  </a:ext>
                </a:extLst>
              </p:cNvPr>
              <p:cNvCxnSpPr>
                <a:cxnSpLocks noChangeShapeType="1"/>
                <a:endCxn id="318"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24" name="Straight Connector 983">
                <a:extLst>
                  <a:ext uri="{FF2B5EF4-FFF2-40B4-BE49-F238E27FC236}">
                    <a16:creationId xmlns:a16="http://schemas.microsoft.com/office/drawing/2014/main" id="{7BAD884F-96DE-4E85-988D-37A2548DDF42}"/>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39" name="Group 755">
              <a:extLst>
                <a:ext uri="{FF2B5EF4-FFF2-40B4-BE49-F238E27FC236}">
                  <a16:creationId xmlns:a16="http://schemas.microsoft.com/office/drawing/2014/main" id="{1EFDBBA6-ED21-418D-BAFD-B6A7FF011937}"/>
                </a:ext>
              </a:extLst>
            </p:cNvPr>
            <p:cNvGrpSpPr>
              <a:grpSpLocks/>
            </p:cNvGrpSpPr>
            <p:nvPr/>
          </p:nvGrpSpPr>
          <p:grpSpPr bwMode="auto">
            <a:xfrm>
              <a:off x="7088975" y="3633334"/>
              <a:ext cx="418211" cy="189727"/>
              <a:chOff x="7913987" y="1515773"/>
              <a:chExt cx="625138" cy="276534"/>
            </a:xfrm>
          </p:grpSpPr>
          <p:sp>
            <p:nvSpPr>
              <p:cNvPr id="307" name="Oval 923">
                <a:extLst>
                  <a:ext uri="{FF2B5EF4-FFF2-40B4-BE49-F238E27FC236}">
                    <a16:creationId xmlns:a16="http://schemas.microsoft.com/office/drawing/2014/main" id="{F8053AB2-91FD-4119-B63B-7898D3BC850D}"/>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08" name="Rectangle 924">
                <a:extLst>
                  <a:ext uri="{FF2B5EF4-FFF2-40B4-BE49-F238E27FC236}">
                    <a16:creationId xmlns:a16="http://schemas.microsoft.com/office/drawing/2014/main" id="{7C662D87-8374-4C35-85D4-42C6C702952B}"/>
                  </a:ext>
                </a:extLst>
              </p:cNvPr>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09" name="Oval 925">
                <a:extLst>
                  <a:ext uri="{FF2B5EF4-FFF2-40B4-BE49-F238E27FC236}">
                    <a16:creationId xmlns:a16="http://schemas.microsoft.com/office/drawing/2014/main" id="{03EC716A-31E5-483E-B4FD-2FAA1FC9FB95}"/>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10" name="Freeform 926">
                <a:extLst>
                  <a:ext uri="{FF2B5EF4-FFF2-40B4-BE49-F238E27FC236}">
                    <a16:creationId xmlns:a16="http://schemas.microsoft.com/office/drawing/2014/main" id="{9D5AEAC8-23FB-47A0-BE34-69CEA7EEE256}"/>
                  </a:ext>
                </a:extLst>
              </p:cNvPr>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11" name="Freeform 927">
                <a:extLst>
                  <a:ext uri="{FF2B5EF4-FFF2-40B4-BE49-F238E27FC236}">
                    <a16:creationId xmlns:a16="http://schemas.microsoft.com/office/drawing/2014/main" id="{87DABB09-CDFA-4325-BB09-FF62C08CBC8A}"/>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12" name="Freeform 928">
                <a:extLst>
                  <a:ext uri="{FF2B5EF4-FFF2-40B4-BE49-F238E27FC236}">
                    <a16:creationId xmlns:a16="http://schemas.microsoft.com/office/drawing/2014/main" id="{54C7B227-00E5-4B9C-AD77-435ACEE333F1}"/>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13" name="Freeform 929">
                <a:extLst>
                  <a:ext uri="{FF2B5EF4-FFF2-40B4-BE49-F238E27FC236}">
                    <a16:creationId xmlns:a16="http://schemas.microsoft.com/office/drawing/2014/main" id="{1D101F2B-93BC-40AA-BBDC-66555C4EA5A7}"/>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14" name="Straight Connector 930">
                <a:extLst>
                  <a:ext uri="{FF2B5EF4-FFF2-40B4-BE49-F238E27FC236}">
                    <a16:creationId xmlns:a16="http://schemas.microsoft.com/office/drawing/2014/main" id="{94947DE3-BB80-4C44-B6EE-2E75373C4C58}"/>
                  </a:ext>
                </a:extLst>
              </p:cNvPr>
              <p:cNvCxnSpPr>
                <a:cxnSpLocks noChangeShapeType="1"/>
                <a:endCxn id="309"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15" name="Straight Connector 931">
                <a:extLst>
                  <a:ext uri="{FF2B5EF4-FFF2-40B4-BE49-F238E27FC236}">
                    <a16:creationId xmlns:a16="http://schemas.microsoft.com/office/drawing/2014/main" id="{26180239-5331-4830-A7F0-5CF2360301D7}"/>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40" name="Group 756">
              <a:extLst>
                <a:ext uri="{FF2B5EF4-FFF2-40B4-BE49-F238E27FC236}">
                  <a16:creationId xmlns:a16="http://schemas.microsoft.com/office/drawing/2014/main" id="{88201DBA-C3FF-4C36-8ED0-CFEB324CE32C}"/>
                </a:ext>
              </a:extLst>
            </p:cNvPr>
            <p:cNvGrpSpPr>
              <a:grpSpLocks/>
            </p:cNvGrpSpPr>
            <p:nvPr/>
          </p:nvGrpSpPr>
          <p:grpSpPr bwMode="auto">
            <a:xfrm>
              <a:off x="7748699" y="3641266"/>
              <a:ext cx="418211" cy="189727"/>
              <a:chOff x="7913987" y="1515773"/>
              <a:chExt cx="625138" cy="276534"/>
            </a:xfrm>
          </p:grpSpPr>
          <p:sp>
            <p:nvSpPr>
              <p:cNvPr id="298" name="Oval 914">
                <a:extLst>
                  <a:ext uri="{FF2B5EF4-FFF2-40B4-BE49-F238E27FC236}">
                    <a16:creationId xmlns:a16="http://schemas.microsoft.com/office/drawing/2014/main" id="{F6141904-7A2D-4041-8923-117E351DABD8}"/>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99" name="Rectangle 915">
                <a:extLst>
                  <a:ext uri="{FF2B5EF4-FFF2-40B4-BE49-F238E27FC236}">
                    <a16:creationId xmlns:a16="http://schemas.microsoft.com/office/drawing/2014/main" id="{C7889E28-4C5B-4706-B8FF-8E42DC5CD063}"/>
                  </a:ext>
                </a:extLst>
              </p:cNvPr>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00" name="Oval 916">
                <a:extLst>
                  <a:ext uri="{FF2B5EF4-FFF2-40B4-BE49-F238E27FC236}">
                    <a16:creationId xmlns:a16="http://schemas.microsoft.com/office/drawing/2014/main" id="{7A4F4A5A-5A4D-4D12-9CC2-D5DE661D696C}"/>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01" name="Freeform 917">
                <a:extLst>
                  <a:ext uri="{FF2B5EF4-FFF2-40B4-BE49-F238E27FC236}">
                    <a16:creationId xmlns:a16="http://schemas.microsoft.com/office/drawing/2014/main" id="{3460D37A-4386-48E5-A3E2-4480EAE10844}"/>
                  </a:ext>
                </a:extLst>
              </p:cNvPr>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02" name="Freeform 918">
                <a:extLst>
                  <a:ext uri="{FF2B5EF4-FFF2-40B4-BE49-F238E27FC236}">
                    <a16:creationId xmlns:a16="http://schemas.microsoft.com/office/drawing/2014/main" id="{11232F44-472F-42FD-9C7F-71BC6A534571}"/>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03" name="Freeform 919">
                <a:extLst>
                  <a:ext uri="{FF2B5EF4-FFF2-40B4-BE49-F238E27FC236}">
                    <a16:creationId xmlns:a16="http://schemas.microsoft.com/office/drawing/2014/main" id="{EA7AC905-CC1B-4D89-96F1-169A7F61203B}"/>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04" name="Freeform 920">
                <a:extLst>
                  <a:ext uri="{FF2B5EF4-FFF2-40B4-BE49-F238E27FC236}">
                    <a16:creationId xmlns:a16="http://schemas.microsoft.com/office/drawing/2014/main" id="{3D8F8421-13CC-4CD0-A015-3F6DCC86D6CF}"/>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05" name="Straight Connector 921">
                <a:extLst>
                  <a:ext uri="{FF2B5EF4-FFF2-40B4-BE49-F238E27FC236}">
                    <a16:creationId xmlns:a16="http://schemas.microsoft.com/office/drawing/2014/main" id="{14C8BB1C-817A-4C31-9FCF-3A6DED2D7D4A}"/>
                  </a:ext>
                </a:extLst>
              </p:cNvPr>
              <p:cNvCxnSpPr>
                <a:cxnSpLocks noChangeShapeType="1"/>
                <a:endCxn id="300"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06" name="Straight Connector 922">
                <a:extLst>
                  <a:ext uri="{FF2B5EF4-FFF2-40B4-BE49-F238E27FC236}">
                    <a16:creationId xmlns:a16="http://schemas.microsoft.com/office/drawing/2014/main" id="{04AE63BC-1B35-4CA3-BB19-6124CEDC5D4A}"/>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41" name="Group 757">
              <a:extLst>
                <a:ext uri="{FF2B5EF4-FFF2-40B4-BE49-F238E27FC236}">
                  <a16:creationId xmlns:a16="http://schemas.microsoft.com/office/drawing/2014/main" id="{8570748D-39F9-48EA-BBB1-26921BD84EB5}"/>
                </a:ext>
              </a:extLst>
            </p:cNvPr>
            <p:cNvGrpSpPr>
              <a:grpSpLocks/>
            </p:cNvGrpSpPr>
            <p:nvPr/>
          </p:nvGrpSpPr>
          <p:grpSpPr bwMode="auto">
            <a:xfrm>
              <a:off x="7440813" y="3924693"/>
              <a:ext cx="418211" cy="189727"/>
              <a:chOff x="7913987" y="1515773"/>
              <a:chExt cx="625138" cy="276534"/>
            </a:xfrm>
          </p:grpSpPr>
          <p:sp>
            <p:nvSpPr>
              <p:cNvPr id="289" name="Oval 905">
                <a:extLst>
                  <a:ext uri="{FF2B5EF4-FFF2-40B4-BE49-F238E27FC236}">
                    <a16:creationId xmlns:a16="http://schemas.microsoft.com/office/drawing/2014/main" id="{00E60C4A-BA63-410A-B263-F076839FE16B}"/>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90" name="Rectangle 906">
                <a:extLst>
                  <a:ext uri="{FF2B5EF4-FFF2-40B4-BE49-F238E27FC236}">
                    <a16:creationId xmlns:a16="http://schemas.microsoft.com/office/drawing/2014/main" id="{F792022E-0484-4E23-BA6B-3437549E566B}"/>
                  </a:ext>
                </a:extLst>
              </p:cNvPr>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91" name="Oval 907">
                <a:extLst>
                  <a:ext uri="{FF2B5EF4-FFF2-40B4-BE49-F238E27FC236}">
                    <a16:creationId xmlns:a16="http://schemas.microsoft.com/office/drawing/2014/main" id="{43BB49E9-6CA6-4C4C-8549-EAF5062D5A44}"/>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92" name="Freeform 908">
                <a:extLst>
                  <a:ext uri="{FF2B5EF4-FFF2-40B4-BE49-F238E27FC236}">
                    <a16:creationId xmlns:a16="http://schemas.microsoft.com/office/drawing/2014/main" id="{4E3C3ED9-6363-4633-AE0E-CBF3CB5FD6E7}"/>
                  </a:ext>
                </a:extLst>
              </p:cNvPr>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93" name="Freeform 909">
                <a:extLst>
                  <a:ext uri="{FF2B5EF4-FFF2-40B4-BE49-F238E27FC236}">
                    <a16:creationId xmlns:a16="http://schemas.microsoft.com/office/drawing/2014/main" id="{A4B4CF73-72D9-4F3B-8CAE-8B554C6C5DF5}"/>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94" name="Freeform 910">
                <a:extLst>
                  <a:ext uri="{FF2B5EF4-FFF2-40B4-BE49-F238E27FC236}">
                    <a16:creationId xmlns:a16="http://schemas.microsoft.com/office/drawing/2014/main" id="{0ACB4224-5A00-401E-93CF-3D142960ABDA}"/>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95" name="Freeform 911">
                <a:extLst>
                  <a:ext uri="{FF2B5EF4-FFF2-40B4-BE49-F238E27FC236}">
                    <a16:creationId xmlns:a16="http://schemas.microsoft.com/office/drawing/2014/main" id="{01A16821-55FC-4609-B0A1-D1FD60025ED9}"/>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296" name="Straight Connector 912">
                <a:extLst>
                  <a:ext uri="{FF2B5EF4-FFF2-40B4-BE49-F238E27FC236}">
                    <a16:creationId xmlns:a16="http://schemas.microsoft.com/office/drawing/2014/main" id="{7AE3ECFF-46A8-4795-AAED-8EA1F6C68C3A}"/>
                  </a:ext>
                </a:extLst>
              </p:cNvPr>
              <p:cNvCxnSpPr>
                <a:cxnSpLocks noChangeShapeType="1"/>
                <a:endCxn id="29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97" name="Straight Connector 913">
                <a:extLst>
                  <a:ext uri="{FF2B5EF4-FFF2-40B4-BE49-F238E27FC236}">
                    <a16:creationId xmlns:a16="http://schemas.microsoft.com/office/drawing/2014/main" id="{B429237F-5BD2-4AC6-AEC2-A9D09EA31316}"/>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42" name="Line 421">
              <a:extLst>
                <a:ext uri="{FF2B5EF4-FFF2-40B4-BE49-F238E27FC236}">
                  <a16:creationId xmlns:a16="http://schemas.microsoft.com/office/drawing/2014/main" id="{1778504C-502F-4BA6-ADDE-83E2A13C88EB}"/>
                </a:ext>
              </a:extLst>
            </p:cNvPr>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 name="Line 422">
              <a:extLst>
                <a:ext uri="{FF2B5EF4-FFF2-40B4-BE49-F238E27FC236}">
                  <a16:creationId xmlns:a16="http://schemas.microsoft.com/office/drawing/2014/main" id="{D7433BCD-F6AE-43C1-B3CE-5381E5A6CF69}"/>
                </a:ext>
              </a:extLst>
            </p:cNvPr>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 name="Line 423">
              <a:extLst>
                <a:ext uri="{FF2B5EF4-FFF2-40B4-BE49-F238E27FC236}">
                  <a16:creationId xmlns:a16="http://schemas.microsoft.com/office/drawing/2014/main" id="{B991B887-4BD1-43A1-98A3-269EFDAF3BAC}"/>
                </a:ext>
              </a:extLst>
            </p:cNvPr>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 name="Line 444">
              <a:extLst>
                <a:ext uri="{FF2B5EF4-FFF2-40B4-BE49-F238E27FC236}">
                  <a16:creationId xmlns:a16="http://schemas.microsoft.com/office/drawing/2014/main" id="{DDEA2973-63F4-4693-B819-B45BE5AD69C2}"/>
                </a:ext>
              </a:extLst>
            </p:cNvPr>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 name="Line 445">
              <a:extLst>
                <a:ext uri="{FF2B5EF4-FFF2-40B4-BE49-F238E27FC236}">
                  <a16:creationId xmlns:a16="http://schemas.microsoft.com/office/drawing/2014/main" id="{BF0AB046-1503-42F1-9995-27004406DD45}"/>
                </a:ext>
              </a:extLst>
            </p:cNvPr>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 name="Line 446">
              <a:extLst>
                <a:ext uri="{FF2B5EF4-FFF2-40B4-BE49-F238E27FC236}">
                  <a16:creationId xmlns:a16="http://schemas.microsoft.com/office/drawing/2014/main" id="{517AA7DD-F07A-4BB6-ACB7-9FD8D71903A5}"/>
                </a:ext>
              </a:extLst>
            </p:cNvPr>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 name="Line 447">
              <a:extLst>
                <a:ext uri="{FF2B5EF4-FFF2-40B4-BE49-F238E27FC236}">
                  <a16:creationId xmlns:a16="http://schemas.microsoft.com/office/drawing/2014/main" id="{3B52F56B-FB1C-4BD3-8C16-E4EDD911B6D7}"/>
                </a:ext>
              </a:extLst>
            </p:cNvPr>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 name="Line 448">
              <a:extLst>
                <a:ext uri="{FF2B5EF4-FFF2-40B4-BE49-F238E27FC236}">
                  <a16:creationId xmlns:a16="http://schemas.microsoft.com/office/drawing/2014/main" id="{45BB0787-121A-4EDA-B8B7-5DD878E3E5B3}"/>
                </a:ext>
              </a:extLst>
            </p:cNvPr>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 name="Line 450">
              <a:extLst>
                <a:ext uri="{FF2B5EF4-FFF2-40B4-BE49-F238E27FC236}">
                  <a16:creationId xmlns:a16="http://schemas.microsoft.com/office/drawing/2014/main" id="{B202232C-5324-4FFC-A097-085331FE4451}"/>
                </a:ext>
              </a:extLst>
            </p:cNvPr>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 name="Line 451">
              <a:extLst>
                <a:ext uri="{FF2B5EF4-FFF2-40B4-BE49-F238E27FC236}">
                  <a16:creationId xmlns:a16="http://schemas.microsoft.com/office/drawing/2014/main" id="{9B308984-6E33-4132-BEA6-03F5738FA959}"/>
                </a:ext>
              </a:extLst>
            </p:cNvPr>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 name="Line 452">
              <a:extLst>
                <a:ext uri="{FF2B5EF4-FFF2-40B4-BE49-F238E27FC236}">
                  <a16:creationId xmlns:a16="http://schemas.microsoft.com/office/drawing/2014/main" id="{C733D962-C6E2-46D2-A36B-984C19B67F46}"/>
                </a:ext>
              </a:extLst>
            </p:cNvPr>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 name="Line 541">
              <a:extLst>
                <a:ext uri="{FF2B5EF4-FFF2-40B4-BE49-F238E27FC236}">
                  <a16:creationId xmlns:a16="http://schemas.microsoft.com/office/drawing/2014/main" id="{D1B09C96-0A76-4896-980D-711A7E76E8A4}"/>
                </a:ext>
              </a:extLst>
            </p:cNvPr>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54" name="Group 665">
              <a:extLst>
                <a:ext uri="{FF2B5EF4-FFF2-40B4-BE49-F238E27FC236}">
                  <a16:creationId xmlns:a16="http://schemas.microsoft.com/office/drawing/2014/main" id="{647567C0-A260-4E84-9391-8ED470150597}"/>
                </a:ext>
              </a:extLst>
            </p:cNvPr>
            <p:cNvGrpSpPr>
              <a:grpSpLocks/>
            </p:cNvGrpSpPr>
            <p:nvPr/>
          </p:nvGrpSpPr>
          <p:grpSpPr bwMode="auto">
            <a:xfrm>
              <a:off x="7689850" y="2395538"/>
              <a:ext cx="390525" cy="169862"/>
              <a:chOff x="4650" y="1129"/>
              <a:chExt cx="246" cy="95"/>
            </a:xfrm>
          </p:grpSpPr>
          <p:sp>
            <p:nvSpPr>
              <p:cNvPr id="281" name="Oval 407">
                <a:extLst>
                  <a:ext uri="{FF2B5EF4-FFF2-40B4-BE49-F238E27FC236}">
                    <a16:creationId xmlns:a16="http://schemas.microsoft.com/office/drawing/2014/main" id="{6216D775-464F-4BA7-861F-AA64016320B3}"/>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282" name="Rectangle 410">
                <a:extLst>
                  <a:ext uri="{FF2B5EF4-FFF2-40B4-BE49-F238E27FC236}">
                    <a16:creationId xmlns:a16="http://schemas.microsoft.com/office/drawing/2014/main" id="{51D39F84-C950-4548-A7C5-D9B8A3A24B6D}"/>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283" name="Oval 411">
                <a:extLst>
                  <a:ext uri="{FF2B5EF4-FFF2-40B4-BE49-F238E27FC236}">
                    <a16:creationId xmlns:a16="http://schemas.microsoft.com/office/drawing/2014/main" id="{234FB62D-ACE1-461E-AA61-1C0FE14AD1EB}"/>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284" name="Group 659">
                <a:extLst>
                  <a:ext uri="{FF2B5EF4-FFF2-40B4-BE49-F238E27FC236}">
                    <a16:creationId xmlns:a16="http://schemas.microsoft.com/office/drawing/2014/main" id="{AC988F24-C3A7-4698-980E-702E9CE351C7}"/>
                  </a:ext>
                </a:extLst>
              </p:cNvPr>
              <p:cNvGrpSpPr>
                <a:grpSpLocks/>
              </p:cNvGrpSpPr>
              <p:nvPr/>
            </p:nvGrpSpPr>
            <p:grpSpPr bwMode="auto">
              <a:xfrm>
                <a:off x="4699" y="1145"/>
                <a:ext cx="138" cy="29"/>
                <a:chOff x="2468" y="1332"/>
                <a:chExt cx="310" cy="60"/>
              </a:xfrm>
            </p:grpSpPr>
            <p:sp>
              <p:nvSpPr>
                <p:cNvPr id="287" name="Freeform 660">
                  <a:extLst>
                    <a:ext uri="{FF2B5EF4-FFF2-40B4-BE49-F238E27FC236}">
                      <a16:creationId xmlns:a16="http://schemas.microsoft.com/office/drawing/2014/main" id="{647D6D51-2481-4412-93D2-A3F797265058}"/>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8" name="Freeform 661">
                  <a:extLst>
                    <a:ext uri="{FF2B5EF4-FFF2-40B4-BE49-F238E27FC236}">
                      <a16:creationId xmlns:a16="http://schemas.microsoft.com/office/drawing/2014/main" id="{7DC45202-9912-463C-8BEC-837BD9ABF4C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85" name="Line 662">
                <a:extLst>
                  <a:ext uri="{FF2B5EF4-FFF2-40B4-BE49-F238E27FC236}">
                    <a16:creationId xmlns:a16="http://schemas.microsoft.com/office/drawing/2014/main" id="{595C5C2B-C19F-4EE4-8D6D-5F2E04D140B3}"/>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 name="Line 663">
                <a:extLst>
                  <a:ext uri="{FF2B5EF4-FFF2-40B4-BE49-F238E27FC236}">
                    <a16:creationId xmlns:a16="http://schemas.microsoft.com/office/drawing/2014/main" id="{5E56589C-3552-453B-8E6B-CB9EED1041D8}"/>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5" name="Group 675">
              <a:extLst>
                <a:ext uri="{FF2B5EF4-FFF2-40B4-BE49-F238E27FC236}">
                  <a16:creationId xmlns:a16="http://schemas.microsoft.com/office/drawing/2014/main" id="{BBFBA38E-DEC9-426F-9951-D9525910C497}"/>
                </a:ext>
              </a:extLst>
            </p:cNvPr>
            <p:cNvGrpSpPr>
              <a:grpSpLocks/>
            </p:cNvGrpSpPr>
            <p:nvPr/>
          </p:nvGrpSpPr>
          <p:grpSpPr bwMode="auto">
            <a:xfrm>
              <a:off x="7204075" y="2493963"/>
              <a:ext cx="390525" cy="169862"/>
              <a:chOff x="4650" y="1129"/>
              <a:chExt cx="246" cy="95"/>
            </a:xfrm>
          </p:grpSpPr>
          <p:sp>
            <p:nvSpPr>
              <p:cNvPr id="273" name="Oval 407">
                <a:extLst>
                  <a:ext uri="{FF2B5EF4-FFF2-40B4-BE49-F238E27FC236}">
                    <a16:creationId xmlns:a16="http://schemas.microsoft.com/office/drawing/2014/main" id="{1D487D00-E15D-499D-8CD8-E0CE7761FDD1}"/>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274" name="Rectangle 410">
                <a:extLst>
                  <a:ext uri="{FF2B5EF4-FFF2-40B4-BE49-F238E27FC236}">
                    <a16:creationId xmlns:a16="http://schemas.microsoft.com/office/drawing/2014/main" id="{82CB3516-FFAA-4CBD-A65B-45EAD41B91F0}"/>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275" name="Oval 411">
                <a:extLst>
                  <a:ext uri="{FF2B5EF4-FFF2-40B4-BE49-F238E27FC236}">
                    <a16:creationId xmlns:a16="http://schemas.microsoft.com/office/drawing/2014/main" id="{7A8C0D87-D57C-41F7-9AB5-1A2DB4039A27}"/>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276" name="Group 679">
                <a:extLst>
                  <a:ext uri="{FF2B5EF4-FFF2-40B4-BE49-F238E27FC236}">
                    <a16:creationId xmlns:a16="http://schemas.microsoft.com/office/drawing/2014/main" id="{07DBF47C-D62D-413B-9551-5DB23AF7A9CE}"/>
                  </a:ext>
                </a:extLst>
              </p:cNvPr>
              <p:cNvGrpSpPr>
                <a:grpSpLocks/>
              </p:cNvGrpSpPr>
              <p:nvPr/>
            </p:nvGrpSpPr>
            <p:grpSpPr bwMode="auto">
              <a:xfrm>
                <a:off x="4699" y="1145"/>
                <a:ext cx="138" cy="29"/>
                <a:chOff x="2468" y="1332"/>
                <a:chExt cx="310" cy="60"/>
              </a:xfrm>
            </p:grpSpPr>
            <p:sp>
              <p:nvSpPr>
                <p:cNvPr id="279" name="Freeform 680">
                  <a:extLst>
                    <a:ext uri="{FF2B5EF4-FFF2-40B4-BE49-F238E27FC236}">
                      <a16:creationId xmlns:a16="http://schemas.microsoft.com/office/drawing/2014/main" id="{F215252A-F8E8-4655-9580-16162D1FE58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0" name="Freeform 681">
                  <a:extLst>
                    <a:ext uri="{FF2B5EF4-FFF2-40B4-BE49-F238E27FC236}">
                      <a16:creationId xmlns:a16="http://schemas.microsoft.com/office/drawing/2014/main" id="{BD453A2E-D004-407A-BF63-85923D9DB4C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77" name="Line 682">
                <a:extLst>
                  <a:ext uri="{FF2B5EF4-FFF2-40B4-BE49-F238E27FC236}">
                    <a16:creationId xmlns:a16="http://schemas.microsoft.com/office/drawing/2014/main" id="{FE61AAE2-B777-4A6F-B6D2-676754CBC1FE}"/>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8" name="Line 683">
                <a:extLst>
                  <a:ext uri="{FF2B5EF4-FFF2-40B4-BE49-F238E27FC236}">
                    <a16:creationId xmlns:a16="http://schemas.microsoft.com/office/drawing/2014/main" id="{2243CA57-C5F7-43C3-B9EF-1D5C77D66435}"/>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6" name="Group 684">
              <a:extLst>
                <a:ext uri="{FF2B5EF4-FFF2-40B4-BE49-F238E27FC236}">
                  <a16:creationId xmlns:a16="http://schemas.microsoft.com/office/drawing/2014/main" id="{819D6AF9-691F-44A5-90F3-2F417A498515}"/>
                </a:ext>
              </a:extLst>
            </p:cNvPr>
            <p:cNvGrpSpPr>
              <a:grpSpLocks/>
            </p:cNvGrpSpPr>
            <p:nvPr/>
          </p:nvGrpSpPr>
          <p:grpSpPr bwMode="auto">
            <a:xfrm>
              <a:off x="7215188" y="2757488"/>
              <a:ext cx="390525" cy="169862"/>
              <a:chOff x="4650" y="1129"/>
              <a:chExt cx="246" cy="95"/>
            </a:xfrm>
          </p:grpSpPr>
          <p:sp>
            <p:nvSpPr>
              <p:cNvPr id="265" name="Oval 407">
                <a:extLst>
                  <a:ext uri="{FF2B5EF4-FFF2-40B4-BE49-F238E27FC236}">
                    <a16:creationId xmlns:a16="http://schemas.microsoft.com/office/drawing/2014/main" id="{D0CCC2EC-54AB-48C6-9DC4-7DC3994E5140}"/>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266" name="Rectangle 410">
                <a:extLst>
                  <a:ext uri="{FF2B5EF4-FFF2-40B4-BE49-F238E27FC236}">
                    <a16:creationId xmlns:a16="http://schemas.microsoft.com/office/drawing/2014/main" id="{41FE94F1-4622-4E3A-95E9-A1C61C828EC6}"/>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267" name="Oval 411">
                <a:extLst>
                  <a:ext uri="{FF2B5EF4-FFF2-40B4-BE49-F238E27FC236}">
                    <a16:creationId xmlns:a16="http://schemas.microsoft.com/office/drawing/2014/main" id="{DC9B7F03-F873-4B1F-87CF-4EF2D9969042}"/>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268" name="Group 688">
                <a:extLst>
                  <a:ext uri="{FF2B5EF4-FFF2-40B4-BE49-F238E27FC236}">
                    <a16:creationId xmlns:a16="http://schemas.microsoft.com/office/drawing/2014/main" id="{7BAD2F80-7249-4069-888A-C109702FB7CB}"/>
                  </a:ext>
                </a:extLst>
              </p:cNvPr>
              <p:cNvGrpSpPr>
                <a:grpSpLocks/>
              </p:cNvGrpSpPr>
              <p:nvPr/>
            </p:nvGrpSpPr>
            <p:grpSpPr bwMode="auto">
              <a:xfrm>
                <a:off x="4699" y="1145"/>
                <a:ext cx="138" cy="29"/>
                <a:chOff x="2468" y="1332"/>
                <a:chExt cx="310" cy="60"/>
              </a:xfrm>
            </p:grpSpPr>
            <p:sp>
              <p:nvSpPr>
                <p:cNvPr id="271" name="Freeform 689">
                  <a:extLst>
                    <a:ext uri="{FF2B5EF4-FFF2-40B4-BE49-F238E27FC236}">
                      <a16:creationId xmlns:a16="http://schemas.microsoft.com/office/drawing/2014/main" id="{4FC1B8DE-EEC7-4C06-A07F-9606741D440B}"/>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2" name="Freeform 690">
                  <a:extLst>
                    <a:ext uri="{FF2B5EF4-FFF2-40B4-BE49-F238E27FC236}">
                      <a16:creationId xmlns:a16="http://schemas.microsoft.com/office/drawing/2014/main" id="{A005BD72-1B80-4884-BBFE-36E140AF4900}"/>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69" name="Line 691">
                <a:extLst>
                  <a:ext uri="{FF2B5EF4-FFF2-40B4-BE49-F238E27FC236}">
                    <a16:creationId xmlns:a16="http://schemas.microsoft.com/office/drawing/2014/main" id="{90714905-9FFE-4EB5-90B4-23B3B2DE1B5B}"/>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0" name="Line 692">
                <a:extLst>
                  <a:ext uri="{FF2B5EF4-FFF2-40B4-BE49-F238E27FC236}">
                    <a16:creationId xmlns:a16="http://schemas.microsoft.com/office/drawing/2014/main" id="{64E36639-3671-44C8-B58A-2DCF638B4D7A}"/>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7" name="Line 693">
              <a:extLst>
                <a:ext uri="{FF2B5EF4-FFF2-40B4-BE49-F238E27FC236}">
                  <a16:creationId xmlns:a16="http://schemas.microsoft.com/office/drawing/2014/main" id="{1E52D934-E632-4227-9B36-6A914FE910F3}"/>
                </a:ext>
              </a:extLst>
            </p:cNvPr>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58" name="Group 694">
              <a:extLst>
                <a:ext uri="{FF2B5EF4-FFF2-40B4-BE49-F238E27FC236}">
                  <a16:creationId xmlns:a16="http://schemas.microsoft.com/office/drawing/2014/main" id="{4A6584BF-F2B9-4783-90E7-0DC8BDE93A1E}"/>
                </a:ext>
              </a:extLst>
            </p:cNvPr>
            <p:cNvGrpSpPr>
              <a:grpSpLocks/>
            </p:cNvGrpSpPr>
            <p:nvPr/>
          </p:nvGrpSpPr>
          <p:grpSpPr bwMode="auto">
            <a:xfrm>
              <a:off x="7400925" y="3911600"/>
              <a:ext cx="485775" cy="203200"/>
              <a:chOff x="4650" y="1129"/>
              <a:chExt cx="246" cy="95"/>
            </a:xfrm>
          </p:grpSpPr>
          <p:sp>
            <p:nvSpPr>
              <p:cNvPr id="257" name="Oval 407">
                <a:extLst>
                  <a:ext uri="{FF2B5EF4-FFF2-40B4-BE49-F238E27FC236}">
                    <a16:creationId xmlns:a16="http://schemas.microsoft.com/office/drawing/2014/main" id="{39463D60-3F71-493D-80D8-F5EA44BA1DE7}"/>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258" name="Rectangle 410">
                <a:extLst>
                  <a:ext uri="{FF2B5EF4-FFF2-40B4-BE49-F238E27FC236}">
                    <a16:creationId xmlns:a16="http://schemas.microsoft.com/office/drawing/2014/main" id="{CED44C69-50A3-413B-B8FF-EC8344067FA9}"/>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259" name="Oval 411">
                <a:extLst>
                  <a:ext uri="{FF2B5EF4-FFF2-40B4-BE49-F238E27FC236}">
                    <a16:creationId xmlns:a16="http://schemas.microsoft.com/office/drawing/2014/main" id="{C6865428-C123-4413-A131-D2EF4F3F9ACB}"/>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260" name="Group 698">
                <a:extLst>
                  <a:ext uri="{FF2B5EF4-FFF2-40B4-BE49-F238E27FC236}">
                    <a16:creationId xmlns:a16="http://schemas.microsoft.com/office/drawing/2014/main" id="{C479D28B-AA91-4172-816E-D43FB731FBF8}"/>
                  </a:ext>
                </a:extLst>
              </p:cNvPr>
              <p:cNvGrpSpPr>
                <a:grpSpLocks/>
              </p:cNvGrpSpPr>
              <p:nvPr/>
            </p:nvGrpSpPr>
            <p:grpSpPr bwMode="auto">
              <a:xfrm>
                <a:off x="4699" y="1145"/>
                <a:ext cx="138" cy="29"/>
                <a:chOff x="2468" y="1332"/>
                <a:chExt cx="310" cy="60"/>
              </a:xfrm>
            </p:grpSpPr>
            <p:sp>
              <p:nvSpPr>
                <p:cNvPr id="263" name="Freeform 699">
                  <a:extLst>
                    <a:ext uri="{FF2B5EF4-FFF2-40B4-BE49-F238E27FC236}">
                      <a16:creationId xmlns:a16="http://schemas.microsoft.com/office/drawing/2014/main" id="{D3E81D43-9277-433E-B89F-4F5C4C1943FB}"/>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4" name="Freeform 700">
                  <a:extLst>
                    <a:ext uri="{FF2B5EF4-FFF2-40B4-BE49-F238E27FC236}">
                      <a16:creationId xmlns:a16="http://schemas.microsoft.com/office/drawing/2014/main" id="{06798946-7D56-4BCB-8DC4-E074C314804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61" name="Line 701">
                <a:extLst>
                  <a:ext uri="{FF2B5EF4-FFF2-40B4-BE49-F238E27FC236}">
                    <a16:creationId xmlns:a16="http://schemas.microsoft.com/office/drawing/2014/main" id="{1C5695E5-C849-4831-B215-311EACBC4FE6}"/>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2" name="Line 702">
                <a:extLst>
                  <a:ext uri="{FF2B5EF4-FFF2-40B4-BE49-F238E27FC236}">
                    <a16:creationId xmlns:a16="http://schemas.microsoft.com/office/drawing/2014/main" id="{0375C3A5-9314-47D8-8485-AE906CCE4FBD}"/>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9" name="Group 712">
              <a:extLst>
                <a:ext uri="{FF2B5EF4-FFF2-40B4-BE49-F238E27FC236}">
                  <a16:creationId xmlns:a16="http://schemas.microsoft.com/office/drawing/2014/main" id="{F2B5F02D-6976-49BE-B41B-6CEB3AC18051}"/>
                </a:ext>
              </a:extLst>
            </p:cNvPr>
            <p:cNvGrpSpPr>
              <a:grpSpLocks/>
            </p:cNvGrpSpPr>
            <p:nvPr/>
          </p:nvGrpSpPr>
          <p:grpSpPr bwMode="auto">
            <a:xfrm>
              <a:off x="7081838" y="3630613"/>
              <a:ext cx="485775" cy="203200"/>
              <a:chOff x="4650" y="1129"/>
              <a:chExt cx="246" cy="95"/>
            </a:xfrm>
          </p:grpSpPr>
          <p:sp>
            <p:nvSpPr>
              <p:cNvPr id="249" name="Oval 407">
                <a:extLst>
                  <a:ext uri="{FF2B5EF4-FFF2-40B4-BE49-F238E27FC236}">
                    <a16:creationId xmlns:a16="http://schemas.microsoft.com/office/drawing/2014/main" id="{AC69C249-FE28-4D1F-8622-D50ECA162C8F}"/>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250" name="Rectangle 410">
                <a:extLst>
                  <a:ext uri="{FF2B5EF4-FFF2-40B4-BE49-F238E27FC236}">
                    <a16:creationId xmlns:a16="http://schemas.microsoft.com/office/drawing/2014/main" id="{F7D51A02-E2C0-4A61-A046-19D1BAF7BBF4}"/>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251" name="Oval 411">
                <a:extLst>
                  <a:ext uri="{FF2B5EF4-FFF2-40B4-BE49-F238E27FC236}">
                    <a16:creationId xmlns:a16="http://schemas.microsoft.com/office/drawing/2014/main" id="{B6673F3F-9874-4670-AE17-A2762A3A58B1}"/>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252" name="Group 716">
                <a:extLst>
                  <a:ext uri="{FF2B5EF4-FFF2-40B4-BE49-F238E27FC236}">
                    <a16:creationId xmlns:a16="http://schemas.microsoft.com/office/drawing/2014/main" id="{118324A2-C201-43A2-9BA1-C5CEC2C52D39}"/>
                  </a:ext>
                </a:extLst>
              </p:cNvPr>
              <p:cNvGrpSpPr>
                <a:grpSpLocks/>
              </p:cNvGrpSpPr>
              <p:nvPr/>
            </p:nvGrpSpPr>
            <p:grpSpPr bwMode="auto">
              <a:xfrm>
                <a:off x="4699" y="1145"/>
                <a:ext cx="138" cy="29"/>
                <a:chOff x="2468" y="1332"/>
                <a:chExt cx="310" cy="60"/>
              </a:xfrm>
            </p:grpSpPr>
            <p:sp>
              <p:nvSpPr>
                <p:cNvPr id="255" name="Freeform 717">
                  <a:extLst>
                    <a:ext uri="{FF2B5EF4-FFF2-40B4-BE49-F238E27FC236}">
                      <a16:creationId xmlns:a16="http://schemas.microsoft.com/office/drawing/2014/main" id="{8AA07B82-A61F-4B3E-9D6E-1EADB9949A2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6" name="Freeform 718">
                  <a:extLst>
                    <a:ext uri="{FF2B5EF4-FFF2-40B4-BE49-F238E27FC236}">
                      <a16:creationId xmlns:a16="http://schemas.microsoft.com/office/drawing/2014/main" id="{BC917A87-C015-4A3E-B5C3-6B255794B49F}"/>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53" name="Line 719">
                <a:extLst>
                  <a:ext uri="{FF2B5EF4-FFF2-40B4-BE49-F238E27FC236}">
                    <a16:creationId xmlns:a16="http://schemas.microsoft.com/office/drawing/2014/main" id="{43EEF894-531B-4A6A-BB8F-4B3D35B850F2}"/>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4" name="Line 720">
                <a:extLst>
                  <a:ext uri="{FF2B5EF4-FFF2-40B4-BE49-F238E27FC236}">
                    <a16:creationId xmlns:a16="http://schemas.microsoft.com/office/drawing/2014/main" id="{42B7C59D-B6BF-4312-A37B-43CF9724B1E7}"/>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60" name="Group 721">
              <a:extLst>
                <a:ext uri="{FF2B5EF4-FFF2-40B4-BE49-F238E27FC236}">
                  <a16:creationId xmlns:a16="http://schemas.microsoft.com/office/drawing/2014/main" id="{20931B5E-D683-49F9-90BC-596E5D6F0710}"/>
                </a:ext>
              </a:extLst>
            </p:cNvPr>
            <p:cNvGrpSpPr>
              <a:grpSpLocks/>
            </p:cNvGrpSpPr>
            <p:nvPr/>
          </p:nvGrpSpPr>
          <p:grpSpPr bwMode="auto">
            <a:xfrm>
              <a:off x="7743825" y="3643313"/>
              <a:ext cx="485775" cy="203200"/>
              <a:chOff x="4650" y="1129"/>
              <a:chExt cx="246" cy="95"/>
            </a:xfrm>
          </p:grpSpPr>
          <p:sp>
            <p:nvSpPr>
              <p:cNvPr id="241" name="Oval 407">
                <a:extLst>
                  <a:ext uri="{FF2B5EF4-FFF2-40B4-BE49-F238E27FC236}">
                    <a16:creationId xmlns:a16="http://schemas.microsoft.com/office/drawing/2014/main" id="{931C05B6-DE64-4075-9382-0C0E1BC35BFC}"/>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242" name="Rectangle 410">
                <a:extLst>
                  <a:ext uri="{FF2B5EF4-FFF2-40B4-BE49-F238E27FC236}">
                    <a16:creationId xmlns:a16="http://schemas.microsoft.com/office/drawing/2014/main" id="{0EF11FA4-52B8-43E3-926F-350068D2706D}"/>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243" name="Oval 411">
                <a:extLst>
                  <a:ext uri="{FF2B5EF4-FFF2-40B4-BE49-F238E27FC236}">
                    <a16:creationId xmlns:a16="http://schemas.microsoft.com/office/drawing/2014/main" id="{2FA7A1C6-617C-4034-99E6-CA8336BA9D4B}"/>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244" name="Group 725">
                <a:extLst>
                  <a:ext uri="{FF2B5EF4-FFF2-40B4-BE49-F238E27FC236}">
                    <a16:creationId xmlns:a16="http://schemas.microsoft.com/office/drawing/2014/main" id="{AE1D81AF-62B1-4DBF-9539-BCE75714006C}"/>
                  </a:ext>
                </a:extLst>
              </p:cNvPr>
              <p:cNvGrpSpPr>
                <a:grpSpLocks/>
              </p:cNvGrpSpPr>
              <p:nvPr/>
            </p:nvGrpSpPr>
            <p:grpSpPr bwMode="auto">
              <a:xfrm>
                <a:off x="4699" y="1145"/>
                <a:ext cx="138" cy="29"/>
                <a:chOff x="2468" y="1332"/>
                <a:chExt cx="310" cy="60"/>
              </a:xfrm>
            </p:grpSpPr>
            <p:sp>
              <p:nvSpPr>
                <p:cNvPr id="247" name="Freeform 726">
                  <a:extLst>
                    <a:ext uri="{FF2B5EF4-FFF2-40B4-BE49-F238E27FC236}">
                      <a16:creationId xmlns:a16="http://schemas.microsoft.com/office/drawing/2014/main" id="{7AFB1117-E0F8-49F6-BC33-FA69D09FB01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8" name="Freeform 727">
                  <a:extLst>
                    <a:ext uri="{FF2B5EF4-FFF2-40B4-BE49-F238E27FC236}">
                      <a16:creationId xmlns:a16="http://schemas.microsoft.com/office/drawing/2014/main" id="{8AB0D118-0599-4B8C-933A-6122BB0E7DB4}"/>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45" name="Line 728">
                <a:extLst>
                  <a:ext uri="{FF2B5EF4-FFF2-40B4-BE49-F238E27FC236}">
                    <a16:creationId xmlns:a16="http://schemas.microsoft.com/office/drawing/2014/main" id="{11585B4D-FFCC-4D97-AACF-CA79635EDEED}"/>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 name="Line 729">
                <a:extLst>
                  <a:ext uri="{FF2B5EF4-FFF2-40B4-BE49-F238E27FC236}">
                    <a16:creationId xmlns:a16="http://schemas.microsoft.com/office/drawing/2014/main" id="{9C49A236-6DFF-48F8-A981-EAE28588D5E9}"/>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61" name="Text Box 580">
              <a:extLst>
                <a:ext uri="{FF2B5EF4-FFF2-40B4-BE49-F238E27FC236}">
                  <a16:creationId xmlns:a16="http://schemas.microsoft.com/office/drawing/2014/main" id="{8C4FE12A-41AC-4D68-89F5-FC8B6CA4256C}"/>
                </a:ext>
              </a:extLst>
            </p:cNvPr>
            <p:cNvSpPr txBox="1">
              <a:spLocks noChangeArrowheads="1"/>
            </p:cNvSpPr>
            <p:nvPr/>
          </p:nvSpPr>
          <p:spPr bwMode="auto">
            <a:xfrm>
              <a:off x="5957888" y="1384300"/>
              <a:ext cx="1549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t>mobile network</a:t>
              </a:r>
            </a:p>
          </p:txBody>
        </p:sp>
        <p:sp>
          <p:nvSpPr>
            <p:cNvPr id="162" name="Text Box 580">
              <a:extLst>
                <a:ext uri="{FF2B5EF4-FFF2-40B4-BE49-F238E27FC236}">
                  <a16:creationId xmlns:a16="http://schemas.microsoft.com/office/drawing/2014/main" id="{3796027E-3463-436C-98CA-D61D2C809F60}"/>
                </a:ext>
              </a:extLst>
            </p:cNvPr>
            <p:cNvSpPr txBox="1">
              <a:spLocks noChangeArrowheads="1"/>
            </p:cNvSpPr>
            <p:nvPr/>
          </p:nvSpPr>
          <p:spPr bwMode="auto">
            <a:xfrm>
              <a:off x="7561263" y="2071688"/>
              <a:ext cx="11080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t>global ISP</a:t>
              </a:r>
            </a:p>
          </p:txBody>
        </p:sp>
        <p:sp>
          <p:nvSpPr>
            <p:cNvPr id="163" name="Text Box 580">
              <a:extLst>
                <a:ext uri="{FF2B5EF4-FFF2-40B4-BE49-F238E27FC236}">
                  <a16:creationId xmlns:a16="http://schemas.microsoft.com/office/drawing/2014/main" id="{4E938E67-95D9-41FC-8982-FADA4CB473F3}"/>
                </a:ext>
              </a:extLst>
            </p:cNvPr>
            <p:cNvSpPr txBox="1">
              <a:spLocks noChangeArrowheads="1"/>
            </p:cNvSpPr>
            <p:nvPr/>
          </p:nvSpPr>
          <p:spPr bwMode="auto">
            <a:xfrm>
              <a:off x="7337425" y="3298825"/>
              <a:ext cx="1289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t>regional ISP</a:t>
              </a:r>
            </a:p>
          </p:txBody>
        </p:sp>
        <p:sp>
          <p:nvSpPr>
            <p:cNvPr id="164" name="Text Box 580">
              <a:extLst>
                <a:ext uri="{FF2B5EF4-FFF2-40B4-BE49-F238E27FC236}">
                  <a16:creationId xmlns:a16="http://schemas.microsoft.com/office/drawing/2014/main" id="{E6006FF5-BC6C-41B6-988D-F0AA525C9BFC}"/>
                </a:ext>
              </a:extLst>
            </p:cNvPr>
            <p:cNvSpPr txBox="1">
              <a:spLocks noChangeArrowheads="1"/>
            </p:cNvSpPr>
            <p:nvPr/>
          </p:nvSpPr>
          <p:spPr bwMode="auto">
            <a:xfrm>
              <a:off x="6324600" y="2963863"/>
              <a:ext cx="89535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a:t>home </a:t>
              </a:r>
            </a:p>
            <a:p>
              <a:pPr>
                <a:lnSpc>
                  <a:spcPct val="80000"/>
                </a:lnSpc>
              </a:pPr>
              <a:r>
                <a:rPr lang="en-US" altLang="zh-CN" sz="1600"/>
                <a:t>network</a:t>
              </a:r>
            </a:p>
          </p:txBody>
        </p:sp>
        <p:sp>
          <p:nvSpPr>
            <p:cNvPr id="165" name="Text Box 580">
              <a:extLst>
                <a:ext uri="{FF2B5EF4-FFF2-40B4-BE49-F238E27FC236}">
                  <a16:creationId xmlns:a16="http://schemas.microsoft.com/office/drawing/2014/main" id="{38133FB4-813E-4C39-AA0E-E9395FA2565F}"/>
                </a:ext>
              </a:extLst>
            </p:cNvPr>
            <p:cNvSpPr txBox="1">
              <a:spLocks noChangeArrowheads="1"/>
            </p:cNvSpPr>
            <p:nvPr/>
          </p:nvSpPr>
          <p:spPr bwMode="auto">
            <a:xfrm>
              <a:off x="5584825" y="5645150"/>
              <a:ext cx="12954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a:t>institutional</a:t>
              </a:r>
            </a:p>
            <a:p>
              <a:pPr>
                <a:lnSpc>
                  <a:spcPct val="80000"/>
                </a:lnSpc>
              </a:pPr>
              <a:r>
                <a:rPr lang="en-US" altLang="zh-CN" sz="1600"/>
                <a:t>       network</a:t>
              </a:r>
            </a:p>
          </p:txBody>
        </p:sp>
        <p:pic>
          <p:nvPicPr>
            <p:cNvPr id="166" name="Picture 269" descr="cell_tower_radiation copy">
              <a:extLst>
                <a:ext uri="{FF2B5EF4-FFF2-40B4-BE49-F238E27FC236}">
                  <a16:creationId xmlns:a16="http://schemas.microsoft.com/office/drawing/2014/main" id="{1BF92A93-88EF-46FC-A912-C8B43322111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7" name="Group 347">
              <a:extLst>
                <a:ext uri="{FF2B5EF4-FFF2-40B4-BE49-F238E27FC236}">
                  <a16:creationId xmlns:a16="http://schemas.microsoft.com/office/drawing/2014/main" id="{E8122EAB-2C5E-453A-94A7-057275FE7BF4}"/>
                </a:ext>
              </a:extLst>
            </p:cNvPr>
            <p:cNvGrpSpPr>
              <a:grpSpLocks/>
            </p:cNvGrpSpPr>
            <p:nvPr/>
          </p:nvGrpSpPr>
          <p:grpSpPr bwMode="auto">
            <a:xfrm>
              <a:off x="7077272" y="3621727"/>
              <a:ext cx="493804" cy="228319"/>
              <a:chOff x="1871277" y="1576300"/>
              <a:chExt cx="1128371" cy="437861"/>
            </a:xfrm>
          </p:grpSpPr>
          <p:sp>
            <p:nvSpPr>
              <p:cNvPr id="232" name="Oval 848">
                <a:extLst>
                  <a:ext uri="{FF2B5EF4-FFF2-40B4-BE49-F238E27FC236}">
                    <a16:creationId xmlns:a16="http://schemas.microsoft.com/office/drawing/2014/main" id="{18DF6342-EA7A-45FA-B73D-FAA5A910132F}"/>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33" name="Rectangle 849">
                <a:extLst>
                  <a:ext uri="{FF2B5EF4-FFF2-40B4-BE49-F238E27FC236}">
                    <a16:creationId xmlns:a16="http://schemas.microsoft.com/office/drawing/2014/main" id="{380CEC12-2F98-495A-9E86-112E58F1B520}"/>
                  </a:ext>
                </a:extLst>
              </p:cNvPr>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34" name="Oval 850">
                <a:extLst>
                  <a:ext uri="{FF2B5EF4-FFF2-40B4-BE49-F238E27FC236}">
                    <a16:creationId xmlns:a16="http://schemas.microsoft.com/office/drawing/2014/main" id="{98FFB355-2BEA-4256-8478-0FE03677A686}"/>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35" name="Freeform 851">
                <a:extLst>
                  <a:ext uri="{FF2B5EF4-FFF2-40B4-BE49-F238E27FC236}">
                    <a16:creationId xmlns:a16="http://schemas.microsoft.com/office/drawing/2014/main" id="{47952FFE-31C7-4CF1-8AF4-2C3BB917BF71}"/>
                  </a:ext>
                </a:extLst>
              </p:cNvPr>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36" name="Freeform 852">
                <a:extLst>
                  <a:ext uri="{FF2B5EF4-FFF2-40B4-BE49-F238E27FC236}">
                    <a16:creationId xmlns:a16="http://schemas.microsoft.com/office/drawing/2014/main" id="{573B209D-B32E-46C7-A280-65179D3D5206}"/>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37" name="Freeform 853">
                <a:extLst>
                  <a:ext uri="{FF2B5EF4-FFF2-40B4-BE49-F238E27FC236}">
                    <a16:creationId xmlns:a16="http://schemas.microsoft.com/office/drawing/2014/main" id="{8C5E9202-4F18-4B68-899E-9F3D18670C81}"/>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38" name="Freeform 854">
                <a:extLst>
                  <a:ext uri="{FF2B5EF4-FFF2-40B4-BE49-F238E27FC236}">
                    <a16:creationId xmlns:a16="http://schemas.microsoft.com/office/drawing/2014/main" id="{6467F138-5A4F-42C0-A2FA-20E43153C1EA}"/>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239" name="Straight Connector 855">
                <a:extLst>
                  <a:ext uri="{FF2B5EF4-FFF2-40B4-BE49-F238E27FC236}">
                    <a16:creationId xmlns:a16="http://schemas.microsoft.com/office/drawing/2014/main" id="{30B63214-B06E-4EFD-9B31-CFCEFA13A236}"/>
                  </a:ext>
                </a:extLst>
              </p:cNvPr>
              <p:cNvCxnSpPr>
                <a:cxnSpLocks noChangeShapeType="1"/>
                <a:endCxn id="23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40" name="Straight Connector 856">
                <a:extLst>
                  <a:ext uri="{FF2B5EF4-FFF2-40B4-BE49-F238E27FC236}">
                    <a16:creationId xmlns:a16="http://schemas.microsoft.com/office/drawing/2014/main" id="{1ADDB340-D0C0-48BF-97F8-0BDAFEDCA437}"/>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68" name="Group 347">
              <a:extLst>
                <a:ext uri="{FF2B5EF4-FFF2-40B4-BE49-F238E27FC236}">
                  <a16:creationId xmlns:a16="http://schemas.microsoft.com/office/drawing/2014/main" id="{984B2826-B285-4CDF-8E61-7B15C8795031}"/>
                </a:ext>
              </a:extLst>
            </p:cNvPr>
            <p:cNvGrpSpPr>
              <a:grpSpLocks/>
            </p:cNvGrpSpPr>
            <p:nvPr/>
          </p:nvGrpSpPr>
          <p:grpSpPr bwMode="auto">
            <a:xfrm>
              <a:off x="7733157" y="3638864"/>
              <a:ext cx="493804" cy="228319"/>
              <a:chOff x="1871277" y="1576300"/>
              <a:chExt cx="1128371" cy="437861"/>
            </a:xfrm>
          </p:grpSpPr>
          <p:sp>
            <p:nvSpPr>
              <p:cNvPr id="223" name="Oval 839">
                <a:extLst>
                  <a:ext uri="{FF2B5EF4-FFF2-40B4-BE49-F238E27FC236}">
                    <a16:creationId xmlns:a16="http://schemas.microsoft.com/office/drawing/2014/main" id="{39000712-D422-45FC-BD22-AAC41AA4261F}"/>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24" name="Rectangle 840">
                <a:extLst>
                  <a:ext uri="{FF2B5EF4-FFF2-40B4-BE49-F238E27FC236}">
                    <a16:creationId xmlns:a16="http://schemas.microsoft.com/office/drawing/2014/main" id="{C1069F52-8ABC-4022-AE2A-F144B460623C}"/>
                  </a:ext>
                </a:extLst>
              </p:cNvPr>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25" name="Oval 841">
                <a:extLst>
                  <a:ext uri="{FF2B5EF4-FFF2-40B4-BE49-F238E27FC236}">
                    <a16:creationId xmlns:a16="http://schemas.microsoft.com/office/drawing/2014/main" id="{E102CE1E-296A-4E3F-A7AD-5FFF29C62DD2}"/>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26" name="Freeform 842">
                <a:extLst>
                  <a:ext uri="{FF2B5EF4-FFF2-40B4-BE49-F238E27FC236}">
                    <a16:creationId xmlns:a16="http://schemas.microsoft.com/office/drawing/2014/main" id="{25215229-055D-4F62-97FA-E10573E4DA6A}"/>
                  </a:ext>
                </a:extLst>
              </p:cNvPr>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27" name="Freeform 843">
                <a:extLst>
                  <a:ext uri="{FF2B5EF4-FFF2-40B4-BE49-F238E27FC236}">
                    <a16:creationId xmlns:a16="http://schemas.microsoft.com/office/drawing/2014/main" id="{DD700DBD-77D0-416F-8A33-EBC7D60129C4}"/>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28" name="Freeform 844">
                <a:extLst>
                  <a:ext uri="{FF2B5EF4-FFF2-40B4-BE49-F238E27FC236}">
                    <a16:creationId xmlns:a16="http://schemas.microsoft.com/office/drawing/2014/main" id="{F0ED76A1-890B-4DF9-801A-BCCE2CA63A16}"/>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29" name="Freeform 845">
                <a:extLst>
                  <a:ext uri="{FF2B5EF4-FFF2-40B4-BE49-F238E27FC236}">
                    <a16:creationId xmlns:a16="http://schemas.microsoft.com/office/drawing/2014/main" id="{98525C4D-E8EB-4AED-9E12-3518A619B14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230" name="Straight Connector 846">
                <a:extLst>
                  <a:ext uri="{FF2B5EF4-FFF2-40B4-BE49-F238E27FC236}">
                    <a16:creationId xmlns:a16="http://schemas.microsoft.com/office/drawing/2014/main" id="{235C0D32-889F-47AE-85AC-19FA5F4745F4}"/>
                  </a:ext>
                </a:extLst>
              </p:cNvPr>
              <p:cNvCxnSpPr>
                <a:cxnSpLocks noChangeShapeType="1"/>
                <a:endCxn id="22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31" name="Straight Connector 847">
                <a:extLst>
                  <a:ext uri="{FF2B5EF4-FFF2-40B4-BE49-F238E27FC236}">
                    <a16:creationId xmlns:a16="http://schemas.microsoft.com/office/drawing/2014/main" id="{0B27CFB3-FDD0-486F-A7C3-285AC4F016E2}"/>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69" name="Group 347">
              <a:extLst>
                <a:ext uri="{FF2B5EF4-FFF2-40B4-BE49-F238E27FC236}">
                  <a16:creationId xmlns:a16="http://schemas.microsoft.com/office/drawing/2014/main" id="{DEEDD390-012B-479B-8287-3F83940426F8}"/>
                </a:ext>
              </a:extLst>
            </p:cNvPr>
            <p:cNvGrpSpPr>
              <a:grpSpLocks/>
            </p:cNvGrpSpPr>
            <p:nvPr/>
          </p:nvGrpSpPr>
          <p:grpSpPr bwMode="auto">
            <a:xfrm>
              <a:off x="7397100" y="3903983"/>
              <a:ext cx="493804" cy="228319"/>
              <a:chOff x="1871277" y="1576300"/>
              <a:chExt cx="1128371" cy="437861"/>
            </a:xfrm>
          </p:grpSpPr>
          <p:sp>
            <p:nvSpPr>
              <p:cNvPr id="214" name="Oval 830">
                <a:extLst>
                  <a:ext uri="{FF2B5EF4-FFF2-40B4-BE49-F238E27FC236}">
                    <a16:creationId xmlns:a16="http://schemas.microsoft.com/office/drawing/2014/main" id="{7E27AD7F-004F-4420-90F0-5B6369568256}"/>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15" name="Rectangle 831">
                <a:extLst>
                  <a:ext uri="{FF2B5EF4-FFF2-40B4-BE49-F238E27FC236}">
                    <a16:creationId xmlns:a16="http://schemas.microsoft.com/office/drawing/2014/main" id="{973F8965-2A37-4B0A-AA65-F74DF2959F94}"/>
                  </a:ext>
                </a:extLst>
              </p:cNvPr>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16" name="Oval 832">
                <a:extLst>
                  <a:ext uri="{FF2B5EF4-FFF2-40B4-BE49-F238E27FC236}">
                    <a16:creationId xmlns:a16="http://schemas.microsoft.com/office/drawing/2014/main" id="{1AC7AC83-127F-44C4-AE1E-77F5C96B8F73}"/>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17" name="Freeform 833">
                <a:extLst>
                  <a:ext uri="{FF2B5EF4-FFF2-40B4-BE49-F238E27FC236}">
                    <a16:creationId xmlns:a16="http://schemas.microsoft.com/office/drawing/2014/main" id="{573A1DA2-2E00-49CC-9071-CF2FC4EBE06E}"/>
                  </a:ext>
                </a:extLst>
              </p:cNvPr>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18" name="Freeform 834">
                <a:extLst>
                  <a:ext uri="{FF2B5EF4-FFF2-40B4-BE49-F238E27FC236}">
                    <a16:creationId xmlns:a16="http://schemas.microsoft.com/office/drawing/2014/main" id="{D566C62F-1D8A-43DE-AA24-3E68CD09BF11}"/>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19" name="Freeform 835">
                <a:extLst>
                  <a:ext uri="{FF2B5EF4-FFF2-40B4-BE49-F238E27FC236}">
                    <a16:creationId xmlns:a16="http://schemas.microsoft.com/office/drawing/2014/main" id="{152ADC47-7A41-4514-8FE6-2F51F2289B22}"/>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20" name="Freeform 836">
                <a:extLst>
                  <a:ext uri="{FF2B5EF4-FFF2-40B4-BE49-F238E27FC236}">
                    <a16:creationId xmlns:a16="http://schemas.microsoft.com/office/drawing/2014/main" id="{39E2920A-54B2-4B05-812C-0A2FE4BE5026}"/>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221" name="Straight Connector 837">
                <a:extLst>
                  <a:ext uri="{FF2B5EF4-FFF2-40B4-BE49-F238E27FC236}">
                    <a16:creationId xmlns:a16="http://schemas.microsoft.com/office/drawing/2014/main" id="{2E57DDF7-4E75-4370-9898-B901E6ABA0A7}"/>
                  </a:ext>
                </a:extLst>
              </p:cNvPr>
              <p:cNvCxnSpPr>
                <a:cxnSpLocks noChangeShapeType="1"/>
                <a:endCxn id="21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22" name="Straight Connector 838">
                <a:extLst>
                  <a:ext uri="{FF2B5EF4-FFF2-40B4-BE49-F238E27FC236}">
                    <a16:creationId xmlns:a16="http://schemas.microsoft.com/office/drawing/2014/main" id="{F157F9CF-942C-4D56-9C4A-976880C33173}"/>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70" name="Group 347">
              <a:extLst>
                <a:ext uri="{FF2B5EF4-FFF2-40B4-BE49-F238E27FC236}">
                  <a16:creationId xmlns:a16="http://schemas.microsoft.com/office/drawing/2014/main" id="{37BBFA12-DDB7-4185-85B9-2659CA39ADAE}"/>
                </a:ext>
              </a:extLst>
            </p:cNvPr>
            <p:cNvGrpSpPr>
              <a:grpSpLocks/>
            </p:cNvGrpSpPr>
            <p:nvPr/>
          </p:nvGrpSpPr>
          <p:grpSpPr bwMode="auto">
            <a:xfrm>
              <a:off x="7195340" y="2756360"/>
              <a:ext cx="413310" cy="196874"/>
              <a:chOff x="1871277" y="1576300"/>
              <a:chExt cx="1128371" cy="437861"/>
            </a:xfrm>
          </p:grpSpPr>
          <p:sp>
            <p:nvSpPr>
              <p:cNvPr id="205" name="Oval 821">
                <a:extLst>
                  <a:ext uri="{FF2B5EF4-FFF2-40B4-BE49-F238E27FC236}">
                    <a16:creationId xmlns:a16="http://schemas.microsoft.com/office/drawing/2014/main" id="{A788CCBF-00A5-4C8A-A08C-A56D86740181}"/>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06" name="Rectangle 822">
                <a:extLst>
                  <a:ext uri="{FF2B5EF4-FFF2-40B4-BE49-F238E27FC236}">
                    <a16:creationId xmlns:a16="http://schemas.microsoft.com/office/drawing/2014/main" id="{4D0D0329-9F54-4766-A8D8-4A401C60EC4A}"/>
                  </a:ext>
                </a:extLst>
              </p:cNvPr>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7" name="Oval 823">
                <a:extLst>
                  <a:ext uri="{FF2B5EF4-FFF2-40B4-BE49-F238E27FC236}">
                    <a16:creationId xmlns:a16="http://schemas.microsoft.com/office/drawing/2014/main" id="{3ECEF95F-2B00-41B2-80B5-4A33A6B701A1}"/>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08" name="Freeform 824">
                <a:extLst>
                  <a:ext uri="{FF2B5EF4-FFF2-40B4-BE49-F238E27FC236}">
                    <a16:creationId xmlns:a16="http://schemas.microsoft.com/office/drawing/2014/main" id="{F47A1A8A-88DC-4A42-A48D-4759EFCA74AF}"/>
                  </a:ext>
                </a:extLst>
              </p:cNvPr>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9" name="Freeform 825">
                <a:extLst>
                  <a:ext uri="{FF2B5EF4-FFF2-40B4-BE49-F238E27FC236}">
                    <a16:creationId xmlns:a16="http://schemas.microsoft.com/office/drawing/2014/main" id="{2F971136-CF9F-4A2F-87A4-B94143C23350}"/>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10" name="Freeform 826">
                <a:extLst>
                  <a:ext uri="{FF2B5EF4-FFF2-40B4-BE49-F238E27FC236}">
                    <a16:creationId xmlns:a16="http://schemas.microsoft.com/office/drawing/2014/main" id="{C6349DB2-EC0D-4B0A-A020-CA1EFE05ACF8}"/>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11" name="Freeform 827">
                <a:extLst>
                  <a:ext uri="{FF2B5EF4-FFF2-40B4-BE49-F238E27FC236}">
                    <a16:creationId xmlns:a16="http://schemas.microsoft.com/office/drawing/2014/main" id="{F4B74AA7-FFDB-4535-B1A2-9CBA40217ACE}"/>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212" name="Straight Connector 828">
                <a:extLst>
                  <a:ext uri="{FF2B5EF4-FFF2-40B4-BE49-F238E27FC236}">
                    <a16:creationId xmlns:a16="http://schemas.microsoft.com/office/drawing/2014/main" id="{AA05606F-D7D2-4869-8955-4B53CB4E8F71}"/>
                  </a:ext>
                </a:extLst>
              </p:cNvPr>
              <p:cNvCxnSpPr>
                <a:cxnSpLocks noChangeShapeType="1"/>
                <a:endCxn id="2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3" name="Straight Connector 829">
                <a:extLst>
                  <a:ext uri="{FF2B5EF4-FFF2-40B4-BE49-F238E27FC236}">
                    <a16:creationId xmlns:a16="http://schemas.microsoft.com/office/drawing/2014/main" id="{6836D625-9C3E-4202-8FA6-26F785FE2511}"/>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71" name="Group 347">
              <a:extLst>
                <a:ext uri="{FF2B5EF4-FFF2-40B4-BE49-F238E27FC236}">
                  <a16:creationId xmlns:a16="http://schemas.microsoft.com/office/drawing/2014/main" id="{E71F53F5-B7C3-4738-9C88-90AD0AEE3082}"/>
                </a:ext>
              </a:extLst>
            </p:cNvPr>
            <p:cNvGrpSpPr>
              <a:grpSpLocks/>
            </p:cNvGrpSpPr>
            <p:nvPr/>
          </p:nvGrpSpPr>
          <p:grpSpPr bwMode="auto">
            <a:xfrm>
              <a:off x="7677419" y="2378982"/>
              <a:ext cx="413310" cy="196874"/>
              <a:chOff x="1871277" y="1576300"/>
              <a:chExt cx="1128371" cy="437861"/>
            </a:xfrm>
          </p:grpSpPr>
          <p:sp>
            <p:nvSpPr>
              <p:cNvPr id="196" name="Oval 812">
                <a:extLst>
                  <a:ext uri="{FF2B5EF4-FFF2-40B4-BE49-F238E27FC236}">
                    <a16:creationId xmlns:a16="http://schemas.microsoft.com/office/drawing/2014/main" id="{1FE94ECC-C292-4A2E-979D-E20FBEB4AD99}"/>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97" name="Rectangle 813">
                <a:extLst>
                  <a:ext uri="{FF2B5EF4-FFF2-40B4-BE49-F238E27FC236}">
                    <a16:creationId xmlns:a16="http://schemas.microsoft.com/office/drawing/2014/main" id="{7276E831-4254-4548-BC2C-03AD927291B7}"/>
                  </a:ext>
                </a:extLst>
              </p:cNvPr>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98" name="Oval 814">
                <a:extLst>
                  <a:ext uri="{FF2B5EF4-FFF2-40B4-BE49-F238E27FC236}">
                    <a16:creationId xmlns:a16="http://schemas.microsoft.com/office/drawing/2014/main" id="{82F0CD22-DA19-427E-BB7C-5BF1C1C88455}"/>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99" name="Freeform 815">
                <a:extLst>
                  <a:ext uri="{FF2B5EF4-FFF2-40B4-BE49-F238E27FC236}">
                    <a16:creationId xmlns:a16="http://schemas.microsoft.com/office/drawing/2014/main" id="{A1C87891-64FC-4320-843E-0252B72FBCD7}"/>
                  </a:ext>
                </a:extLst>
              </p:cNvPr>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0" name="Freeform 816">
                <a:extLst>
                  <a:ext uri="{FF2B5EF4-FFF2-40B4-BE49-F238E27FC236}">
                    <a16:creationId xmlns:a16="http://schemas.microsoft.com/office/drawing/2014/main" id="{866DF7E1-6D58-46E5-9522-2632E4B89FB4}"/>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01" name="Freeform 817">
                <a:extLst>
                  <a:ext uri="{FF2B5EF4-FFF2-40B4-BE49-F238E27FC236}">
                    <a16:creationId xmlns:a16="http://schemas.microsoft.com/office/drawing/2014/main" id="{66A917AA-136D-450B-A1CA-8F79EDA41368}"/>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02" name="Freeform 818">
                <a:extLst>
                  <a:ext uri="{FF2B5EF4-FFF2-40B4-BE49-F238E27FC236}">
                    <a16:creationId xmlns:a16="http://schemas.microsoft.com/office/drawing/2014/main" id="{8B4BFB83-7806-499B-A4E2-458A1E995CFF}"/>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203" name="Straight Connector 819">
                <a:extLst>
                  <a:ext uri="{FF2B5EF4-FFF2-40B4-BE49-F238E27FC236}">
                    <a16:creationId xmlns:a16="http://schemas.microsoft.com/office/drawing/2014/main" id="{963F1840-E00D-4317-8CA9-297F4ACD5032}"/>
                  </a:ext>
                </a:extLst>
              </p:cNvPr>
              <p:cNvCxnSpPr>
                <a:cxnSpLocks noChangeShapeType="1"/>
                <a:endCxn id="1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04" name="Straight Connector 820">
                <a:extLst>
                  <a:ext uri="{FF2B5EF4-FFF2-40B4-BE49-F238E27FC236}">
                    <a16:creationId xmlns:a16="http://schemas.microsoft.com/office/drawing/2014/main" id="{E00C4C28-2C3C-4B92-85BD-48ECBCE13951}"/>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72" name="Group 347">
              <a:extLst>
                <a:ext uri="{FF2B5EF4-FFF2-40B4-BE49-F238E27FC236}">
                  <a16:creationId xmlns:a16="http://schemas.microsoft.com/office/drawing/2014/main" id="{F10300A8-09E1-4F64-A369-103C83CBFAEA}"/>
                </a:ext>
              </a:extLst>
            </p:cNvPr>
            <p:cNvGrpSpPr>
              <a:grpSpLocks/>
            </p:cNvGrpSpPr>
            <p:nvPr/>
          </p:nvGrpSpPr>
          <p:grpSpPr bwMode="auto">
            <a:xfrm>
              <a:off x="7186342" y="2486295"/>
              <a:ext cx="413310" cy="196874"/>
              <a:chOff x="1871277" y="1576300"/>
              <a:chExt cx="1128371" cy="437861"/>
            </a:xfrm>
          </p:grpSpPr>
          <p:sp>
            <p:nvSpPr>
              <p:cNvPr id="187" name="Oval 803">
                <a:extLst>
                  <a:ext uri="{FF2B5EF4-FFF2-40B4-BE49-F238E27FC236}">
                    <a16:creationId xmlns:a16="http://schemas.microsoft.com/office/drawing/2014/main" id="{B2DC0733-CD93-4BFA-BA0A-2892324E209A}"/>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88" name="Rectangle 804">
                <a:extLst>
                  <a:ext uri="{FF2B5EF4-FFF2-40B4-BE49-F238E27FC236}">
                    <a16:creationId xmlns:a16="http://schemas.microsoft.com/office/drawing/2014/main" id="{58CA1291-EF24-4532-AA0C-B3EC92EAA8B0}"/>
                  </a:ext>
                </a:extLst>
              </p:cNvPr>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9" name="Oval 805">
                <a:extLst>
                  <a:ext uri="{FF2B5EF4-FFF2-40B4-BE49-F238E27FC236}">
                    <a16:creationId xmlns:a16="http://schemas.microsoft.com/office/drawing/2014/main" id="{55423753-3B69-41D7-8CCD-A0E0A3DA1014}"/>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90" name="Freeform 806">
                <a:extLst>
                  <a:ext uri="{FF2B5EF4-FFF2-40B4-BE49-F238E27FC236}">
                    <a16:creationId xmlns:a16="http://schemas.microsoft.com/office/drawing/2014/main" id="{DE721172-6175-4BA1-9B34-9E449F07244E}"/>
                  </a:ext>
                </a:extLst>
              </p:cNvPr>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91" name="Freeform 807">
                <a:extLst>
                  <a:ext uri="{FF2B5EF4-FFF2-40B4-BE49-F238E27FC236}">
                    <a16:creationId xmlns:a16="http://schemas.microsoft.com/office/drawing/2014/main" id="{22892ACC-9927-4BED-85F0-96B4BD3B59FB}"/>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92" name="Freeform 808">
                <a:extLst>
                  <a:ext uri="{FF2B5EF4-FFF2-40B4-BE49-F238E27FC236}">
                    <a16:creationId xmlns:a16="http://schemas.microsoft.com/office/drawing/2014/main" id="{B933B1E3-3AB7-4F19-A9B9-B7DABA43E13F}"/>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93" name="Freeform 809">
                <a:extLst>
                  <a:ext uri="{FF2B5EF4-FFF2-40B4-BE49-F238E27FC236}">
                    <a16:creationId xmlns:a16="http://schemas.microsoft.com/office/drawing/2014/main" id="{4B2E49EE-C11C-4979-A1A9-EA3B85A48F08}"/>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94" name="Straight Connector 810">
                <a:extLst>
                  <a:ext uri="{FF2B5EF4-FFF2-40B4-BE49-F238E27FC236}">
                    <a16:creationId xmlns:a16="http://schemas.microsoft.com/office/drawing/2014/main" id="{39EB1C04-69EF-4D55-964B-9A2B9AC383DC}"/>
                  </a:ext>
                </a:extLst>
              </p:cNvPr>
              <p:cNvCxnSpPr>
                <a:cxnSpLocks noChangeShapeType="1"/>
                <a:endCxn id="1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95" name="Straight Connector 811">
                <a:extLst>
                  <a:ext uri="{FF2B5EF4-FFF2-40B4-BE49-F238E27FC236}">
                    <a16:creationId xmlns:a16="http://schemas.microsoft.com/office/drawing/2014/main" id="{B1B56E5A-AF45-4D95-BA8C-4C2F856C17AD}"/>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73" name="Group 347">
              <a:extLst>
                <a:ext uri="{FF2B5EF4-FFF2-40B4-BE49-F238E27FC236}">
                  <a16:creationId xmlns:a16="http://schemas.microsoft.com/office/drawing/2014/main" id="{E6A4F347-B6A6-43F3-924E-0AC9CA89384C}"/>
                </a:ext>
              </a:extLst>
            </p:cNvPr>
            <p:cNvGrpSpPr>
              <a:grpSpLocks/>
            </p:cNvGrpSpPr>
            <p:nvPr/>
          </p:nvGrpSpPr>
          <p:grpSpPr bwMode="auto">
            <a:xfrm>
              <a:off x="7750914" y="2756819"/>
              <a:ext cx="413310" cy="196874"/>
              <a:chOff x="1871277" y="1576300"/>
              <a:chExt cx="1128371" cy="437861"/>
            </a:xfrm>
          </p:grpSpPr>
          <p:sp>
            <p:nvSpPr>
              <p:cNvPr id="178" name="Oval 794">
                <a:extLst>
                  <a:ext uri="{FF2B5EF4-FFF2-40B4-BE49-F238E27FC236}">
                    <a16:creationId xmlns:a16="http://schemas.microsoft.com/office/drawing/2014/main" id="{A5C9E0F2-37B7-4664-B0D7-2327CB0D2106}"/>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79" name="Rectangle 795">
                <a:extLst>
                  <a:ext uri="{FF2B5EF4-FFF2-40B4-BE49-F238E27FC236}">
                    <a16:creationId xmlns:a16="http://schemas.microsoft.com/office/drawing/2014/main" id="{7436AA3E-DA39-49AA-A025-0432772304B1}"/>
                  </a:ext>
                </a:extLst>
              </p:cNvPr>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0" name="Oval 796">
                <a:extLst>
                  <a:ext uri="{FF2B5EF4-FFF2-40B4-BE49-F238E27FC236}">
                    <a16:creationId xmlns:a16="http://schemas.microsoft.com/office/drawing/2014/main" id="{072A99DD-DB70-4A44-9065-32E0501B4C2C}"/>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81" name="Freeform 797">
                <a:extLst>
                  <a:ext uri="{FF2B5EF4-FFF2-40B4-BE49-F238E27FC236}">
                    <a16:creationId xmlns:a16="http://schemas.microsoft.com/office/drawing/2014/main" id="{38C11879-7DA3-41F7-9E85-9FADFC1CB953}"/>
                  </a:ext>
                </a:extLst>
              </p:cNvPr>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2" name="Freeform 798">
                <a:extLst>
                  <a:ext uri="{FF2B5EF4-FFF2-40B4-BE49-F238E27FC236}">
                    <a16:creationId xmlns:a16="http://schemas.microsoft.com/office/drawing/2014/main" id="{2874DA58-F6B2-4D8F-A6B3-1925CF7E5D94}"/>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83" name="Freeform 799">
                <a:extLst>
                  <a:ext uri="{FF2B5EF4-FFF2-40B4-BE49-F238E27FC236}">
                    <a16:creationId xmlns:a16="http://schemas.microsoft.com/office/drawing/2014/main" id="{C7CFC43C-0BBB-4074-A6DA-894E6B4EF951}"/>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84" name="Freeform 800">
                <a:extLst>
                  <a:ext uri="{FF2B5EF4-FFF2-40B4-BE49-F238E27FC236}">
                    <a16:creationId xmlns:a16="http://schemas.microsoft.com/office/drawing/2014/main" id="{427DC28D-B2DD-4C20-938D-B23F99E2F92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85" name="Straight Connector 801">
                <a:extLst>
                  <a:ext uri="{FF2B5EF4-FFF2-40B4-BE49-F238E27FC236}">
                    <a16:creationId xmlns:a16="http://schemas.microsoft.com/office/drawing/2014/main" id="{3FBB3D48-43B7-4C63-A0A2-5B48488FC7E5}"/>
                  </a:ext>
                </a:extLst>
              </p:cNvPr>
              <p:cNvCxnSpPr>
                <a:cxnSpLocks noChangeShapeType="1"/>
                <a:endCxn id="1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86" name="Straight Connector 802">
                <a:extLst>
                  <a:ext uri="{FF2B5EF4-FFF2-40B4-BE49-F238E27FC236}">
                    <a16:creationId xmlns:a16="http://schemas.microsoft.com/office/drawing/2014/main" id="{D8831335-9202-4434-9532-85049705E819}"/>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174" name="Picture 1005" descr="antenna_stylized">
              <a:extLst>
                <a:ext uri="{FF2B5EF4-FFF2-40B4-BE49-F238E27FC236}">
                  <a16:creationId xmlns:a16="http://schemas.microsoft.com/office/drawing/2014/main" id="{B3A74351-361F-4EFC-8E31-F70E788C931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 name="Picture 1005" descr="antenna_stylized">
              <a:extLst>
                <a:ext uri="{FF2B5EF4-FFF2-40B4-BE49-F238E27FC236}">
                  <a16:creationId xmlns:a16="http://schemas.microsoft.com/office/drawing/2014/main" id="{8F2AABA3-6A64-4571-8222-7651547A0D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 name="Picture 1005" descr="antenna_stylized">
              <a:extLst>
                <a:ext uri="{FF2B5EF4-FFF2-40B4-BE49-F238E27FC236}">
                  <a16:creationId xmlns:a16="http://schemas.microsoft.com/office/drawing/2014/main" id="{61B7E7FD-38F4-45B7-8CEA-77D8F0D08F5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7" name="Picture 934" descr="antenna_radiation_stylized">
              <a:extLst>
                <a:ext uri="{FF2B5EF4-FFF2-40B4-BE49-F238E27FC236}">
                  <a16:creationId xmlns:a16="http://schemas.microsoft.com/office/drawing/2014/main" id="{425ABF41-7D42-4851-B4AF-3A19C0A090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84339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2E066A-06F6-4E98-B28B-11CE899F2A0B}"/>
              </a:ext>
            </a:extLst>
          </p:cNvPr>
          <p:cNvSpPr>
            <a:spLocks noGrp="1"/>
          </p:cNvSpPr>
          <p:nvPr>
            <p:ph type="title"/>
          </p:nvPr>
        </p:nvSpPr>
        <p:spPr/>
        <p:txBody>
          <a:bodyPr/>
          <a:lstStyle/>
          <a:p>
            <a:r>
              <a:rPr lang="zh-CN" altLang="en-US" dirty="0"/>
              <a:t>边缘部分 </a:t>
            </a:r>
            <a:r>
              <a:rPr lang="en-US" altLang="zh-CN" dirty="0"/>
              <a:t>– </a:t>
            </a:r>
            <a:r>
              <a:rPr lang="zh-CN" altLang="en-US" dirty="0"/>
              <a:t>主机</a:t>
            </a:r>
          </a:p>
        </p:txBody>
      </p:sp>
      <p:sp>
        <p:nvSpPr>
          <p:cNvPr id="3" name="内容占位符 2">
            <a:extLst>
              <a:ext uri="{FF2B5EF4-FFF2-40B4-BE49-F238E27FC236}">
                <a16:creationId xmlns:a16="http://schemas.microsoft.com/office/drawing/2014/main" id="{76675D13-5483-474E-ACC2-663A41C57378}"/>
              </a:ext>
            </a:extLst>
          </p:cNvPr>
          <p:cNvSpPr>
            <a:spLocks noGrp="1"/>
          </p:cNvSpPr>
          <p:nvPr>
            <p:ph idx="1"/>
          </p:nvPr>
        </p:nvSpPr>
        <p:spPr/>
        <p:txBody>
          <a:bodyPr/>
          <a:lstStyle/>
          <a:p>
            <a:r>
              <a:rPr lang="zh-CN" altLang="en-US" dirty="0"/>
              <a:t>主机又称为端系统 </a:t>
            </a:r>
            <a:r>
              <a:rPr lang="en-US" altLang="zh-CN" dirty="0"/>
              <a:t>– host</a:t>
            </a:r>
            <a:r>
              <a:rPr lang="zh-CN" altLang="en-US" dirty="0"/>
              <a:t>、</a:t>
            </a:r>
            <a:r>
              <a:rPr lang="en-US" altLang="zh-CN" dirty="0"/>
              <a:t>end system </a:t>
            </a:r>
            <a:r>
              <a:rPr lang="zh-CN" altLang="en-US" dirty="0"/>
              <a:t>意义接近</a:t>
            </a:r>
            <a:endParaRPr lang="en-US" altLang="zh-CN" dirty="0"/>
          </a:p>
          <a:p>
            <a:r>
              <a:rPr lang="zh-CN" altLang="en-US" dirty="0"/>
              <a:t>主机可能有很大的差别：</a:t>
            </a:r>
            <a:endParaRPr lang="en-US" altLang="zh-CN" dirty="0"/>
          </a:p>
          <a:p>
            <a:pPr lvl="1"/>
            <a:r>
              <a:rPr lang="zh-CN" altLang="en-US" dirty="0"/>
              <a:t>电脑、手机、智能家电、网络摄像头等，都是主机</a:t>
            </a:r>
            <a:endParaRPr lang="en-US" altLang="zh-CN" dirty="0"/>
          </a:p>
          <a:p>
            <a:pPr lvl="1"/>
            <a:r>
              <a:rPr lang="zh-CN" altLang="en-US" dirty="0"/>
              <a:t>大型计算机、服务器等，也是主机</a:t>
            </a:r>
            <a:endParaRPr lang="en-US" altLang="zh-CN" dirty="0"/>
          </a:p>
          <a:p>
            <a:r>
              <a:rPr lang="zh-CN" altLang="en-US" dirty="0"/>
              <a:t>主机间通信的模式：</a:t>
            </a:r>
            <a:endParaRPr lang="en-US" altLang="zh-CN" dirty="0"/>
          </a:p>
          <a:p>
            <a:pPr lvl="1"/>
            <a:r>
              <a:rPr lang="zh-CN" altLang="en-US" dirty="0"/>
              <a:t>事实上，是“主机</a:t>
            </a:r>
            <a:r>
              <a:rPr lang="en-US" altLang="zh-CN" dirty="0"/>
              <a:t>A</a:t>
            </a:r>
            <a:r>
              <a:rPr lang="zh-CN" altLang="en-US" dirty="0"/>
              <a:t>的某个程序</a:t>
            </a:r>
            <a:r>
              <a:rPr lang="en-US" altLang="zh-CN" dirty="0"/>
              <a:t>/</a:t>
            </a:r>
            <a:r>
              <a:rPr lang="zh-CN" altLang="en-US" dirty="0"/>
              <a:t>进程和主机</a:t>
            </a:r>
            <a:r>
              <a:rPr lang="en-US" altLang="zh-CN" dirty="0"/>
              <a:t>B</a:t>
            </a:r>
            <a:r>
              <a:rPr lang="zh-CN" altLang="en-US" dirty="0"/>
              <a:t>的某个程序</a:t>
            </a:r>
            <a:r>
              <a:rPr lang="en-US" altLang="zh-CN" dirty="0"/>
              <a:t>/</a:t>
            </a:r>
            <a:r>
              <a:rPr lang="zh-CN" altLang="en-US" dirty="0"/>
              <a:t>进程进行通信”</a:t>
            </a:r>
            <a:endParaRPr lang="en-US" altLang="zh-CN" dirty="0"/>
          </a:p>
          <a:p>
            <a:pPr lvl="1"/>
            <a:r>
              <a:rPr lang="zh-CN" altLang="en-US" dirty="0"/>
              <a:t>客户</a:t>
            </a:r>
            <a:r>
              <a:rPr lang="en-US" altLang="zh-CN" dirty="0"/>
              <a:t>-</a:t>
            </a:r>
            <a:r>
              <a:rPr lang="zh-CN" altLang="en-US" dirty="0"/>
              <a:t>服务器方式（</a:t>
            </a:r>
            <a:r>
              <a:rPr lang="en-US" altLang="zh-CN" dirty="0"/>
              <a:t>C/S</a:t>
            </a:r>
            <a:r>
              <a:rPr lang="zh-CN" altLang="en-US" dirty="0"/>
              <a:t>，或</a:t>
            </a:r>
            <a:r>
              <a:rPr lang="en-US" altLang="zh-CN" dirty="0"/>
              <a:t>Client/Server</a:t>
            </a:r>
            <a:r>
              <a:rPr lang="zh-CN" altLang="en-US" dirty="0"/>
              <a:t>方式）</a:t>
            </a:r>
            <a:endParaRPr lang="en-US" altLang="zh-CN" dirty="0"/>
          </a:p>
          <a:p>
            <a:pPr lvl="1"/>
            <a:r>
              <a:rPr lang="zh-CN" altLang="en-US" dirty="0"/>
              <a:t>对等方式（</a:t>
            </a:r>
            <a:r>
              <a:rPr lang="en-US" altLang="zh-CN" dirty="0"/>
              <a:t>P2P</a:t>
            </a:r>
            <a:r>
              <a:rPr lang="zh-CN" altLang="en-US" dirty="0"/>
              <a:t>方式，或</a:t>
            </a:r>
            <a:r>
              <a:rPr lang="en-US" altLang="zh-CN" dirty="0"/>
              <a:t>peer-to-peer</a:t>
            </a:r>
            <a:r>
              <a:rPr lang="zh-CN" altLang="en-US" dirty="0"/>
              <a:t>方式）</a:t>
            </a:r>
          </a:p>
        </p:txBody>
      </p:sp>
    </p:spTree>
    <p:extLst>
      <p:ext uri="{BB962C8B-B14F-4D97-AF65-F5344CB8AC3E}">
        <p14:creationId xmlns:p14="http://schemas.microsoft.com/office/powerpoint/2010/main" val="3620166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5B8EC3-60BB-4D79-BE59-909DE028B77F}"/>
              </a:ext>
            </a:extLst>
          </p:cNvPr>
          <p:cNvSpPr>
            <a:spLocks noGrp="1"/>
          </p:cNvSpPr>
          <p:nvPr>
            <p:ph type="title"/>
          </p:nvPr>
        </p:nvSpPr>
        <p:spPr/>
        <p:txBody>
          <a:bodyPr/>
          <a:lstStyle/>
          <a:p>
            <a:r>
              <a:rPr lang="zh-CN" altLang="en-US" dirty="0"/>
              <a:t>主机通信方式 </a:t>
            </a:r>
            <a:r>
              <a:rPr lang="en-US" altLang="zh-CN" dirty="0"/>
              <a:t>– C/S</a:t>
            </a:r>
            <a:r>
              <a:rPr lang="zh-CN" altLang="en-US" dirty="0"/>
              <a:t>方式</a:t>
            </a:r>
          </a:p>
        </p:txBody>
      </p:sp>
      <p:sp>
        <p:nvSpPr>
          <p:cNvPr id="3" name="内容占位符 2">
            <a:extLst>
              <a:ext uri="{FF2B5EF4-FFF2-40B4-BE49-F238E27FC236}">
                <a16:creationId xmlns:a16="http://schemas.microsoft.com/office/drawing/2014/main" id="{3E840CCA-8CAE-4451-AA9D-61F2464487D8}"/>
              </a:ext>
            </a:extLst>
          </p:cNvPr>
          <p:cNvSpPr>
            <a:spLocks noGrp="1"/>
          </p:cNvSpPr>
          <p:nvPr>
            <p:ph idx="1"/>
          </p:nvPr>
        </p:nvSpPr>
        <p:spPr/>
        <p:txBody>
          <a:bodyPr>
            <a:normAutofit lnSpcReduction="10000"/>
          </a:bodyPr>
          <a:lstStyle/>
          <a:p>
            <a:r>
              <a:rPr lang="zh-CN" altLang="en-US" dirty="0"/>
              <a:t>客户 </a:t>
            </a:r>
            <a:r>
              <a:rPr lang="en-US" altLang="zh-CN" dirty="0"/>
              <a:t>(client) </a:t>
            </a:r>
            <a:r>
              <a:rPr lang="zh-CN" altLang="en-US" dirty="0"/>
              <a:t>和服务器 </a:t>
            </a:r>
            <a:r>
              <a:rPr lang="en-US" altLang="zh-CN" dirty="0"/>
              <a:t>(server) </a:t>
            </a:r>
            <a:r>
              <a:rPr lang="zh-CN" altLang="en-US" dirty="0"/>
              <a:t>都是指通信中所涉及的两个应用进程。</a:t>
            </a:r>
          </a:p>
          <a:p>
            <a:r>
              <a:rPr lang="zh-CN" altLang="en-US" dirty="0"/>
              <a:t>客户</a:t>
            </a:r>
            <a:r>
              <a:rPr lang="en-US" altLang="zh-CN" dirty="0"/>
              <a:t> – </a:t>
            </a:r>
            <a:r>
              <a:rPr lang="zh-CN" altLang="en-US" dirty="0"/>
              <a:t>服务器方式所描述的是进程之间服务和被服务的关系。</a:t>
            </a:r>
          </a:p>
          <a:p>
            <a:r>
              <a:rPr lang="zh-CN" altLang="en-US" dirty="0"/>
              <a:t>客户是服务的请求方，服务器是服务的提供方。</a:t>
            </a:r>
            <a:endParaRPr lang="en-US" altLang="zh-CN" dirty="0"/>
          </a:p>
          <a:p>
            <a:r>
              <a:rPr lang="zh-CN" altLang="en-US" dirty="0"/>
              <a:t>注意：客户和服务器间的通信，往往是需要经过互联网的核心部分的（本课程将学习这个过程）。</a:t>
            </a:r>
            <a:endParaRPr lang="en-US" altLang="zh-CN" dirty="0"/>
          </a:p>
          <a:p>
            <a:r>
              <a:rPr lang="zh-CN" altLang="en-US" dirty="0"/>
              <a:t>举例：</a:t>
            </a:r>
            <a:endParaRPr lang="en-US" altLang="zh-CN" dirty="0"/>
          </a:p>
          <a:p>
            <a:pPr lvl="1"/>
            <a:r>
              <a:rPr lang="zh-CN" altLang="en-US" dirty="0"/>
              <a:t>访问网页（例如，打开</a:t>
            </a:r>
            <a:r>
              <a:rPr lang="en-US" altLang="zh-CN" dirty="0">
                <a:hlinkClick r:id="rId2"/>
              </a:rPr>
              <a:t>www.baidu.com</a:t>
            </a:r>
            <a:r>
              <a:rPr lang="zh-CN" altLang="en-US" dirty="0"/>
              <a:t>）</a:t>
            </a:r>
            <a:endParaRPr lang="en-US" altLang="zh-CN" dirty="0"/>
          </a:p>
          <a:p>
            <a:pPr lvl="1"/>
            <a:r>
              <a:rPr lang="zh-CN" altLang="en-US" dirty="0"/>
              <a:t>发送邮件</a:t>
            </a:r>
            <a:endParaRPr lang="en-US" altLang="zh-CN" dirty="0"/>
          </a:p>
          <a:p>
            <a:pPr lvl="1"/>
            <a:r>
              <a:rPr lang="zh-CN" altLang="en-US" dirty="0"/>
              <a:t>打开高德地图</a:t>
            </a:r>
            <a:r>
              <a:rPr lang="en-US" altLang="zh-CN" dirty="0"/>
              <a:t>APP</a:t>
            </a:r>
            <a:endParaRPr lang="zh-CN" altLang="en-US" dirty="0"/>
          </a:p>
          <a:p>
            <a:endParaRPr lang="zh-CN" altLang="en-US" dirty="0"/>
          </a:p>
        </p:txBody>
      </p:sp>
    </p:spTree>
    <p:extLst>
      <p:ext uri="{BB962C8B-B14F-4D97-AF65-F5344CB8AC3E}">
        <p14:creationId xmlns:p14="http://schemas.microsoft.com/office/powerpoint/2010/main" val="1520417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448A2-2512-4326-8ED2-A25C163CBDC8}"/>
              </a:ext>
            </a:extLst>
          </p:cNvPr>
          <p:cNvSpPr>
            <a:spLocks noGrp="1"/>
          </p:cNvSpPr>
          <p:nvPr>
            <p:ph type="title"/>
          </p:nvPr>
        </p:nvSpPr>
        <p:spPr/>
        <p:txBody>
          <a:bodyPr/>
          <a:lstStyle/>
          <a:p>
            <a:r>
              <a:rPr lang="zh-CN" altLang="en-US" dirty="0"/>
              <a:t>主机通信方式 </a:t>
            </a:r>
            <a:r>
              <a:rPr lang="en-US" altLang="zh-CN" dirty="0"/>
              <a:t>– P2P</a:t>
            </a:r>
            <a:r>
              <a:rPr lang="zh-CN" altLang="en-US" dirty="0"/>
              <a:t>方式</a:t>
            </a:r>
          </a:p>
        </p:txBody>
      </p:sp>
      <p:sp>
        <p:nvSpPr>
          <p:cNvPr id="3" name="内容占位符 2">
            <a:extLst>
              <a:ext uri="{FF2B5EF4-FFF2-40B4-BE49-F238E27FC236}">
                <a16:creationId xmlns:a16="http://schemas.microsoft.com/office/drawing/2014/main" id="{966CE9DB-045D-48EE-81BE-B99B2F5BF4CA}"/>
              </a:ext>
            </a:extLst>
          </p:cNvPr>
          <p:cNvSpPr>
            <a:spLocks noGrp="1"/>
          </p:cNvSpPr>
          <p:nvPr>
            <p:ph idx="1"/>
          </p:nvPr>
        </p:nvSpPr>
        <p:spPr/>
        <p:txBody>
          <a:bodyPr>
            <a:normAutofit fontScale="92500" lnSpcReduction="10000"/>
          </a:bodyPr>
          <a:lstStyle/>
          <a:p>
            <a:r>
              <a:rPr lang="zh-CN" altLang="en-US" dirty="0"/>
              <a:t>对等连接 </a:t>
            </a:r>
            <a:r>
              <a:rPr lang="en-US" altLang="zh-CN" dirty="0"/>
              <a:t>(peer-to-peer</a:t>
            </a:r>
            <a:r>
              <a:rPr lang="zh-CN" altLang="en-US" dirty="0"/>
              <a:t>，简写为 </a:t>
            </a:r>
            <a:r>
              <a:rPr lang="en-US" altLang="zh-CN" dirty="0"/>
              <a:t>P2P) </a:t>
            </a:r>
            <a:r>
              <a:rPr lang="zh-CN" altLang="en-US" dirty="0"/>
              <a:t>是指两个主机在通信时并不区分哪一个是服务请求方还是服务提供方。</a:t>
            </a:r>
          </a:p>
          <a:p>
            <a:r>
              <a:rPr lang="zh-CN" altLang="en-US" dirty="0"/>
              <a:t>只要两个主机都运行了对等连接软件 </a:t>
            </a:r>
            <a:r>
              <a:rPr lang="en-US" altLang="zh-CN" dirty="0"/>
              <a:t>(P2P </a:t>
            </a:r>
            <a:r>
              <a:rPr lang="zh-CN" altLang="en-US" dirty="0"/>
              <a:t>软件</a:t>
            </a:r>
            <a:r>
              <a:rPr lang="en-US" altLang="zh-CN" dirty="0"/>
              <a:t>) </a:t>
            </a:r>
            <a:r>
              <a:rPr lang="zh-CN" altLang="en-US" dirty="0"/>
              <a:t>，它们就可以进行平等的、对等连接通信。</a:t>
            </a:r>
          </a:p>
          <a:p>
            <a:r>
              <a:rPr lang="zh-CN" altLang="en-US" dirty="0"/>
              <a:t>举例：</a:t>
            </a:r>
            <a:endParaRPr lang="en-US" altLang="zh-CN" dirty="0"/>
          </a:p>
          <a:p>
            <a:pPr lvl="1"/>
            <a:r>
              <a:rPr lang="en-US" altLang="zh-CN" dirty="0"/>
              <a:t>BitTorrent</a:t>
            </a:r>
            <a:r>
              <a:rPr lang="zh-CN" altLang="en-US" dirty="0"/>
              <a:t>下载、迅雷下载、玩客云</a:t>
            </a:r>
            <a:r>
              <a:rPr lang="en-US" altLang="zh-CN" dirty="0"/>
              <a:t>……</a:t>
            </a:r>
          </a:p>
          <a:p>
            <a:pPr lvl="1"/>
            <a:r>
              <a:rPr lang="zh-CN" altLang="en-US" dirty="0"/>
              <a:t>文件共享</a:t>
            </a:r>
            <a:endParaRPr lang="en-US" altLang="zh-CN" dirty="0"/>
          </a:p>
          <a:p>
            <a:pPr lvl="1"/>
            <a:r>
              <a:rPr lang="zh-CN" altLang="en-US" dirty="0"/>
              <a:t>“从局域网的计算机上下载</a:t>
            </a:r>
            <a:r>
              <a:rPr lang="en-US" altLang="zh-CN" dirty="0"/>
              <a:t>Windows</a:t>
            </a:r>
            <a:r>
              <a:rPr lang="zh-CN" altLang="en-US" dirty="0"/>
              <a:t>更新”</a:t>
            </a:r>
            <a:endParaRPr lang="en-US" altLang="zh-CN" dirty="0"/>
          </a:p>
          <a:p>
            <a:r>
              <a:rPr lang="zh-CN" altLang="en-US" dirty="0"/>
              <a:t>可以减轻服务器压力，提高主机资源的利用率。</a:t>
            </a:r>
            <a:endParaRPr lang="en-US" altLang="zh-CN" dirty="0"/>
          </a:p>
          <a:p>
            <a:r>
              <a:rPr lang="zh-CN" altLang="en-US" dirty="0"/>
              <a:t>可能经过核心部分，也可能仅在边缘部分完成。</a:t>
            </a:r>
          </a:p>
        </p:txBody>
      </p:sp>
    </p:spTree>
    <p:extLst>
      <p:ext uri="{BB962C8B-B14F-4D97-AF65-F5344CB8AC3E}">
        <p14:creationId xmlns:p14="http://schemas.microsoft.com/office/powerpoint/2010/main" val="2914172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a:sym typeface="Arial" panose="020B0604020202020204" pitchFamily="34" charset="0"/>
              </a:rPr>
              <a:t>互联网的组成</a:t>
            </a:r>
            <a:r>
              <a:rPr lang="en-US" altLang="zh-CN" dirty="0">
                <a:sym typeface="Arial" panose="020B0604020202020204" pitchFamily="34" charset="0"/>
              </a:rPr>
              <a:t> – </a:t>
            </a:r>
            <a:r>
              <a:rPr lang="zh-CN" altLang="en-US" dirty="0">
                <a:sym typeface="Arial" panose="020B0604020202020204" pitchFamily="34" charset="0"/>
              </a:rPr>
              <a:t>核心部分</a:t>
            </a:r>
            <a:endParaRPr lang="zh-CN" altLang="en-US"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3" name="文本占位符 2"/>
          <p:cNvSpPr>
            <a:spLocks noGrp="1"/>
          </p:cNvSpPr>
          <p:nvPr>
            <p:ph type="body" idx="1"/>
          </p:nvPr>
        </p:nvSpPr>
        <p:spPr/>
        <p:txBody>
          <a:bodyPr rtlCol="0"/>
          <a:lstStyle/>
          <a:p>
            <a:pPr rtl="0"/>
            <a:r>
              <a:rPr lang="en-US" altLang="zh-CN" dirty="0">
                <a:latin typeface="微软雅黑" panose="020B0503020204020204" pitchFamily="34" charset="-122"/>
                <a:ea typeface="微软雅黑" panose="020B0503020204020204" pitchFamily="34" charset="-122"/>
                <a:sym typeface="Arial" panose="020B0604020202020204" pitchFamily="34" charset="0"/>
              </a:rPr>
              <a:t>Network core</a:t>
            </a:r>
            <a:endParaRPr lang="zh-CN" altLang="en-US" dirty="0">
              <a:latin typeface="微软雅黑" panose="020B0503020204020204" pitchFamily="34" charset="-122"/>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896569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84C93-8F6D-4322-A378-688B6821A090}"/>
              </a:ext>
            </a:extLst>
          </p:cNvPr>
          <p:cNvSpPr>
            <a:spLocks noGrp="1"/>
          </p:cNvSpPr>
          <p:nvPr>
            <p:ph type="title"/>
          </p:nvPr>
        </p:nvSpPr>
        <p:spPr/>
        <p:txBody>
          <a:bodyPr/>
          <a:lstStyle/>
          <a:p>
            <a:r>
              <a:rPr lang="zh-CN" altLang="en-US" dirty="0"/>
              <a:t>核心部分</a:t>
            </a:r>
          </a:p>
        </p:txBody>
      </p:sp>
      <p:sp>
        <p:nvSpPr>
          <p:cNvPr id="3" name="内容占位符 2">
            <a:extLst>
              <a:ext uri="{FF2B5EF4-FFF2-40B4-BE49-F238E27FC236}">
                <a16:creationId xmlns:a16="http://schemas.microsoft.com/office/drawing/2014/main" id="{EB412A06-1746-4B91-ABD7-AFCA25C368C9}"/>
              </a:ext>
            </a:extLst>
          </p:cNvPr>
          <p:cNvSpPr>
            <a:spLocks noGrp="1"/>
          </p:cNvSpPr>
          <p:nvPr>
            <p:ph idx="1"/>
          </p:nvPr>
        </p:nvSpPr>
        <p:spPr/>
        <p:txBody>
          <a:bodyPr/>
          <a:lstStyle/>
          <a:p>
            <a:r>
              <a:rPr lang="zh-CN" altLang="en-US" dirty="0"/>
              <a:t>互联网的核心部分由互联的路由器</a:t>
            </a:r>
            <a:r>
              <a:rPr lang="en-US" altLang="zh-CN" dirty="0"/>
              <a:t>/</a:t>
            </a:r>
            <a:r>
              <a:rPr lang="zh-CN" altLang="en-US" dirty="0"/>
              <a:t>交换机组成（</a:t>
            </a:r>
            <a:r>
              <a:rPr lang="en-US" altLang="zh-CN" dirty="0"/>
              <a:t>interconnected routers</a:t>
            </a:r>
            <a:r>
              <a:rPr lang="zh-CN" altLang="en-US" dirty="0"/>
              <a:t>）</a:t>
            </a:r>
            <a:endParaRPr lang="en-US" altLang="zh-CN" dirty="0"/>
          </a:p>
          <a:p>
            <a:r>
              <a:rPr lang="zh-CN" altLang="en-US" dirty="0"/>
              <a:t>网络中的核心部分要向网络边缘中的大量主机提供连通性，使边缘部分中的任何一个主机都能够向其他主机通信（即传送或接收各种形式的数据）。</a:t>
            </a:r>
          </a:p>
          <a:p>
            <a:r>
              <a:rPr lang="zh-CN" altLang="en-US" dirty="0"/>
              <a:t>在网络核心部分起特殊作用的是路由器 </a:t>
            </a:r>
            <a:r>
              <a:rPr lang="en-US" altLang="zh-CN" dirty="0"/>
              <a:t>(router)</a:t>
            </a:r>
            <a:r>
              <a:rPr lang="zh-CN" altLang="en-US" dirty="0"/>
              <a:t>。</a:t>
            </a:r>
          </a:p>
          <a:p>
            <a:r>
              <a:rPr lang="zh-CN" altLang="en-US" dirty="0"/>
              <a:t>路由器是实现分组交换 </a:t>
            </a:r>
            <a:r>
              <a:rPr lang="en-US" altLang="zh-CN" dirty="0"/>
              <a:t>(packet switching) </a:t>
            </a:r>
            <a:r>
              <a:rPr lang="zh-CN" altLang="en-US" dirty="0"/>
              <a:t>的关键构件，其任务是转发收到的分组，这是网络核心部分最重要的功能。</a:t>
            </a:r>
            <a:endParaRPr lang="en-US" altLang="zh-CN" dirty="0"/>
          </a:p>
          <a:p>
            <a:r>
              <a:rPr lang="zh-CN" altLang="en-US" dirty="0"/>
              <a:t>主要的通信方式：电路交换（</a:t>
            </a:r>
            <a:r>
              <a:rPr lang="en-US" altLang="zh-CN" dirty="0"/>
              <a:t>circuit switching</a:t>
            </a:r>
            <a:r>
              <a:rPr lang="zh-CN" altLang="en-US" dirty="0"/>
              <a:t>）和分组交换（</a:t>
            </a:r>
            <a:r>
              <a:rPr lang="en-US" altLang="zh-CN" dirty="0"/>
              <a:t>packet switching</a:t>
            </a:r>
            <a:r>
              <a:rPr lang="zh-CN" altLang="en-US" dirty="0"/>
              <a:t>，用于互联网中）</a:t>
            </a:r>
          </a:p>
        </p:txBody>
      </p:sp>
      <p:sp>
        <p:nvSpPr>
          <p:cNvPr id="4" name="文本框 3">
            <a:extLst>
              <a:ext uri="{FF2B5EF4-FFF2-40B4-BE49-F238E27FC236}">
                <a16:creationId xmlns:a16="http://schemas.microsoft.com/office/drawing/2014/main" id="{5F3981AC-896C-4367-BAD6-B90796C347A3}"/>
              </a:ext>
            </a:extLst>
          </p:cNvPr>
          <p:cNvSpPr txBox="1"/>
          <p:nvPr/>
        </p:nvSpPr>
        <p:spPr>
          <a:xfrm>
            <a:off x="7604097" y="0"/>
            <a:ext cx="4587903" cy="369332"/>
          </a:xfrm>
          <a:prstGeom prst="rect">
            <a:avLst/>
          </a:prstGeom>
          <a:noFill/>
        </p:spPr>
        <p:txBody>
          <a:bodyPr wrap="square" rtlCol="0">
            <a:spAutoFit/>
          </a:bodyPr>
          <a:lstStyle/>
          <a:p>
            <a:pPr algn="r"/>
            <a:r>
              <a:rPr lang="en-US" altLang="zh-CN" b="1" dirty="0">
                <a:solidFill>
                  <a:srgbClr val="FF0000"/>
                </a:solidFill>
              </a:rPr>
              <a:t>Network core</a:t>
            </a:r>
            <a:endParaRPr lang="zh-CN" altLang="en-US" b="1" dirty="0">
              <a:solidFill>
                <a:srgbClr val="FF0000"/>
              </a:solidFill>
            </a:endParaRPr>
          </a:p>
        </p:txBody>
      </p:sp>
    </p:spTree>
    <p:extLst>
      <p:ext uri="{BB962C8B-B14F-4D97-AF65-F5344CB8AC3E}">
        <p14:creationId xmlns:p14="http://schemas.microsoft.com/office/powerpoint/2010/main" val="494248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36DB1-6D3D-4EC8-9A70-53AE6D0986D3}"/>
              </a:ext>
            </a:extLst>
          </p:cNvPr>
          <p:cNvSpPr>
            <a:spLocks noGrp="1"/>
          </p:cNvSpPr>
          <p:nvPr>
            <p:ph type="title"/>
          </p:nvPr>
        </p:nvSpPr>
        <p:spPr/>
        <p:txBody>
          <a:bodyPr/>
          <a:lstStyle/>
          <a:p>
            <a:r>
              <a:rPr lang="zh-CN" altLang="en-US" dirty="0"/>
              <a:t>电路交换 </a:t>
            </a:r>
            <a:r>
              <a:rPr lang="en-US" altLang="zh-CN" dirty="0"/>
              <a:t>Circuit Switching</a:t>
            </a:r>
            <a:endParaRPr lang="zh-CN" altLang="en-US" dirty="0"/>
          </a:p>
        </p:txBody>
      </p:sp>
      <p:sp>
        <p:nvSpPr>
          <p:cNvPr id="3" name="内容占位符 2">
            <a:extLst>
              <a:ext uri="{FF2B5EF4-FFF2-40B4-BE49-F238E27FC236}">
                <a16:creationId xmlns:a16="http://schemas.microsoft.com/office/drawing/2014/main" id="{CBF1A514-B7D5-43C7-B0D9-285317AF8A67}"/>
              </a:ext>
            </a:extLst>
          </p:cNvPr>
          <p:cNvSpPr>
            <a:spLocks noGrp="1"/>
          </p:cNvSpPr>
          <p:nvPr>
            <p:ph idx="1"/>
          </p:nvPr>
        </p:nvSpPr>
        <p:spPr/>
        <p:txBody>
          <a:bodyPr/>
          <a:lstStyle/>
          <a:p>
            <a:r>
              <a:rPr lang="zh-CN" altLang="en-US" dirty="0"/>
              <a:t>电路交换和打电话的过程比较类似，以此为例</a:t>
            </a:r>
            <a:endParaRPr lang="en-US" altLang="zh-CN" dirty="0"/>
          </a:p>
          <a:p>
            <a:pPr lvl="1"/>
            <a:r>
              <a:rPr lang="zh-CN" altLang="en-US" dirty="0"/>
              <a:t>打电话前需要“拨号”：建立专用电路（别的电话不能占用该电路）</a:t>
            </a:r>
            <a:endParaRPr lang="en-US" altLang="zh-CN" dirty="0"/>
          </a:p>
          <a:p>
            <a:pPr lvl="1"/>
            <a:r>
              <a:rPr lang="zh-CN" altLang="en-US" dirty="0"/>
              <a:t>打完电话后电路资源释放</a:t>
            </a:r>
            <a:endParaRPr lang="en-US" altLang="zh-CN" dirty="0"/>
          </a:p>
          <a:p>
            <a:r>
              <a:rPr lang="zh-CN" altLang="en-US" dirty="0"/>
              <a:t>右图中，每两个交换机间的链路有四条电路：</a:t>
            </a:r>
            <a:endParaRPr lang="en-US" altLang="zh-CN" dirty="0"/>
          </a:p>
          <a:p>
            <a:pPr lvl="1"/>
            <a:r>
              <a:rPr lang="zh-CN" altLang="en-US" dirty="0"/>
              <a:t>图中所示的电话占用了顶上链路的第二个电路，及右侧链路的</a:t>
            </a:r>
            <a:br>
              <a:rPr lang="en-US" altLang="zh-CN" dirty="0"/>
            </a:br>
            <a:r>
              <a:rPr lang="zh-CN" altLang="en-US" dirty="0"/>
              <a:t>第一个电路</a:t>
            </a:r>
            <a:endParaRPr lang="en-US" altLang="zh-CN" dirty="0"/>
          </a:p>
          <a:p>
            <a:r>
              <a:rPr lang="zh-CN" altLang="en-US" dirty="0"/>
              <a:t>资源专用，无共享，保证了性能和体验</a:t>
            </a:r>
            <a:endParaRPr lang="en-US" altLang="zh-CN" dirty="0"/>
          </a:p>
          <a:p>
            <a:r>
              <a:rPr lang="zh-CN" altLang="en-US" dirty="0"/>
              <a:t>传统电话网络中采用。</a:t>
            </a:r>
          </a:p>
        </p:txBody>
      </p:sp>
      <p:cxnSp>
        <p:nvCxnSpPr>
          <p:cNvPr id="4" name="Straight Connector 379">
            <a:extLst>
              <a:ext uri="{FF2B5EF4-FFF2-40B4-BE49-F238E27FC236}">
                <a16:creationId xmlns:a16="http://schemas.microsoft.com/office/drawing/2014/main" id="{DBDEAFE7-EF2F-43BD-AF57-A988130B7C9E}"/>
              </a:ext>
            </a:extLst>
          </p:cNvPr>
          <p:cNvCxnSpPr/>
          <p:nvPr/>
        </p:nvCxnSpPr>
        <p:spPr bwMode="auto">
          <a:xfrm rot="16200000" flipH="1">
            <a:off x="8323623" y="3787543"/>
            <a:ext cx="557213" cy="26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380">
            <a:extLst>
              <a:ext uri="{FF2B5EF4-FFF2-40B4-BE49-F238E27FC236}">
                <a16:creationId xmlns:a16="http://schemas.microsoft.com/office/drawing/2014/main" id="{ECD31872-646A-4464-87B5-294CCABADE35}"/>
              </a:ext>
            </a:extLst>
          </p:cNvPr>
          <p:cNvCxnSpPr/>
          <p:nvPr/>
        </p:nvCxnSpPr>
        <p:spPr bwMode="auto">
          <a:xfrm rot="5400000">
            <a:off x="8718118" y="3681974"/>
            <a:ext cx="444500" cy="350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381">
            <a:extLst>
              <a:ext uri="{FF2B5EF4-FFF2-40B4-BE49-F238E27FC236}">
                <a16:creationId xmlns:a16="http://schemas.microsoft.com/office/drawing/2014/main" id="{223C4913-C161-4C11-AB60-FEB209480316}"/>
              </a:ext>
            </a:extLst>
          </p:cNvPr>
          <p:cNvCxnSpPr/>
          <p:nvPr/>
        </p:nvCxnSpPr>
        <p:spPr bwMode="auto">
          <a:xfrm>
            <a:off x="7993424" y="4068530"/>
            <a:ext cx="46831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7" name="Group 347">
            <a:extLst>
              <a:ext uri="{FF2B5EF4-FFF2-40B4-BE49-F238E27FC236}">
                <a16:creationId xmlns:a16="http://schemas.microsoft.com/office/drawing/2014/main" id="{1E91F445-0876-4439-9779-821716B046AF}"/>
              </a:ext>
            </a:extLst>
          </p:cNvPr>
          <p:cNvGrpSpPr>
            <a:grpSpLocks/>
          </p:cNvGrpSpPr>
          <p:nvPr/>
        </p:nvGrpSpPr>
        <p:grpSpPr bwMode="auto">
          <a:xfrm>
            <a:off x="8393474" y="3885968"/>
            <a:ext cx="815975" cy="449262"/>
            <a:chOff x="1871277" y="1576300"/>
            <a:chExt cx="1128371" cy="437861"/>
          </a:xfrm>
        </p:grpSpPr>
        <p:sp>
          <p:nvSpPr>
            <p:cNvPr id="8" name="Oval 128">
              <a:extLst>
                <a:ext uri="{FF2B5EF4-FFF2-40B4-BE49-F238E27FC236}">
                  <a16:creationId xmlns:a16="http://schemas.microsoft.com/office/drawing/2014/main" id="{24A44A75-F66E-4209-A54F-5C900856AEED}"/>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 name="Rectangle 129">
              <a:extLst>
                <a:ext uri="{FF2B5EF4-FFF2-40B4-BE49-F238E27FC236}">
                  <a16:creationId xmlns:a16="http://schemas.microsoft.com/office/drawing/2014/main" id="{7C2FE70F-1DD3-4E0E-9E8D-D9D4165B8FF7}"/>
                </a:ext>
              </a:extLst>
            </p:cNvPr>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 name="Oval 130">
              <a:extLst>
                <a:ext uri="{FF2B5EF4-FFF2-40B4-BE49-F238E27FC236}">
                  <a16:creationId xmlns:a16="http://schemas.microsoft.com/office/drawing/2014/main" id="{199B5CAD-C75E-4644-9B39-CB8A9B5078C3}"/>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 name="Freeform 131">
              <a:extLst>
                <a:ext uri="{FF2B5EF4-FFF2-40B4-BE49-F238E27FC236}">
                  <a16:creationId xmlns:a16="http://schemas.microsoft.com/office/drawing/2014/main" id="{99E41F93-7248-4532-9832-F90EDE2A869B}"/>
                </a:ext>
              </a:extLst>
            </p:cNvPr>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 name="Freeform 132">
              <a:extLst>
                <a:ext uri="{FF2B5EF4-FFF2-40B4-BE49-F238E27FC236}">
                  <a16:creationId xmlns:a16="http://schemas.microsoft.com/office/drawing/2014/main" id="{7E57B61E-65E8-4418-B280-3A18B295A0BB}"/>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3" name="Freeform 133">
              <a:extLst>
                <a:ext uri="{FF2B5EF4-FFF2-40B4-BE49-F238E27FC236}">
                  <a16:creationId xmlns:a16="http://schemas.microsoft.com/office/drawing/2014/main" id="{CD32E178-72AC-4EBD-85A7-9B72828AC302}"/>
                </a:ext>
              </a:extLst>
            </p:cNvPr>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4" name="Freeform 134">
              <a:extLst>
                <a:ext uri="{FF2B5EF4-FFF2-40B4-BE49-F238E27FC236}">
                  <a16:creationId xmlns:a16="http://schemas.microsoft.com/office/drawing/2014/main" id="{BE9B4F2C-6A35-44E2-AD3D-11F1B670997F}"/>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5" name="Straight Connector 135">
              <a:extLst>
                <a:ext uri="{FF2B5EF4-FFF2-40B4-BE49-F238E27FC236}">
                  <a16:creationId xmlns:a16="http://schemas.microsoft.com/office/drawing/2014/main" id="{7D2CA69C-7CD2-40D3-8852-6F1656ECFA0C}"/>
                </a:ext>
              </a:extLst>
            </p:cNvPr>
            <p:cNvCxnSpPr>
              <a:cxnSpLocks noChangeShapeType="1"/>
              <a:endCxn id="1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 name="Straight Connector 136">
              <a:extLst>
                <a:ext uri="{FF2B5EF4-FFF2-40B4-BE49-F238E27FC236}">
                  <a16:creationId xmlns:a16="http://schemas.microsoft.com/office/drawing/2014/main" id="{C8E4E4A5-0696-46B3-BF53-2C1F4C9813AD}"/>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7" name="Group 347">
            <a:extLst>
              <a:ext uri="{FF2B5EF4-FFF2-40B4-BE49-F238E27FC236}">
                <a16:creationId xmlns:a16="http://schemas.microsoft.com/office/drawing/2014/main" id="{811C91C8-43D6-4953-8066-918BD64DD27D}"/>
              </a:ext>
            </a:extLst>
          </p:cNvPr>
          <p:cNvGrpSpPr>
            <a:grpSpLocks/>
          </p:cNvGrpSpPr>
          <p:nvPr/>
        </p:nvGrpSpPr>
        <p:grpSpPr bwMode="auto">
          <a:xfrm>
            <a:off x="10568349" y="3895493"/>
            <a:ext cx="815975" cy="449262"/>
            <a:chOff x="1871277" y="1576300"/>
            <a:chExt cx="1128371" cy="437861"/>
          </a:xfrm>
        </p:grpSpPr>
        <p:sp>
          <p:nvSpPr>
            <p:cNvPr id="18" name="Oval 118">
              <a:extLst>
                <a:ext uri="{FF2B5EF4-FFF2-40B4-BE49-F238E27FC236}">
                  <a16:creationId xmlns:a16="http://schemas.microsoft.com/office/drawing/2014/main" id="{F01D65EB-C492-49E6-8D1D-50FCC78DFE1A}"/>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9" name="Rectangle 119">
              <a:extLst>
                <a:ext uri="{FF2B5EF4-FFF2-40B4-BE49-F238E27FC236}">
                  <a16:creationId xmlns:a16="http://schemas.microsoft.com/office/drawing/2014/main" id="{BDC330E6-4AA4-47BB-A466-606977BB1C62}"/>
                </a:ext>
              </a:extLst>
            </p:cNvPr>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 name="Oval 120">
              <a:extLst>
                <a:ext uri="{FF2B5EF4-FFF2-40B4-BE49-F238E27FC236}">
                  <a16:creationId xmlns:a16="http://schemas.microsoft.com/office/drawing/2014/main" id="{752855AE-3931-4582-BDAA-8AAF25BE3DC0}"/>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1" name="Freeform 121">
              <a:extLst>
                <a:ext uri="{FF2B5EF4-FFF2-40B4-BE49-F238E27FC236}">
                  <a16:creationId xmlns:a16="http://schemas.microsoft.com/office/drawing/2014/main" id="{DEAF3938-2759-43E6-B731-5EFA65B8FDA7}"/>
                </a:ext>
              </a:extLst>
            </p:cNvPr>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2" name="Freeform 122">
              <a:extLst>
                <a:ext uri="{FF2B5EF4-FFF2-40B4-BE49-F238E27FC236}">
                  <a16:creationId xmlns:a16="http://schemas.microsoft.com/office/drawing/2014/main" id="{92065F78-7AF1-4ACA-987C-81A885CD6079}"/>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3" name="Freeform 123">
              <a:extLst>
                <a:ext uri="{FF2B5EF4-FFF2-40B4-BE49-F238E27FC236}">
                  <a16:creationId xmlns:a16="http://schemas.microsoft.com/office/drawing/2014/main" id="{3DDD4549-B167-419A-A3F5-F8C28F3DFB05}"/>
                </a:ext>
              </a:extLst>
            </p:cNvPr>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4" name="Freeform 124">
              <a:extLst>
                <a:ext uri="{FF2B5EF4-FFF2-40B4-BE49-F238E27FC236}">
                  <a16:creationId xmlns:a16="http://schemas.microsoft.com/office/drawing/2014/main" id="{D77AB250-1A48-42BB-AF55-3547A86E07F3}"/>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25" name="Straight Connector 125">
              <a:extLst>
                <a:ext uri="{FF2B5EF4-FFF2-40B4-BE49-F238E27FC236}">
                  <a16:creationId xmlns:a16="http://schemas.microsoft.com/office/drawing/2014/main" id="{B2D1B41D-EB39-4227-B185-1977A284A1BA}"/>
                </a:ext>
              </a:extLst>
            </p:cNvPr>
            <p:cNvCxnSpPr>
              <a:cxnSpLocks noChangeShapeType="1"/>
              <a:endCxn id="2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6" name="Straight Connector 126">
              <a:extLst>
                <a:ext uri="{FF2B5EF4-FFF2-40B4-BE49-F238E27FC236}">
                  <a16:creationId xmlns:a16="http://schemas.microsoft.com/office/drawing/2014/main" id="{D10F32A7-724C-4707-B190-659DDC969F47}"/>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27" name="Straight Connector 387">
            <a:extLst>
              <a:ext uri="{FF2B5EF4-FFF2-40B4-BE49-F238E27FC236}">
                <a16:creationId xmlns:a16="http://schemas.microsoft.com/office/drawing/2014/main" id="{0DE79C9B-09D7-4DAC-B153-38235773DEB9}"/>
              </a:ext>
            </a:extLst>
          </p:cNvPr>
          <p:cNvCxnSpPr/>
          <p:nvPr/>
        </p:nvCxnSpPr>
        <p:spPr bwMode="auto">
          <a:xfrm rot="16200000" flipV="1">
            <a:off x="10803299" y="6167205"/>
            <a:ext cx="557212" cy="147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388">
            <a:extLst>
              <a:ext uri="{FF2B5EF4-FFF2-40B4-BE49-F238E27FC236}">
                <a16:creationId xmlns:a16="http://schemas.microsoft.com/office/drawing/2014/main" id="{D820E625-CDC7-4244-9BBD-32A28840823E}"/>
              </a:ext>
            </a:extLst>
          </p:cNvPr>
          <p:cNvCxnSpPr/>
          <p:nvPr/>
        </p:nvCxnSpPr>
        <p:spPr bwMode="auto">
          <a:xfrm rot="5400000" flipH="1" flipV="1">
            <a:off x="10554062" y="6154505"/>
            <a:ext cx="501650" cy="117475"/>
          </a:xfrm>
          <a:prstGeom prst="line">
            <a:avLst/>
          </a:prstGeom>
        </p:spPr>
        <p:style>
          <a:lnRef idx="1">
            <a:schemeClr val="accent1"/>
          </a:lnRef>
          <a:fillRef idx="0">
            <a:schemeClr val="accent1"/>
          </a:fillRef>
          <a:effectRef idx="0">
            <a:schemeClr val="accent1"/>
          </a:effectRef>
          <a:fontRef idx="minor">
            <a:schemeClr val="tx1"/>
          </a:fontRef>
        </p:style>
      </p:cxnSp>
      <p:grpSp>
        <p:nvGrpSpPr>
          <p:cNvPr id="29" name="Group 347">
            <a:extLst>
              <a:ext uri="{FF2B5EF4-FFF2-40B4-BE49-F238E27FC236}">
                <a16:creationId xmlns:a16="http://schemas.microsoft.com/office/drawing/2014/main" id="{666C8FEF-129C-40E0-8096-410FBFAA2321}"/>
              </a:ext>
            </a:extLst>
          </p:cNvPr>
          <p:cNvGrpSpPr>
            <a:grpSpLocks/>
          </p:cNvGrpSpPr>
          <p:nvPr/>
        </p:nvGrpSpPr>
        <p:grpSpPr bwMode="auto">
          <a:xfrm>
            <a:off x="10617561" y="5571893"/>
            <a:ext cx="815975" cy="449262"/>
            <a:chOff x="1871277" y="1576300"/>
            <a:chExt cx="1128371" cy="437861"/>
          </a:xfrm>
        </p:grpSpPr>
        <p:sp>
          <p:nvSpPr>
            <p:cNvPr id="30" name="Oval 108">
              <a:extLst>
                <a:ext uri="{FF2B5EF4-FFF2-40B4-BE49-F238E27FC236}">
                  <a16:creationId xmlns:a16="http://schemas.microsoft.com/office/drawing/2014/main" id="{EF49B7AD-9AE2-43AD-8391-891AE3445581}"/>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1" name="Rectangle 109">
              <a:extLst>
                <a:ext uri="{FF2B5EF4-FFF2-40B4-BE49-F238E27FC236}">
                  <a16:creationId xmlns:a16="http://schemas.microsoft.com/office/drawing/2014/main" id="{F49DE89A-DB04-4B9A-AFAC-217E58A83B88}"/>
                </a:ext>
              </a:extLst>
            </p:cNvPr>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 name="Oval 110">
              <a:extLst>
                <a:ext uri="{FF2B5EF4-FFF2-40B4-BE49-F238E27FC236}">
                  <a16:creationId xmlns:a16="http://schemas.microsoft.com/office/drawing/2014/main" id="{BFCBD3CE-4224-4F9F-B6F2-DC671CD1B321}"/>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3" name="Freeform 111">
              <a:extLst>
                <a:ext uri="{FF2B5EF4-FFF2-40B4-BE49-F238E27FC236}">
                  <a16:creationId xmlns:a16="http://schemas.microsoft.com/office/drawing/2014/main" id="{53F37E15-4490-4D64-B4D1-E5B95FAF1262}"/>
                </a:ext>
              </a:extLst>
            </p:cNvPr>
            <p:cNvSpPr/>
            <p:nvPr/>
          </p:nvSpPr>
          <p:spPr bwMode="auto">
            <a:xfrm>
              <a:off x="2158859"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4" name="Freeform 112">
              <a:extLst>
                <a:ext uri="{FF2B5EF4-FFF2-40B4-BE49-F238E27FC236}">
                  <a16:creationId xmlns:a16="http://schemas.microsoft.com/office/drawing/2014/main" id="{685900AF-AEA4-44BA-84D8-DFF8E78B37F5}"/>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5" name="Freeform 113">
              <a:extLst>
                <a:ext uri="{FF2B5EF4-FFF2-40B4-BE49-F238E27FC236}">
                  <a16:creationId xmlns:a16="http://schemas.microsoft.com/office/drawing/2014/main" id="{6B5C1750-9B66-4BD7-A65A-35588146C2ED}"/>
                </a:ext>
              </a:extLst>
            </p:cNvPr>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6" name="Freeform 114">
              <a:extLst>
                <a:ext uri="{FF2B5EF4-FFF2-40B4-BE49-F238E27FC236}">
                  <a16:creationId xmlns:a16="http://schemas.microsoft.com/office/drawing/2014/main" id="{CCE0D1CD-F2AF-4432-9A32-3445B0B05901}"/>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7" name="Straight Connector 115">
              <a:extLst>
                <a:ext uri="{FF2B5EF4-FFF2-40B4-BE49-F238E27FC236}">
                  <a16:creationId xmlns:a16="http://schemas.microsoft.com/office/drawing/2014/main" id="{0FAF3B31-0EBD-487A-ACEB-78DD82C57E36}"/>
                </a:ext>
              </a:extLst>
            </p:cNvPr>
            <p:cNvCxnSpPr>
              <a:cxnSpLocks noChangeShapeType="1"/>
              <a:endCxn id="3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 name="Straight Connector 116">
              <a:extLst>
                <a:ext uri="{FF2B5EF4-FFF2-40B4-BE49-F238E27FC236}">
                  <a16:creationId xmlns:a16="http://schemas.microsoft.com/office/drawing/2014/main" id="{2973E95E-CA14-4E3A-99A9-61480E6F94E6}"/>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9" name="Group 100">
            <a:extLst>
              <a:ext uri="{FF2B5EF4-FFF2-40B4-BE49-F238E27FC236}">
                <a16:creationId xmlns:a16="http://schemas.microsoft.com/office/drawing/2014/main" id="{D13EED63-37DF-417C-8408-B322AD19CA2E}"/>
              </a:ext>
            </a:extLst>
          </p:cNvPr>
          <p:cNvGrpSpPr>
            <a:grpSpLocks/>
          </p:cNvGrpSpPr>
          <p:nvPr/>
        </p:nvGrpSpPr>
        <p:grpSpPr bwMode="auto">
          <a:xfrm>
            <a:off x="7699736" y="3065230"/>
            <a:ext cx="631825" cy="503238"/>
            <a:chOff x="-44" y="1473"/>
            <a:chExt cx="981" cy="1105"/>
          </a:xfrm>
        </p:grpSpPr>
        <p:pic>
          <p:nvPicPr>
            <p:cNvPr id="40" name="Picture 101" descr="desktop_computer_stylized_medium">
              <a:extLst>
                <a:ext uri="{FF2B5EF4-FFF2-40B4-BE49-F238E27FC236}">
                  <a16:creationId xmlns:a16="http://schemas.microsoft.com/office/drawing/2014/main" id="{3771B365-4BDD-44AB-8C21-6707B2CA57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Freeform 102">
              <a:extLst>
                <a:ext uri="{FF2B5EF4-FFF2-40B4-BE49-F238E27FC236}">
                  <a16:creationId xmlns:a16="http://schemas.microsoft.com/office/drawing/2014/main" id="{B63813EC-4F38-46CB-9FD7-D7EAD6A32170}"/>
                </a:ext>
              </a:extLst>
            </p:cNvPr>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42" name="Group 100">
            <a:extLst>
              <a:ext uri="{FF2B5EF4-FFF2-40B4-BE49-F238E27FC236}">
                <a16:creationId xmlns:a16="http://schemas.microsoft.com/office/drawing/2014/main" id="{01B94970-DBF6-46EF-8B89-E7EB368939AC}"/>
              </a:ext>
            </a:extLst>
          </p:cNvPr>
          <p:cNvGrpSpPr>
            <a:grpSpLocks/>
          </p:cNvGrpSpPr>
          <p:nvPr/>
        </p:nvGrpSpPr>
        <p:grpSpPr bwMode="auto">
          <a:xfrm>
            <a:off x="11449411" y="6297380"/>
            <a:ext cx="631825" cy="503238"/>
            <a:chOff x="-44" y="1473"/>
            <a:chExt cx="981" cy="1105"/>
          </a:xfrm>
        </p:grpSpPr>
        <p:pic>
          <p:nvPicPr>
            <p:cNvPr id="43" name="Picture 101" descr="desktop_computer_stylized_medium">
              <a:extLst>
                <a:ext uri="{FF2B5EF4-FFF2-40B4-BE49-F238E27FC236}">
                  <a16:creationId xmlns:a16="http://schemas.microsoft.com/office/drawing/2014/main" id="{7E94C75A-DADA-4E27-A40E-C1F55006E3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Freeform 102">
              <a:extLst>
                <a:ext uri="{FF2B5EF4-FFF2-40B4-BE49-F238E27FC236}">
                  <a16:creationId xmlns:a16="http://schemas.microsoft.com/office/drawing/2014/main" id="{733924DE-0642-4006-A56D-34691F2D4971}"/>
                </a:ext>
              </a:extLst>
            </p:cNvPr>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45" name="Rectangle 364">
            <a:extLst>
              <a:ext uri="{FF2B5EF4-FFF2-40B4-BE49-F238E27FC236}">
                <a16:creationId xmlns:a16="http://schemas.microsoft.com/office/drawing/2014/main" id="{DE8241B3-8D48-4C59-B4E7-0750AF61AF14}"/>
              </a:ext>
            </a:extLst>
          </p:cNvPr>
          <p:cNvSpPr/>
          <p:nvPr/>
        </p:nvSpPr>
        <p:spPr bwMode="auto">
          <a:xfrm>
            <a:off x="9223736" y="4012968"/>
            <a:ext cx="1346200" cy="555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6" name="Rectangle 365">
            <a:extLst>
              <a:ext uri="{FF2B5EF4-FFF2-40B4-BE49-F238E27FC236}">
                <a16:creationId xmlns:a16="http://schemas.microsoft.com/office/drawing/2014/main" id="{82ED1D1C-8D84-44BA-9DB5-500F25C7F3CC}"/>
              </a:ext>
            </a:extLst>
          </p:cNvPr>
          <p:cNvSpPr/>
          <p:nvPr/>
        </p:nvSpPr>
        <p:spPr bwMode="auto">
          <a:xfrm>
            <a:off x="9223736" y="4068530"/>
            <a:ext cx="1346200" cy="5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7" name="Rectangle 366">
            <a:extLst>
              <a:ext uri="{FF2B5EF4-FFF2-40B4-BE49-F238E27FC236}">
                <a16:creationId xmlns:a16="http://schemas.microsoft.com/office/drawing/2014/main" id="{EE98EF25-7EB3-4F75-B0B4-4950D86BFF31}"/>
              </a:ext>
            </a:extLst>
          </p:cNvPr>
          <p:cNvSpPr/>
          <p:nvPr/>
        </p:nvSpPr>
        <p:spPr bwMode="auto">
          <a:xfrm>
            <a:off x="9223736" y="4124093"/>
            <a:ext cx="1346200" cy="555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8" name="Rectangle 367">
            <a:extLst>
              <a:ext uri="{FF2B5EF4-FFF2-40B4-BE49-F238E27FC236}">
                <a16:creationId xmlns:a16="http://schemas.microsoft.com/office/drawing/2014/main" id="{B73A58BB-3CE3-4567-A1FC-0A9EDA0C9EF9}"/>
              </a:ext>
            </a:extLst>
          </p:cNvPr>
          <p:cNvSpPr/>
          <p:nvPr/>
        </p:nvSpPr>
        <p:spPr bwMode="auto">
          <a:xfrm>
            <a:off x="9223736" y="4179655"/>
            <a:ext cx="1346200" cy="55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nvGrpSpPr>
          <p:cNvPr id="49" name="Group 142">
            <a:extLst>
              <a:ext uri="{FF2B5EF4-FFF2-40B4-BE49-F238E27FC236}">
                <a16:creationId xmlns:a16="http://schemas.microsoft.com/office/drawing/2014/main" id="{72505EB5-2D97-4626-AB62-F7B9D5668034}"/>
              </a:ext>
            </a:extLst>
          </p:cNvPr>
          <p:cNvGrpSpPr>
            <a:grpSpLocks/>
          </p:cNvGrpSpPr>
          <p:nvPr/>
        </p:nvGrpSpPr>
        <p:grpSpPr bwMode="auto">
          <a:xfrm>
            <a:off x="8520474" y="5571893"/>
            <a:ext cx="760412" cy="390525"/>
            <a:chOff x="2356" y="1300"/>
            <a:chExt cx="555" cy="194"/>
          </a:xfrm>
        </p:grpSpPr>
        <p:sp>
          <p:nvSpPr>
            <p:cNvPr id="50" name="Oval 407">
              <a:extLst>
                <a:ext uri="{FF2B5EF4-FFF2-40B4-BE49-F238E27FC236}">
                  <a16:creationId xmlns:a16="http://schemas.microsoft.com/office/drawing/2014/main" id="{B38AB7EF-533C-49B9-8476-3AA0A49C9946}"/>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1" name="Rectangle 410">
              <a:extLst>
                <a:ext uri="{FF2B5EF4-FFF2-40B4-BE49-F238E27FC236}">
                  <a16:creationId xmlns:a16="http://schemas.microsoft.com/office/drawing/2014/main" id="{7CB0C864-2386-4EC6-9085-4C1B91EE25BC}"/>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2" name="Oval 411">
              <a:extLst>
                <a:ext uri="{FF2B5EF4-FFF2-40B4-BE49-F238E27FC236}">
                  <a16:creationId xmlns:a16="http://schemas.microsoft.com/office/drawing/2014/main" id="{2F5CA275-2DA1-4D9F-A8BA-6046495D4580}"/>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3" name="Group 146">
              <a:extLst>
                <a:ext uri="{FF2B5EF4-FFF2-40B4-BE49-F238E27FC236}">
                  <a16:creationId xmlns:a16="http://schemas.microsoft.com/office/drawing/2014/main" id="{D21E6D94-9359-4E78-BEB8-A76A2E293946}"/>
                </a:ext>
              </a:extLst>
            </p:cNvPr>
            <p:cNvGrpSpPr>
              <a:grpSpLocks/>
            </p:cNvGrpSpPr>
            <p:nvPr/>
          </p:nvGrpSpPr>
          <p:grpSpPr bwMode="auto">
            <a:xfrm>
              <a:off x="2468" y="1332"/>
              <a:ext cx="310" cy="60"/>
              <a:chOff x="2468" y="1332"/>
              <a:chExt cx="310" cy="60"/>
            </a:xfrm>
          </p:grpSpPr>
          <p:sp>
            <p:nvSpPr>
              <p:cNvPr id="56" name="Freeform 147">
                <a:extLst>
                  <a:ext uri="{FF2B5EF4-FFF2-40B4-BE49-F238E27FC236}">
                    <a16:creationId xmlns:a16="http://schemas.microsoft.com/office/drawing/2014/main" id="{98102D6D-2B2D-41E2-ADB5-5DEDA7BAA543}"/>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 name="Freeform 148">
                <a:extLst>
                  <a:ext uri="{FF2B5EF4-FFF2-40B4-BE49-F238E27FC236}">
                    <a16:creationId xmlns:a16="http://schemas.microsoft.com/office/drawing/2014/main" id="{065CFA20-8FE6-4980-9586-4F1D3E28222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4" name="Line 149">
              <a:extLst>
                <a:ext uri="{FF2B5EF4-FFF2-40B4-BE49-F238E27FC236}">
                  <a16:creationId xmlns:a16="http://schemas.microsoft.com/office/drawing/2014/main" id="{9BB05E52-5697-49D4-84C0-F738382602EC}"/>
                </a:ext>
              </a:extLst>
            </p:cNvPr>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Line 150">
              <a:extLst>
                <a:ext uri="{FF2B5EF4-FFF2-40B4-BE49-F238E27FC236}">
                  <a16:creationId xmlns:a16="http://schemas.microsoft.com/office/drawing/2014/main" id="{03E696E0-DDE1-489E-851C-167351B76CEC}"/>
                </a:ext>
              </a:extLst>
            </p:cNvPr>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8" name="Group 75">
            <a:extLst>
              <a:ext uri="{FF2B5EF4-FFF2-40B4-BE49-F238E27FC236}">
                <a16:creationId xmlns:a16="http://schemas.microsoft.com/office/drawing/2014/main" id="{D90B65DD-72CE-413C-9E26-35478F7755F2}"/>
              </a:ext>
            </a:extLst>
          </p:cNvPr>
          <p:cNvGrpSpPr>
            <a:grpSpLocks/>
          </p:cNvGrpSpPr>
          <p:nvPr/>
        </p:nvGrpSpPr>
        <p:grpSpPr bwMode="auto">
          <a:xfrm rot="5400000">
            <a:off x="8230754" y="4813862"/>
            <a:ext cx="1281113" cy="234950"/>
            <a:chOff x="4876800" y="1143000"/>
            <a:chExt cx="1752600" cy="304800"/>
          </a:xfrm>
        </p:grpSpPr>
        <p:sp>
          <p:nvSpPr>
            <p:cNvPr id="59" name="Rectangle 401">
              <a:extLst>
                <a:ext uri="{FF2B5EF4-FFF2-40B4-BE49-F238E27FC236}">
                  <a16:creationId xmlns:a16="http://schemas.microsoft.com/office/drawing/2014/main" id="{7717D6DF-D2A2-4D95-9079-926669783109}"/>
                </a:ext>
              </a:extLst>
            </p:cNvPr>
            <p:cNvSpPr/>
            <p:nvPr/>
          </p:nvSpPr>
          <p:spPr>
            <a:xfrm>
              <a:off x="4865941" y="1169772"/>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60" name="Rectangle 402">
              <a:extLst>
                <a:ext uri="{FF2B5EF4-FFF2-40B4-BE49-F238E27FC236}">
                  <a16:creationId xmlns:a16="http://schemas.microsoft.com/office/drawing/2014/main" id="{3A7734D0-0321-4767-B62B-B6F8F4476871}"/>
                </a:ext>
              </a:extLst>
            </p:cNvPr>
            <p:cNvSpPr/>
            <p:nvPr/>
          </p:nvSpPr>
          <p:spPr>
            <a:xfrm>
              <a:off x="4865941" y="1245972"/>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61" name="Rectangle 403">
              <a:extLst>
                <a:ext uri="{FF2B5EF4-FFF2-40B4-BE49-F238E27FC236}">
                  <a16:creationId xmlns:a16="http://schemas.microsoft.com/office/drawing/2014/main" id="{4481EE74-FD0F-4EC8-80B3-B75B883D3649}"/>
                </a:ext>
              </a:extLst>
            </p:cNvPr>
            <p:cNvSpPr/>
            <p:nvPr/>
          </p:nvSpPr>
          <p:spPr>
            <a:xfrm>
              <a:off x="4865941" y="1322172"/>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62" name="Rectangle 404">
              <a:extLst>
                <a:ext uri="{FF2B5EF4-FFF2-40B4-BE49-F238E27FC236}">
                  <a16:creationId xmlns:a16="http://schemas.microsoft.com/office/drawing/2014/main" id="{96B98E95-F5EB-4FC1-98D2-7C3F18EDA9A1}"/>
                </a:ext>
              </a:extLst>
            </p:cNvPr>
            <p:cNvSpPr/>
            <p:nvPr/>
          </p:nvSpPr>
          <p:spPr>
            <a:xfrm>
              <a:off x="4865941" y="1398372"/>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grpSp>
        <p:nvGrpSpPr>
          <p:cNvPr id="63" name="Group 80">
            <a:extLst>
              <a:ext uri="{FF2B5EF4-FFF2-40B4-BE49-F238E27FC236}">
                <a16:creationId xmlns:a16="http://schemas.microsoft.com/office/drawing/2014/main" id="{A09AA8C9-8A54-4927-A603-6610CF4EE738}"/>
              </a:ext>
            </a:extLst>
          </p:cNvPr>
          <p:cNvGrpSpPr>
            <a:grpSpLocks/>
          </p:cNvGrpSpPr>
          <p:nvPr/>
        </p:nvGrpSpPr>
        <p:grpSpPr bwMode="auto">
          <a:xfrm>
            <a:off x="9299936" y="5684605"/>
            <a:ext cx="1328738" cy="222250"/>
            <a:chOff x="4876800" y="1143000"/>
            <a:chExt cx="1752600" cy="304800"/>
          </a:xfrm>
        </p:grpSpPr>
        <p:sp>
          <p:nvSpPr>
            <p:cNvPr id="64" name="Rectangle 397">
              <a:extLst>
                <a:ext uri="{FF2B5EF4-FFF2-40B4-BE49-F238E27FC236}">
                  <a16:creationId xmlns:a16="http://schemas.microsoft.com/office/drawing/2014/main" id="{36E38863-E000-43B8-8AD7-F64685A60AC9}"/>
                </a:ext>
              </a:extLst>
            </p:cNvPr>
            <p:cNvSpPr/>
            <p:nvPr/>
          </p:nvSpPr>
          <p:spPr>
            <a:xfrm>
              <a:off x="4876800" y="11430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65" name="Rectangle 398">
              <a:extLst>
                <a:ext uri="{FF2B5EF4-FFF2-40B4-BE49-F238E27FC236}">
                  <a16:creationId xmlns:a16="http://schemas.microsoft.com/office/drawing/2014/main" id="{7E1EC963-10FB-4EB6-84C3-A9B37D619F30}"/>
                </a:ext>
              </a:extLst>
            </p:cNvPr>
            <p:cNvSpPr/>
            <p:nvPr/>
          </p:nvSpPr>
          <p:spPr>
            <a:xfrm>
              <a:off x="4876800" y="12192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66" name="Rectangle 399">
              <a:extLst>
                <a:ext uri="{FF2B5EF4-FFF2-40B4-BE49-F238E27FC236}">
                  <a16:creationId xmlns:a16="http://schemas.microsoft.com/office/drawing/2014/main" id="{78F0DF78-6C18-4EA7-AA16-930A080A2840}"/>
                </a:ext>
              </a:extLst>
            </p:cNvPr>
            <p:cNvSpPr/>
            <p:nvPr/>
          </p:nvSpPr>
          <p:spPr>
            <a:xfrm>
              <a:off x="4876800" y="12954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67" name="Rectangle 400">
              <a:extLst>
                <a:ext uri="{FF2B5EF4-FFF2-40B4-BE49-F238E27FC236}">
                  <a16:creationId xmlns:a16="http://schemas.microsoft.com/office/drawing/2014/main" id="{CE94B83B-9E2E-40BB-9DC0-C70C65F6D370}"/>
                </a:ext>
              </a:extLst>
            </p:cNvPr>
            <p:cNvSpPr/>
            <p:nvPr/>
          </p:nvSpPr>
          <p:spPr>
            <a:xfrm>
              <a:off x="4876800" y="13716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sp>
        <p:nvSpPr>
          <p:cNvPr id="68" name="Rectangle 373">
            <a:extLst>
              <a:ext uri="{FF2B5EF4-FFF2-40B4-BE49-F238E27FC236}">
                <a16:creationId xmlns:a16="http://schemas.microsoft.com/office/drawing/2014/main" id="{7442D644-5603-4E93-906B-9B78F1CBAED9}"/>
              </a:ext>
            </a:extLst>
          </p:cNvPr>
          <p:cNvSpPr/>
          <p:nvPr/>
        </p:nvSpPr>
        <p:spPr bwMode="auto">
          <a:xfrm rot="5400000">
            <a:off x="10428648" y="4901968"/>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69" name="Rectangle 374">
            <a:extLst>
              <a:ext uri="{FF2B5EF4-FFF2-40B4-BE49-F238E27FC236}">
                <a16:creationId xmlns:a16="http://schemas.microsoft.com/office/drawing/2014/main" id="{86CE1EE2-E12E-4A57-B33D-508C1F78D729}"/>
              </a:ext>
            </a:extLst>
          </p:cNvPr>
          <p:cNvSpPr/>
          <p:nvPr/>
        </p:nvSpPr>
        <p:spPr bwMode="auto">
          <a:xfrm rot="5400000">
            <a:off x="10369911" y="4901968"/>
            <a:ext cx="1281113" cy="587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70" name="Rectangle 375">
            <a:extLst>
              <a:ext uri="{FF2B5EF4-FFF2-40B4-BE49-F238E27FC236}">
                <a16:creationId xmlns:a16="http://schemas.microsoft.com/office/drawing/2014/main" id="{999B8744-0EDC-4A43-A2AF-9B69001BECBE}"/>
              </a:ext>
            </a:extLst>
          </p:cNvPr>
          <p:cNvSpPr/>
          <p:nvPr/>
        </p:nvSpPr>
        <p:spPr bwMode="auto">
          <a:xfrm rot="5400000">
            <a:off x="10311173" y="4901968"/>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71" name="Rectangle 376">
            <a:extLst>
              <a:ext uri="{FF2B5EF4-FFF2-40B4-BE49-F238E27FC236}">
                <a16:creationId xmlns:a16="http://schemas.microsoft.com/office/drawing/2014/main" id="{281124A3-CF4B-49E2-929D-18AE0CC4268C}"/>
              </a:ext>
            </a:extLst>
          </p:cNvPr>
          <p:cNvSpPr/>
          <p:nvPr/>
        </p:nvSpPr>
        <p:spPr bwMode="auto">
          <a:xfrm rot="5400000">
            <a:off x="10252436" y="4901968"/>
            <a:ext cx="1281113" cy="587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72" name="Rectangle 377">
            <a:extLst>
              <a:ext uri="{FF2B5EF4-FFF2-40B4-BE49-F238E27FC236}">
                <a16:creationId xmlns:a16="http://schemas.microsoft.com/office/drawing/2014/main" id="{B58F0DB6-D472-4F4A-8C0D-BBE70F7C774F}"/>
              </a:ext>
            </a:extLst>
          </p:cNvPr>
          <p:cNvSpPr/>
          <p:nvPr/>
        </p:nvSpPr>
        <p:spPr bwMode="auto">
          <a:xfrm rot="3198033">
            <a:off x="8129155" y="3648636"/>
            <a:ext cx="654050"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73" name="Rectangle 378">
            <a:extLst>
              <a:ext uri="{FF2B5EF4-FFF2-40B4-BE49-F238E27FC236}">
                <a16:creationId xmlns:a16="http://schemas.microsoft.com/office/drawing/2014/main" id="{234E9EE6-02E1-4200-94EC-7D4267E6C902}"/>
              </a:ext>
            </a:extLst>
          </p:cNvPr>
          <p:cNvSpPr/>
          <p:nvPr/>
        </p:nvSpPr>
        <p:spPr bwMode="auto">
          <a:xfrm rot="3198033">
            <a:off x="11176361" y="6156093"/>
            <a:ext cx="652463" cy="587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cxnSp>
        <p:nvCxnSpPr>
          <p:cNvPr id="74" name="Straight Connector 382">
            <a:extLst>
              <a:ext uri="{FF2B5EF4-FFF2-40B4-BE49-F238E27FC236}">
                <a16:creationId xmlns:a16="http://schemas.microsoft.com/office/drawing/2014/main" id="{5532BBEF-4309-48BF-AD9C-77CFB3F2F390}"/>
              </a:ext>
            </a:extLst>
          </p:cNvPr>
          <p:cNvCxnSpPr>
            <a:endCxn id="54" idx="0"/>
          </p:cNvCxnSpPr>
          <p:nvPr/>
        </p:nvCxnSpPr>
        <p:spPr bwMode="auto">
          <a:xfrm>
            <a:off x="7993424" y="5684605"/>
            <a:ext cx="528637" cy="11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383">
            <a:extLst>
              <a:ext uri="{FF2B5EF4-FFF2-40B4-BE49-F238E27FC236}">
                <a16:creationId xmlns:a16="http://schemas.microsoft.com/office/drawing/2014/main" id="{1D9AB9E8-8091-4CB6-B922-8242A4E75525}"/>
              </a:ext>
            </a:extLst>
          </p:cNvPr>
          <p:cNvCxnSpPr>
            <a:endCxn id="52" idx="1"/>
          </p:cNvCxnSpPr>
          <p:nvPr/>
        </p:nvCxnSpPr>
        <p:spPr bwMode="auto">
          <a:xfrm>
            <a:off x="8168049" y="5294080"/>
            <a:ext cx="461962" cy="315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384">
            <a:extLst>
              <a:ext uri="{FF2B5EF4-FFF2-40B4-BE49-F238E27FC236}">
                <a16:creationId xmlns:a16="http://schemas.microsoft.com/office/drawing/2014/main" id="{D91F8CEB-24DE-4C51-8A34-993DF63D7ADF}"/>
              </a:ext>
            </a:extLst>
          </p:cNvPr>
          <p:cNvCxnSpPr>
            <a:endCxn id="50" idx="3"/>
          </p:cNvCxnSpPr>
          <p:nvPr/>
        </p:nvCxnSpPr>
        <p:spPr bwMode="auto">
          <a:xfrm flipV="1">
            <a:off x="8109311" y="5930668"/>
            <a:ext cx="522288" cy="311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385">
            <a:extLst>
              <a:ext uri="{FF2B5EF4-FFF2-40B4-BE49-F238E27FC236}">
                <a16:creationId xmlns:a16="http://schemas.microsoft.com/office/drawing/2014/main" id="{AEF9F840-05E3-4E7B-BD22-0A8401BF9D1A}"/>
              </a:ext>
            </a:extLst>
          </p:cNvPr>
          <p:cNvCxnSpPr/>
          <p:nvPr/>
        </p:nvCxnSpPr>
        <p:spPr bwMode="auto">
          <a:xfrm rot="5400000" flipH="1" flipV="1">
            <a:off x="8445068" y="6155299"/>
            <a:ext cx="501650" cy="115887"/>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386">
            <a:extLst>
              <a:ext uri="{FF2B5EF4-FFF2-40B4-BE49-F238E27FC236}">
                <a16:creationId xmlns:a16="http://schemas.microsoft.com/office/drawing/2014/main" id="{869A946A-0883-4279-9E0F-3ED61B92F137}"/>
              </a:ext>
            </a:extLst>
          </p:cNvPr>
          <p:cNvCxnSpPr/>
          <p:nvPr/>
        </p:nvCxnSpPr>
        <p:spPr bwMode="auto">
          <a:xfrm rot="10800000">
            <a:off x="11390674" y="5795730"/>
            <a:ext cx="7032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389">
            <a:extLst>
              <a:ext uri="{FF2B5EF4-FFF2-40B4-BE49-F238E27FC236}">
                <a16:creationId xmlns:a16="http://schemas.microsoft.com/office/drawing/2014/main" id="{41B8D5E1-5C73-436B-A97E-4CDAD5322ECB}"/>
              </a:ext>
            </a:extLst>
          </p:cNvPr>
          <p:cNvCxnSpPr/>
          <p:nvPr/>
        </p:nvCxnSpPr>
        <p:spPr bwMode="auto">
          <a:xfrm rot="16200000" flipH="1">
            <a:off x="10657249" y="3608155"/>
            <a:ext cx="557212" cy="26988"/>
          </a:xfrm>
          <a:prstGeom prst="line">
            <a:avLst/>
          </a:prstGeom>
        </p:spPr>
        <p:style>
          <a:lnRef idx="1">
            <a:schemeClr val="accent1"/>
          </a:lnRef>
          <a:fillRef idx="0">
            <a:schemeClr val="accent1"/>
          </a:fillRef>
          <a:effectRef idx="0">
            <a:schemeClr val="accent1"/>
          </a:effectRef>
          <a:fontRef idx="minor">
            <a:schemeClr val="tx1"/>
          </a:fontRef>
        </p:style>
      </p:cxnSp>
      <p:grpSp>
        <p:nvGrpSpPr>
          <p:cNvPr id="80" name="Group 100">
            <a:extLst>
              <a:ext uri="{FF2B5EF4-FFF2-40B4-BE49-F238E27FC236}">
                <a16:creationId xmlns:a16="http://schemas.microsoft.com/office/drawing/2014/main" id="{8EE03B81-EC0D-4F44-9B1B-B999230B48E8}"/>
              </a:ext>
            </a:extLst>
          </p:cNvPr>
          <p:cNvGrpSpPr>
            <a:grpSpLocks/>
          </p:cNvGrpSpPr>
          <p:nvPr/>
        </p:nvGrpSpPr>
        <p:grpSpPr bwMode="auto">
          <a:xfrm>
            <a:off x="10922361" y="3065230"/>
            <a:ext cx="630238" cy="503238"/>
            <a:chOff x="-44" y="1473"/>
            <a:chExt cx="981" cy="1105"/>
          </a:xfrm>
        </p:grpSpPr>
        <p:pic>
          <p:nvPicPr>
            <p:cNvPr id="81" name="Picture 101" descr="desktop_computer_stylized_medium">
              <a:extLst>
                <a:ext uri="{FF2B5EF4-FFF2-40B4-BE49-F238E27FC236}">
                  <a16:creationId xmlns:a16="http://schemas.microsoft.com/office/drawing/2014/main" id="{4B794260-47EF-449A-B8DA-1D05773C17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Freeform 102">
              <a:extLst>
                <a:ext uri="{FF2B5EF4-FFF2-40B4-BE49-F238E27FC236}">
                  <a16:creationId xmlns:a16="http://schemas.microsoft.com/office/drawing/2014/main" id="{860432E1-50D2-492C-8935-CE405EE4DF6C}"/>
                </a:ext>
              </a:extLst>
            </p:cNvPr>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cxnSp>
        <p:nvCxnSpPr>
          <p:cNvPr id="83" name="Straight Connector 391">
            <a:extLst>
              <a:ext uri="{FF2B5EF4-FFF2-40B4-BE49-F238E27FC236}">
                <a16:creationId xmlns:a16="http://schemas.microsoft.com/office/drawing/2014/main" id="{4EC84411-998D-43C0-9064-33C9D9253F6F}"/>
              </a:ext>
            </a:extLst>
          </p:cNvPr>
          <p:cNvCxnSpPr/>
          <p:nvPr/>
        </p:nvCxnSpPr>
        <p:spPr bwMode="auto">
          <a:xfrm rot="5400000">
            <a:off x="11111274" y="3444643"/>
            <a:ext cx="500062" cy="411162"/>
          </a:xfrm>
          <a:prstGeom prst="line">
            <a:avLst/>
          </a:prstGeom>
        </p:spPr>
        <p:style>
          <a:lnRef idx="1">
            <a:schemeClr val="accent1"/>
          </a:lnRef>
          <a:fillRef idx="0">
            <a:schemeClr val="accent1"/>
          </a:fillRef>
          <a:effectRef idx="0">
            <a:schemeClr val="accent1"/>
          </a:effectRef>
          <a:fontRef idx="minor">
            <a:schemeClr val="tx1"/>
          </a:fontRef>
        </p:style>
      </p:cxnSp>
      <p:sp>
        <p:nvSpPr>
          <p:cNvPr id="84" name="Rectangle 392">
            <a:extLst>
              <a:ext uri="{FF2B5EF4-FFF2-40B4-BE49-F238E27FC236}">
                <a16:creationId xmlns:a16="http://schemas.microsoft.com/office/drawing/2014/main" id="{5C6CBA38-96F3-4131-842D-FCE889680FCE}"/>
              </a:ext>
            </a:extLst>
          </p:cNvPr>
          <p:cNvSpPr/>
          <p:nvPr/>
        </p:nvSpPr>
        <p:spPr bwMode="auto">
          <a:xfrm rot="1015003">
            <a:off x="8615724" y="3982805"/>
            <a:ext cx="601662"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85" name="Rectangle 393">
            <a:extLst>
              <a:ext uri="{FF2B5EF4-FFF2-40B4-BE49-F238E27FC236}">
                <a16:creationId xmlns:a16="http://schemas.microsoft.com/office/drawing/2014/main" id="{2942E56B-6052-4F8A-8985-598E1D403E90}"/>
              </a:ext>
            </a:extLst>
          </p:cNvPr>
          <p:cNvSpPr/>
          <p:nvPr/>
        </p:nvSpPr>
        <p:spPr bwMode="auto">
          <a:xfrm rot="2465437" flipV="1">
            <a:off x="10830286" y="5741755"/>
            <a:ext cx="522288" cy="571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86" name="Rectangle 394">
            <a:extLst>
              <a:ext uri="{FF2B5EF4-FFF2-40B4-BE49-F238E27FC236}">
                <a16:creationId xmlns:a16="http://schemas.microsoft.com/office/drawing/2014/main" id="{10F9536B-8446-4DE4-9AB8-6E065BAC941F}"/>
              </a:ext>
            </a:extLst>
          </p:cNvPr>
          <p:cNvSpPr/>
          <p:nvPr/>
        </p:nvSpPr>
        <p:spPr bwMode="auto">
          <a:xfrm rot="2177866" flipV="1">
            <a:off x="10555649" y="4168543"/>
            <a:ext cx="382587" cy="698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nvGrpSpPr>
          <p:cNvPr id="87" name="Group 347">
            <a:extLst>
              <a:ext uri="{FF2B5EF4-FFF2-40B4-BE49-F238E27FC236}">
                <a16:creationId xmlns:a16="http://schemas.microsoft.com/office/drawing/2014/main" id="{05C75664-23CF-4EC7-99EE-93DCEBA571C7}"/>
              </a:ext>
            </a:extLst>
          </p:cNvPr>
          <p:cNvGrpSpPr>
            <a:grpSpLocks/>
          </p:cNvGrpSpPr>
          <p:nvPr/>
        </p:nvGrpSpPr>
        <p:grpSpPr bwMode="auto">
          <a:xfrm>
            <a:off x="8479199" y="5565543"/>
            <a:ext cx="815975" cy="449262"/>
            <a:chOff x="1871277" y="1576300"/>
            <a:chExt cx="1128371" cy="437861"/>
          </a:xfrm>
        </p:grpSpPr>
        <p:sp>
          <p:nvSpPr>
            <p:cNvPr id="88" name="Oval 88">
              <a:extLst>
                <a:ext uri="{FF2B5EF4-FFF2-40B4-BE49-F238E27FC236}">
                  <a16:creationId xmlns:a16="http://schemas.microsoft.com/office/drawing/2014/main" id="{5633E2B2-9DC8-4CED-85A4-51FA9B27C04D}"/>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9" name="Rectangle 89">
              <a:extLst>
                <a:ext uri="{FF2B5EF4-FFF2-40B4-BE49-F238E27FC236}">
                  <a16:creationId xmlns:a16="http://schemas.microsoft.com/office/drawing/2014/main" id="{06B6A098-5AB0-4C39-BFC7-7C1A631E60C1}"/>
                </a:ext>
              </a:extLst>
            </p:cNvPr>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0" name="Oval 90">
              <a:extLst>
                <a:ext uri="{FF2B5EF4-FFF2-40B4-BE49-F238E27FC236}">
                  <a16:creationId xmlns:a16="http://schemas.microsoft.com/office/drawing/2014/main" id="{D15A9DBA-8A43-4C1A-BB70-BB6A807F88C8}"/>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1" name="Freeform 91">
              <a:extLst>
                <a:ext uri="{FF2B5EF4-FFF2-40B4-BE49-F238E27FC236}">
                  <a16:creationId xmlns:a16="http://schemas.microsoft.com/office/drawing/2014/main" id="{AA6EE514-1078-4F04-8871-461F89B6123C}"/>
                </a:ext>
              </a:extLst>
            </p:cNvPr>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2" name="Freeform 92">
              <a:extLst>
                <a:ext uri="{FF2B5EF4-FFF2-40B4-BE49-F238E27FC236}">
                  <a16:creationId xmlns:a16="http://schemas.microsoft.com/office/drawing/2014/main" id="{734509FD-E330-4F76-80B4-25FD15DC035D}"/>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3" name="Freeform 93">
              <a:extLst>
                <a:ext uri="{FF2B5EF4-FFF2-40B4-BE49-F238E27FC236}">
                  <a16:creationId xmlns:a16="http://schemas.microsoft.com/office/drawing/2014/main" id="{9D5354E9-1F57-435E-8724-C3CEA93DC355}"/>
                </a:ext>
              </a:extLst>
            </p:cNvPr>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4" name="Freeform 94">
              <a:extLst>
                <a:ext uri="{FF2B5EF4-FFF2-40B4-BE49-F238E27FC236}">
                  <a16:creationId xmlns:a16="http://schemas.microsoft.com/office/drawing/2014/main" id="{0430E99D-F591-4BC2-9779-64CEB2C2B9B6}"/>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95" name="Straight Connector 95">
              <a:extLst>
                <a:ext uri="{FF2B5EF4-FFF2-40B4-BE49-F238E27FC236}">
                  <a16:creationId xmlns:a16="http://schemas.microsoft.com/office/drawing/2014/main" id="{A7F327D1-B62C-491A-8922-82AE8B279E1F}"/>
                </a:ext>
              </a:extLst>
            </p:cNvPr>
            <p:cNvCxnSpPr>
              <a:cxnSpLocks noChangeShapeType="1"/>
              <a:endCxn id="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6" name="Straight Connector 96">
              <a:extLst>
                <a:ext uri="{FF2B5EF4-FFF2-40B4-BE49-F238E27FC236}">
                  <a16:creationId xmlns:a16="http://schemas.microsoft.com/office/drawing/2014/main" id="{30551D41-B947-452F-AF37-2A19CD4AE662}"/>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684201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0834C7-858A-4F2E-AB37-10DA15B842FE}"/>
              </a:ext>
            </a:extLst>
          </p:cNvPr>
          <p:cNvSpPr>
            <a:spLocks noGrp="1"/>
          </p:cNvSpPr>
          <p:nvPr>
            <p:ph type="title"/>
          </p:nvPr>
        </p:nvSpPr>
        <p:spPr/>
        <p:txBody>
          <a:bodyPr/>
          <a:lstStyle/>
          <a:p>
            <a:r>
              <a:rPr lang="zh-CN" altLang="en-US" dirty="0"/>
              <a:t>电路交换 </a:t>
            </a:r>
            <a:r>
              <a:rPr lang="en-US" altLang="zh-CN" dirty="0"/>
              <a:t>Circuit Switching</a:t>
            </a:r>
            <a:endParaRPr lang="zh-CN" altLang="en-US" dirty="0"/>
          </a:p>
        </p:txBody>
      </p:sp>
      <p:sp>
        <p:nvSpPr>
          <p:cNvPr id="3" name="内容占位符 2">
            <a:extLst>
              <a:ext uri="{FF2B5EF4-FFF2-40B4-BE49-F238E27FC236}">
                <a16:creationId xmlns:a16="http://schemas.microsoft.com/office/drawing/2014/main" id="{4B3A437F-C49C-4191-B005-F55BF29733A1}"/>
              </a:ext>
            </a:extLst>
          </p:cNvPr>
          <p:cNvSpPr>
            <a:spLocks noGrp="1"/>
          </p:cNvSpPr>
          <p:nvPr>
            <p:ph idx="1"/>
          </p:nvPr>
        </p:nvSpPr>
        <p:spPr/>
        <p:txBody>
          <a:bodyPr/>
          <a:lstStyle/>
          <a:p>
            <a:r>
              <a:rPr lang="zh-CN" altLang="en-US" dirty="0"/>
              <a:t>电路交换不适合计算机网络：</a:t>
            </a:r>
            <a:endParaRPr lang="en-US" altLang="zh-CN" dirty="0"/>
          </a:p>
          <a:p>
            <a:pPr lvl="1"/>
            <a:r>
              <a:rPr lang="zh-CN" altLang="en-US" dirty="0"/>
              <a:t>计算机数据具有突发性（“双</a:t>
            </a:r>
            <a:r>
              <a:rPr lang="en-US" altLang="zh-CN" dirty="0"/>
              <a:t>11</a:t>
            </a:r>
            <a:r>
              <a:rPr lang="zh-CN" altLang="en-US" dirty="0"/>
              <a:t>”？）</a:t>
            </a:r>
            <a:endParaRPr lang="en-US" altLang="zh-CN" dirty="0"/>
          </a:p>
          <a:p>
            <a:pPr lvl="1"/>
            <a:r>
              <a:rPr lang="zh-CN" altLang="en-US" dirty="0"/>
              <a:t>因此，若设计通信链路时按照峰值的数据量设计，则在平时通信链路的利用率很低</a:t>
            </a:r>
            <a:endParaRPr lang="en-US" altLang="zh-CN" dirty="0"/>
          </a:p>
          <a:p>
            <a:r>
              <a:rPr lang="zh-CN" altLang="en-US" dirty="0"/>
              <a:t>由此设计了“分组交换”（</a:t>
            </a:r>
            <a:r>
              <a:rPr lang="en-US" altLang="zh-CN" dirty="0"/>
              <a:t>Packet Switching</a:t>
            </a:r>
            <a:r>
              <a:rPr lang="zh-CN" altLang="en-US" dirty="0"/>
              <a:t>）</a:t>
            </a:r>
            <a:endParaRPr lang="en-US" altLang="zh-CN" dirty="0"/>
          </a:p>
          <a:p>
            <a:pPr lvl="1"/>
            <a:r>
              <a:rPr lang="zh-CN" altLang="en-US" dirty="0"/>
              <a:t>主机将较长的报文划分成固定长度的、较短的数据段</a:t>
            </a:r>
            <a:endParaRPr lang="en-US" altLang="zh-CN" dirty="0"/>
          </a:p>
          <a:p>
            <a:pPr lvl="1"/>
            <a:r>
              <a:rPr lang="zh-CN" altLang="en-US" dirty="0"/>
              <a:t>在每一段前面加上首部（</a:t>
            </a:r>
            <a:r>
              <a:rPr lang="en-US" altLang="zh-CN" dirty="0"/>
              <a:t>header</a:t>
            </a:r>
            <a:r>
              <a:rPr lang="zh-CN" altLang="en-US" dirty="0"/>
              <a:t>），构成所谓的分组（</a:t>
            </a:r>
            <a:r>
              <a:rPr lang="en-US" altLang="zh-CN" dirty="0"/>
              <a:t>packet</a:t>
            </a:r>
            <a:r>
              <a:rPr lang="zh-CN" altLang="en-US" dirty="0"/>
              <a:t>）</a:t>
            </a:r>
            <a:endParaRPr lang="en-US" altLang="zh-CN" dirty="0"/>
          </a:p>
          <a:p>
            <a:pPr lvl="1"/>
            <a:r>
              <a:rPr lang="zh-CN" altLang="en-US" dirty="0"/>
              <a:t>再依次将分组发送到接收端，并重新组合</a:t>
            </a:r>
          </a:p>
        </p:txBody>
      </p:sp>
      <p:sp>
        <p:nvSpPr>
          <p:cNvPr id="4" name="Line 8">
            <a:extLst>
              <a:ext uri="{FF2B5EF4-FFF2-40B4-BE49-F238E27FC236}">
                <a16:creationId xmlns:a16="http://schemas.microsoft.com/office/drawing/2014/main" id="{285C9367-1CCF-4EF6-A2EF-0ACCA655D8F9}"/>
              </a:ext>
            </a:extLst>
          </p:cNvPr>
          <p:cNvSpPr>
            <a:spLocks noChangeShapeType="1"/>
          </p:cNvSpPr>
          <p:nvPr/>
        </p:nvSpPr>
        <p:spPr bwMode="auto">
          <a:xfrm>
            <a:off x="5960283" y="5035110"/>
            <a:ext cx="5616575" cy="0"/>
          </a:xfrm>
          <a:prstGeom prst="line">
            <a:avLst/>
          </a:prstGeom>
          <a:noFill/>
          <a:ln w="28575">
            <a:solidFill>
              <a:srgbClr val="00CC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Text Box 9">
            <a:extLst>
              <a:ext uri="{FF2B5EF4-FFF2-40B4-BE49-F238E27FC236}">
                <a16:creationId xmlns:a16="http://schemas.microsoft.com/office/drawing/2014/main" id="{F00BB9A8-A9CB-4DE3-BC5B-00B6B4015237}"/>
              </a:ext>
            </a:extLst>
          </p:cNvPr>
          <p:cNvSpPr txBox="1">
            <a:spLocks noChangeArrowheads="1"/>
          </p:cNvSpPr>
          <p:nvPr/>
        </p:nvSpPr>
        <p:spPr bwMode="auto">
          <a:xfrm>
            <a:off x="8457420" y="4884298"/>
            <a:ext cx="593725" cy="3381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a:latin typeface="微软雅黑" panose="020B0503020204020204" pitchFamily="34" charset="-122"/>
                <a:ea typeface="微软雅黑" panose="020B0503020204020204" pitchFamily="34" charset="-122"/>
              </a:rPr>
              <a:t>报文</a:t>
            </a:r>
          </a:p>
        </p:txBody>
      </p:sp>
      <p:sp>
        <p:nvSpPr>
          <p:cNvPr id="6" name="Rectangle 74">
            <a:extLst>
              <a:ext uri="{FF2B5EF4-FFF2-40B4-BE49-F238E27FC236}">
                <a16:creationId xmlns:a16="http://schemas.microsoft.com/office/drawing/2014/main" id="{81676898-18F7-482B-AF8D-9BDEE70524E7}"/>
              </a:ext>
            </a:extLst>
          </p:cNvPr>
          <p:cNvSpPr>
            <a:spLocks noChangeArrowheads="1"/>
          </p:cNvSpPr>
          <p:nvPr/>
        </p:nvSpPr>
        <p:spPr bwMode="auto">
          <a:xfrm>
            <a:off x="5960283" y="5251010"/>
            <a:ext cx="5616575" cy="431800"/>
          </a:xfrm>
          <a:prstGeom prst="rect">
            <a:avLst/>
          </a:prstGeom>
          <a:solidFill>
            <a:srgbClr val="CDF3CD"/>
          </a:solidFill>
          <a:ln w="19050">
            <a:solidFill>
              <a:srgbClr val="00CC00"/>
            </a:solidFill>
            <a:miter lim="800000"/>
          </a:ln>
        </p:spPr>
        <p:txBody>
          <a:bodyPr wrap="none" anchor="ctr"/>
          <a:lstStyle/>
          <a:p>
            <a:endParaRPr lang="zh-CN" altLang="en-US" b="1">
              <a:solidFill>
                <a:srgbClr val="000099"/>
              </a:solidFill>
            </a:endParaRPr>
          </a:p>
        </p:txBody>
      </p:sp>
      <p:cxnSp>
        <p:nvCxnSpPr>
          <p:cNvPr id="7" name="直接连接符 10">
            <a:extLst>
              <a:ext uri="{FF2B5EF4-FFF2-40B4-BE49-F238E27FC236}">
                <a16:creationId xmlns:a16="http://schemas.microsoft.com/office/drawing/2014/main" id="{B3B16018-7663-4511-A1E8-3EF75FD2770C}"/>
              </a:ext>
            </a:extLst>
          </p:cNvPr>
          <p:cNvCxnSpPr>
            <a:cxnSpLocks noChangeShapeType="1"/>
          </p:cNvCxnSpPr>
          <p:nvPr/>
        </p:nvCxnSpPr>
        <p:spPr bwMode="auto">
          <a:xfrm>
            <a:off x="5961870" y="4795398"/>
            <a:ext cx="0" cy="400050"/>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连接符 11">
            <a:extLst>
              <a:ext uri="{FF2B5EF4-FFF2-40B4-BE49-F238E27FC236}">
                <a16:creationId xmlns:a16="http://schemas.microsoft.com/office/drawing/2014/main" id="{ED4EFAE3-1C81-4AA9-89AB-7BF90C1B8384}"/>
              </a:ext>
            </a:extLst>
          </p:cNvPr>
          <p:cNvCxnSpPr>
            <a:cxnSpLocks noChangeShapeType="1"/>
          </p:cNvCxnSpPr>
          <p:nvPr/>
        </p:nvCxnSpPr>
        <p:spPr bwMode="auto">
          <a:xfrm>
            <a:off x="11560983" y="4795398"/>
            <a:ext cx="0" cy="400050"/>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Text Box 76">
            <a:extLst>
              <a:ext uri="{FF2B5EF4-FFF2-40B4-BE49-F238E27FC236}">
                <a16:creationId xmlns:a16="http://schemas.microsoft.com/office/drawing/2014/main" id="{C205452B-223D-4CD6-A335-06E18D58A70C}"/>
              </a:ext>
            </a:extLst>
          </p:cNvPr>
          <p:cNvSpPr txBox="1">
            <a:spLocks noChangeArrowheads="1"/>
          </p:cNvSpPr>
          <p:nvPr/>
        </p:nvSpPr>
        <p:spPr bwMode="auto">
          <a:xfrm>
            <a:off x="5961870" y="5271648"/>
            <a:ext cx="5614988" cy="41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100" b="1" dirty="0">
                <a:solidFill>
                  <a:srgbClr val="0000FF"/>
                </a:solidFill>
              </a:rPr>
              <a:t>1101000110101010110101011100010011010010</a:t>
            </a:r>
          </a:p>
        </p:txBody>
      </p:sp>
      <p:grpSp>
        <p:nvGrpSpPr>
          <p:cNvPr id="10" name="组合 9">
            <a:extLst>
              <a:ext uri="{FF2B5EF4-FFF2-40B4-BE49-F238E27FC236}">
                <a16:creationId xmlns:a16="http://schemas.microsoft.com/office/drawing/2014/main" id="{9CE49762-0CEB-42C9-9451-C1F295060B96}"/>
              </a:ext>
            </a:extLst>
          </p:cNvPr>
          <p:cNvGrpSpPr/>
          <p:nvPr/>
        </p:nvGrpSpPr>
        <p:grpSpPr>
          <a:xfrm>
            <a:off x="6036667" y="5317831"/>
            <a:ext cx="5524317" cy="323557"/>
            <a:chOff x="1909947" y="2829071"/>
            <a:chExt cx="5524317" cy="323557"/>
          </a:xfrm>
        </p:grpSpPr>
        <p:sp>
          <p:nvSpPr>
            <p:cNvPr id="11" name="矩形 10">
              <a:extLst>
                <a:ext uri="{FF2B5EF4-FFF2-40B4-BE49-F238E27FC236}">
                  <a16:creationId xmlns:a16="http://schemas.microsoft.com/office/drawing/2014/main" id="{36ECB6DF-84D4-407D-9B50-AC679C1B9DAD}"/>
                </a:ext>
              </a:extLst>
            </p:cNvPr>
            <p:cNvSpPr/>
            <p:nvPr/>
          </p:nvSpPr>
          <p:spPr>
            <a:xfrm>
              <a:off x="1909947" y="2829071"/>
              <a:ext cx="1958667" cy="323557"/>
            </a:xfrm>
            <a:prstGeom prst="rect">
              <a:avLst/>
            </a:prstGeom>
            <a:solidFill>
              <a:srgbClr val="66CCFF">
                <a:alpha val="40000"/>
              </a:srgbClr>
            </a:solidFill>
            <a:ln>
              <a:solidFill>
                <a:srgbClr val="0066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DE7E0ADB-A68F-48A1-BAE2-BCA5BF7F8677}"/>
                </a:ext>
              </a:extLst>
            </p:cNvPr>
            <p:cNvSpPr/>
            <p:nvPr/>
          </p:nvSpPr>
          <p:spPr>
            <a:xfrm>
              <a:off x="3868614" y="2829071"/>
              <a:ext cx="1856937" cy="323557"/>
            </a:xfrm>
            <a:prstGeom prst="rect">
              <a:avLst/>
            </a:prstGeom>
            <a:solidFill>
              <a:srgbClr val="66CCFF">
                <a:alpha val="40000"/>
              </a:srgbClr>
            </a:solidFill>
            <a:ln>
              <a:solidFill>
                <a:srgbClr val="0066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DBCE51AC-3499-42FD-B2F9-97808E3C96F0}"/>
                </a:ext>
              </a:extLst>
            </p:cNvPr>
            <p:cNvSpPr/>
            <p:nvPr/>
          </p:nvSpPr>
          <p:spPr>
            <a:xfrm>
              <a:off x="5725552" y="2829071"/>
              <a:ext cx="1708712" cy="323557"/>
            </a:xfrm>
            <a:prstGeom prst="rect">
              <a:avLst/>
            </a:prstGeom>
            <a:solidFill>
              <a:srgbClr val="66CCFF">
                <a:alpha val="40000"/>
              </a:srgbClr>
            </a:solidFill>
            <a:ln>
              <a:solidFill>
                <a:srgbClr val="0066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209392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10000" fill="hold" nodeType="afterEffect">
                                  <p:stCondLst>
                                    <p:cond delay="3000"/>
                                  </p:stCondLst>
                                  <p:childTnLst>
                                    <p:anim calcmode="discrete" valueType="str">
                                      <p:cBhvr>
                                        <p:cTn id="6" dur="1000" fill="hold"/>
                                        <p:tgtEl>
                                          <p:spTgt spid="1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10FD85-CBC7-4ECC-A1F5-200ED015B2E1}"/>
              </a:ext>
            </a:extLst>
          </p:cNvPr>
          <p:cNvSpPr>
            <a:spLocks noGrp="1"/>
          </p:cNvSpPr>
          <p:nvPr>
            <p:ph type="title"/>
          </p:nvPr>
        </p:nvSpPr>
        <p:spPr/>
        <p:txBody>
          <a:bodyPr/>
          <a:lstStyle/>
          <a:p>
            <a:r>
              <a:rPr lang="zh-CN" altLang="en-US" dirty="0"/>
              <a:t>分组交换 </a:t>
            </a:r>
            <a:r>
              <a:rPr lang="en-US" altLang="zh-CN" dirty="0"/>
              <a:t>Packet Switching</a:t>
            </a:r>
            <a:endParaRPr lang="zh-CN" altLang="en-US" dirty="0"/>
          </a:p>
        </p:txBody>
      </p:sp>
      <p:sp>
        <p:nvSpPr>
          <p:cNvPr id="3" name="内容占位符 2">
            <a:extLst>
              <a:ext uri="{FF2B5EF4-FFF2-40B4-BE49-F238E27FC236}">
                <a16:creationId xmlns:a16="http://schemas.microsoft.com/office/drawing/2014/main" id="{552889F4-28B7-4031-8BA6-C2E942DAC3F7}"/>
              </a:ext>
            </a:extLst>
          </p:cNvPr>
          <p:cNvSpPr>
            <a:spLocks noGrp="1"/>
          </p:cNvSpPr>
          <p:nvPr>
            <p:ph idx="1"/>
          </p:nvPr>
        </p:nvSpPr>
        <p:spPr/>
        <p:txBody>
          <a:bodyPr/>
          <a:lstStyle/>
          <a:p>
            <a:r>
              <a:rPr lang="zh-CN" altLang="en-US" dirty="0"/>
              <a:t>分组交换的接收端：</a:t>
            </a:r>
            <a:endParaRPr lang="en-US" altLang="zh-CN" dirty="0"/>
          </a:p>
          <a:p>
            <a:pPr lvl="1"/>
            <a:r>
              <a:rPr lang="zh-CN" altLang="en-US" dirty="0"/>
              <a:t>剥去</a:t>
            </a:r>
            <a:r>
              <a:rPr lang="en-US" altLang="zh-CN" dirty="0"/>
              <a:t>header</a:t>
            </a:r>
            <a:r>
              <a:rPr lang="zh-CN" altLang="en-US" dirty="0"/>
              <a:t>，重新组成原报文</a:t>
            </a:r>
            <a:endParaRPr lang="en-US" altLang="zh-CN" dirty="0"/>
          </a:p>
          <a:p>
            <a:pPr lvl="1"/>
            <a:r>
              <a:rPr lang="en-US" altLang="zh-CN" dirty="0"/>
              <a:t>Header</a:t>
            </a:r>
            <a:r>
              <a:rPr lang="zh-CN" altLang="en-US" dirty="0"/>
              <a:t>的作用是不同的协议进行识别和控制</a:t>
            </a:r>
            <a:endParaRPr lang="en-US" altLang="zh-CN" dirty="0"/>
          </a:p>
          <a:p>
            <a:r>
              <a:rPr lang="zh-CN" altLang="en-US" dirty="0"/>
              <a:t>每个分组在互联网中独立地选择传输</a:t>
            </a:r>
            <a:br>
              <a:rPr lang="en-US" altLang="zh-CN" dirty="0"/>
            </a:br>
            <a:r>
              <a:rPr lang="zh-CN" altLang="en-US" dirty="0"/>
              <a:t>路径，路径可能不同！</a:t>
            </a:r>
            <a:endParaRPr lang="en-US" altLang="zh-CN" dirty="0"/>
          </a:p>
          <a:p>
            <a:r>
              <a:rPr lang="zh-CN" altLang="en-US" b="1" dirty="0">
                <a:solidFill>
                  <a:srgbClr val="FF0000"/>
                </a:solidFill>
              </a:rPr>
              <a:t>存储转发</a:t>
            </a:r>
            <a:r>
              <a:rPr lang="zh-CN" altLang="en-US" dirty="0">
                <a:solidFill>
                  <a:srgbClr val="FF0000"/>
                </a:solidFill>
              </a:rPr>
              <a:t>（</a:t>
            </a:r>
            <a:r>
              <a:rPr lang="en-US" altLang="zh-CN" dirty="0">
                <a:solidFill>
                  <a:srgbClr val="FF0000"/>
                </a:solidFill>
              </a:rPr>
              <a:t>store-and-forward</a:t>
            </a:r>
            <a:r>
              <a:rPr lang="zh-CN" altLang="en-US" dirty="0">
                <a:solidFill>
                  <a:srgbClr val="FF0000"/>
                </a:solidFill>
              </a:rPr>
              <a:t>）</a:t>
            </a:r>
            <a:r>
              <a:rPr lang="zh-CN" altLang="en-US" dirty="0"/>
              <a:t>：</a:t>
            </a:r>
            <a:br>
              <a:rPr lang="en-US" altLang="zh-CN" dirty="0"/>
            </a:br>
            <a:r>
              <a:rPr lang="zh-CN" altLang="en-US" dirty="0"/>
              <a:t>只有整个分组到达了一个路由器，</a:t>
            </a:r>
            <a:br>
              <a:rPr lang="en-US" altLang="zh-CN" dirty="0"/>
            </a:br>
            <a:r>
              <a:rPr lang="zh-CN" altLang="en-US" dirty="0"/>
              <a:t>它才能被转发到下一段链路。</a:t>
            </a:r>
          </a:p>
        </p:txBody>
      </p:sp>
      <p:sp>
        <p:nvSpPr>
          <p:cNvPr id="4" name="Rectangle 12">
            <a:extLst>
              <a:ext uri="{FF2B5EF4-FFF2-40B4-BE49-F238E27FC236}">
                <a16:creationId xmlns:a16="http://schemas.microsoft.com/office/drawing/2014/main" id="{B18B1A2E-17FD-4904-9CE9-1480C70C5618}"/>
              </a:ext>
            </a:extLst>
          </p:cNvPr>
          <p:cNvSpPr>
            <a:spLocks noChangeArrowheads="1"/>
          </p:cNvSpPr>
          <p:nvPr/>
        </p:nvSpPr>
        <p:spPr bwMode="auto">
          <a:xfrm>
            <a:off x="5963128" y="3706741"/>
            <a:ext cx="1870075" cy="431800"/>
          </a:xfrm>
          <a:prstGeom prst="rect">
            <a:avLst/>
          </a:prstGeom>
          <a:solidFill>
            <a:srgbClr val="B1D8F9"/>
          </a:solidFill>
          <a:ln w="28575">
            <a:solidFill>
              <a:srgbClr val="0070C0"/>
            </a:solidFill>
            <a:miter lim="800000"/>
          </a:ln>
        </p:spPr>
        <p:txBody>
          <a:bodyPr wrap="none" anchor="ctr"/>
          <a:lstStyle/>
          <a:p>
            <a:pPr algn="ctr"/>
            <a:r>
              <a:rPr lang="zh-CN" altLang="en-US" b="1">
                <a:solidFill>
                  <a:prstClr val="black"/>
                </a:solidFill>
                <a:latin typeface="微软雅黑" panose="020B0503020204020204" pitchFamily="34" charset="-122"/>
                <a:ea typeface="微软雅黑" panose="020B0503020204020204" pitchFamily="34" charset="-122"/>
              </a:rPr>
              <a:t>数     据</a:t>
            </a:r>
          </a:p>
        </p:txBody>
      </p:sp>
      <p:sp>
        <p:nvSpPr>
          <p:cNvPr id="5" name="Rectangle 13">
            <a:extLst>
              <a:ext uri="{FF2B5EF4-FFF2-40B4-BE49-F238E27FC236}">
                <a16:creationId xmlns:a16="http://schemas.microsoft.com/office/drawing/2014/main" id="{09C83E1D-A0A5-431C-947A-14EDC1537A06}"/>
              </a:ext>
            </a:extLst>
          </p:cNvPr>
          <p:cNvSpPr>
            <a:spLocks noChangeArrowheads="1"/>
          </p:cNvSpPr>
          <p:nvPr/>
        </p:nvSpPr>
        <p:spPr bwMode="auto">
          <a:xfrm>
            <a:off x="7834790" y="3706741"/>
            <a:ext cx="1871663" cy="431800"/>
          </a:xfrm>
          <a:prstGeom prst="rect">
            <a:avLst/>
          </a:prstGeom>
          <a:solidFill>
            <a:srgbClr val="B1D8F9"/>
          </a:solidFill>
          <a:ln w="28575">
            <a:solidFill>
              <a:srgbClr val="0070C0"/>
            </a:solidFill>
            <a:miter lim="800000"/>
          </a:ln>
        </p:spPr>
        <p:txBody>
          <a:bodyPr wrap="none" anchor="ctr"/>
          <a:lstStyle/>
          <a:p>
            <a:pPr algn="ctr"/>
            <a:r>
              <a:rPr lang="zh-CN" altLang="en-US" b="1">
                <a:solidFill>
                  <a:prstClr val="black"/>
                </a:solidFill>
                <a:latin typeface="微软雅黑" panose="020B0503020204020204" pitchFamily="34" charset="-122"/>
                <a:ea typeface="微软雅黑" panose="020B0503020204020204" pitchFamily="34" charset="-122"/>
              </a:rPr>
              <a:t>数     据</a:t>
            </a:r>
          </a:p>
        </p:txBody>
      </p:sp>
      <p:sp>
        <p:nvSpPr>
          <p:cNvPr id="6" name="Rectangle 14">
            <a:extLst>
              <a:ext uri="{FF2B5EF4-FFF2-40B4-BE49-F238E27FC236}">
                <a16:creationId xmlns:a16="http://schemas.microsoft.com/office/drawing/2014/main" id="{2E75D50C-62C8-46E3-BD70-B12DA51D6C93}"/>
              </a:ext>
            </a:extLst>
          </p:cNvPr>
          <p:cNvSpPr>
            <a:spLocks noChangeArrowheads="1"/>
          </p:cNvSpPr>
          <p:nvPr/>
        </p:nvSpPr>
        <p:spPr bwMode="auto">
          <a:xfrm>
            <a:off x="9708040" y="3706741"/>
            <a:ext cx="1871663" cy="431800"/>
          </a:xfrm>
          <a:prstGeom prst="rect">
            <a:avLst/>
          </a:prstGeom>
          <a:solidFill>
            <a:srgbClr val="B1D8F9"/>
          </a:solidFill>
          <a:ln w="28575">
            <a:solidFill>
              <a:srgbClr val="0070C0"/>
            </a:solidFill>
            <a:miter lim="800000"/>
          </a:ln>
        </p:spPr>
        <p:txBody>
          <a:bodyPr wrap="none" anchor="ctr"/>
          <a:lstStyle/>
          <a:p>
            <a:pPr algn="ctr"/>
            <a:r>
              <a:rPr lang="zh-CN" altLang="en-US" b="1">
                <a:solidFill>
                  <a:prstClr val="black"/>
                </a:solidFill>
                <a:latin typeface="微软雅黑" panose="020B0503020204020204" pitchFamily="34" charset="-122"/>
                <a:ea typeface="微软雅黑" panose="020B0503020204020204" pitchFamily="34" charset="-122"/>
              </a:rPr>
              <a:t>数     据</a:t>
            </a:r>
          </a:p>
        </p:txBody>
      </p:sp>
      <p:sp>
        <p:nvSpPr>
          <p:cNvPr id="7" name="Rectangle 16">
            <a:extLst>
              <a:ext uri="{FF2B5EF4-FFF2-40B4-BE49-F238E27FC236}">
                <a16:creationId xmlns:a16="http://schemas.microsoft.com/office/drawing/2014/main" id="{B30329DF-6258-473F-A373-DE1649F5155F}"/>
              </a:ext>
            </a:extLst>
          </p:cNvPr>
          <p:cNvSpPr>
            <a:spLocks noChangeArrowheads="1"/>
          </p:cNvSpPr>
          <p:nvPr/>
        </p:nvSpPr>
        <p:spPr bwMode="auto">
          <a:xfrm>
            <a:off x="5337653" y="4545333"/>
            <a:ext cx="623887" cy="431800"/>
          </a:xfrm>
          <a:prstGeom prst="rect">
            <a:avLst/>
          </a:prstGeom>
          <a:solidFill>
            <a:srgbClr val="00B050"/>
          </a:solidFill>
          <a:ln w="28575">
            <a:solidFill>
              <a:schemeClr val="tx1"/>
            </a:solidFill>
            <a:miter lim="800000"/>
          </a:ln>
        </p:spPr>
        <p:txBody>
          <a:bodyPr wrap="none" anchor="ctr"/>
          <a:lstStyle/>
          <a:p>
            <a:pPr algn="ctr"/>
            <a:r>
              <a:rPr lang="zh-CN" altLang="en-US" b="1" dirty="0">
                <a:solidFill>
                  <a:prstClr val="white"/>
                </a:solidFill>
                <a:latin typeface="微软雅黑" panose="020B0503020204020204" pitchFamily="34" charset="-122"/>
                <a:ea typeface="微软雅黑" panose="020B0503020204020204" pitchFamily="34" charset="-122"/>
              </a:rPr>
              <a:t>首部</a:t>
            </a:r>
          </a:p>
        </p:txBody>
      </p:sp>
      <p:sp>
        <p:nvSpPr>
          <p:cNvPr id="8" name="Rectangle 19">
            <a:extLst>
              <a:ext uri="{FF2B5EF4-FFF2-40B4-BE49-F238E27FC236}">
                <a16:creationId xmlns:a16="http://schemas.microsoft.com/office/drawing/2014/main" id="{D6D62745-2778-4730-A76D-6E076B99A837}"/>
              </a:ext>
            </a:extLst>
          </p:cNvPr>
          <p:cNvSpPr>
            <a:spLocks noChangeArrowheads="1"/>
          </p:cNvSpPr>
          <p:nvPr/>
        </p:nvSpPr>
        <p:spPr bwMode="auto">
          <a:xfrm>
            <a:off x="7209315" y="5423485"/>
            <a:ext cx="623888" cy="431800"/>
          </a:xfrm>
          <a:prstGeom prst="rect">
            <a:avLst/>
          </a:prstGeom>
          <a:solidFill>
            <a:srgbClr val="00B050"/>
          </a:solidFill>
          <a:ln w="28575">
            <a:solidFill>
              <a:schemeClr val="tx1"/>
            </a:solidFill>
            <a:miter lim="800000"/>
          </a:ln>
        </p:spPr>
        <p:txBody>
          <a:bodyPr wrap="none" anchor="ctr"/>
          <a:lstStyle/>
          <a:p>
            <a:pPr algn="ctr"/>
            <a:r>
              <a:rPr lang="zh-CN" altLang="en-US" b="1" dirty="0">
                <a:solidFill>
                  <a:prstClr val="white"/>
                </a:solidFill>
                <a:latin typeface="微软雅黑" panose="020B0503020204020204" pitchFamily="34" charset="-122"/>
                <a:ea typeface="微软雅黑" panose="020B0503020204020204" pitchFamily="34" charset="-122"/>
              </a:rPr>
              <a:t>首部</a:t>
            </a:r>
          </a:p>
        </p:txBody>
      </p:sp>
      <p:sp>
        <p:nvSpPr>
          <p:cNvPr id="9" name="Rectangle 20">
            <a:extLst>
              <a:ext uri="{FF2B5EF4-FFF2-40B4-BE49-F238E27FC236}">
                <a16:creationId xmlns:a16="http://schemas.microsoft.com/office/drawing/2014/main" id="{6F3695A0-0345-46AF-B813-3C33B86DE960}"/>
              </a:ext>
            </a:extLst>
          </p:cNvPr>
          <p:cNvSpPr>
            <a:spLocks noChangeArrowheads="1"/>
          </p:cNvSpPr>
          <p:nvPr/>
        </p:nvSpPr>
        <p:spPr bwMode="auto">
          <a:xfrm>
            <a:off x="9088915" y="6400332"/>
            <a:ext cx="623888" cy="431800"/>
          </a:xfrm>
          <a:prstGeom prst="rect">
            <a:avLst/>
          </a:prstGeom>
          <a:solidFill>
            <a:srgbClr val="00B050"/>
          </a:solidFill>
          <a:ln w="28575">
            <a:solidFill>
              <a:schemeClr val="tx1"/>
            </a:solidFill>
            <a:miter lim="800000"/>
          </a:ln>
        </p:spPr>
        <p:txBody>
          <a:bodyPr wrap="none" anchor="ctr"/>
          <a:lstStyle/>
          <a:p>
            <a:pPr algn="ctr"/>
            <a:r>
              <a:rPr lang="zh-CN" altLang="en-US" b="1" dirty="0">
                <a:solidFill>
                  <a:prstClr val="white"/>
                </a:solidFill>
                <a:latin typeface="微软雅黑" panose="020B0503020204020204" pitchFamily="34" charset="-122"/>
                <a:ea typeface="微软雅黑" panose="020B0503020204020204" pitchFamily="34" charset="-122"/>
              </a:rPr>
              <a:t>首部</a:t>
            </a:r>
          </a:p>
        </p:txBody>
      </p:sp>
      <p:grpSp>
        <p:nvGrpSpPr>
          <p:cNvPr id="10" name="Group 25">
            <a:extLst>
              <a:ext uri="{FF2B5EF4-FFF2-40B4-BE49-F238E27FC236}">
                <a16:creationId xmlns:a16="http://schemas.microsoft.com/office/drawing/2014/main" id="{2B58751A-CB03-426F-9139-234428A5B5B5}"/>
              </a:ext>
            </a:extLst>
          </p:cNvPr>
          <p:cNvGrpSpPr/>
          <p:nvPr/>
        </p:nvGrpSpPr>
        <p:grpSpPr bwMode="auto">
          <a:xfrm>
            <a:off x="5326540" y="3969070"/>
            <a:ext cx="2495550" cy="479425"/>
            <a:chOff x="2063" y="2544"/>
            <a:chExt cx="1451" cy="302"/>
          </a:xfrm>
        </p:grpSpPr>
        <p:sp>
          <p:nvSpPr>
            <p:cNvPr id="11" name="AutoShape 21">
              <a:extLst>
                <a:ext uri="{FF2B5EF4-FFF2-40B4-BE49-F238E27FC236}">
                  <a16:creationId xmlns:a16="http://schemas.microsoft.com/office/drawing/2014/main" id="{A26356C3-2AEA-42BD-81BD-4A2A6EEC9D76}"/>
                </a:ext>
              </a:extLst>
            </p:cNvPr>
            <p:cNvSpPr/>
            <p:nvPr/>
          </p:nvSpPr>
          <p:spPr bwMode="auto">
            <a:xfrm rot="5400000">
              <a:off x="2744" y="2075"/>
              <a:ext cx="90" cy="1451"/>
            </a:xfrm>
            <a:prstGeom prst="leftBrace">
              <a:avLst>
                <a:gd name="adj1" fmla="val 134352"/>
                <a:gd name="adj2" fmla="val 50000"/>
              </a:avLst>
            </a:prstGeom>
            <a:noFill/>
            <a:ln w="28575">
              <a:solidFill>
                <a:srgbClr val="85D1F7"/>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12" name="Text Box 24">
              <a:extLst>
                <a:ext uri="{FF2B5EF4-FFF2-40B4-BE49-F238E27FC236}">
                  <a16:creationId xmlns:a16="http://schemas.microsoft.com/office/drawing/2014/main" id="{6E0570FB-9C07-427B-8116-AB411B1C278B}"/>
                </a:ext>
              </a:extLst>
            </p:cNvPr>
            <p:cNvSpPr txBox="1">
              <a:spLocks noChangeArrowheads="1"/>
            </p:cNvSpPr>
            <p:nvPr/>
          </p:nvSpPr>
          <p:spPr bwMode="auto">
            <a:xfrm>
              <a:off x="2627" y="2544"/>
              <a:ext cx="411"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1</a:t>
              </a:r>
            </a:p>
          </p:txBody>
        </p:sp>
      </p:grpSp>
      <p:grpSp>
        <p:nvGrpSpPr>
          <p:cNvPr id="13" name="Group 26">
            <a:extLst>
              <a:ext uri="{FF2B5EF4-FFF2-40B4-BE49-F238E27FC236}">
                <a16:creationId xmlns:a16="http://schemas.microsoft.com/office/drawing/2014/main" id="{49D86DD6-CD6D-4C51-A38F-4DF0284168D4}"/>
              </a:ext>
            </a:extLst>
          </p:cNvPr>
          <p:cNvGrpSpPr/>
          <p:nvPr/>
        </p:nvGrpSpPr>
        <p:grpSpPr bwMode="auto">
          <a:xfrm>
            <a:off x="7209315" y="4894847"/>
            <a:ext cx="2495550" cy="488950"/>
            <a:chOff x="1973" y="2484"/>
            <a:chExt cx="1451" cy="308"/>
          </a:xfrm>
        </p:grpSpPr>
        <p:sp>
          <p:nvSpPr>
            <p:cNvPr id="14" name="AutoShape 27">
              <a:extLst>
                <a:ext uri="{FF2B5EF4-FFF2-40B4-BE49-F238E27FC236}">
                  <a16:creationId xmlns:a16="http://schemas.microsoft.com/office/drawing/2014/main" id="{AD5D6763-331A-46AA-8172-14D8B3E0D1AF}"/>
                </a:ext>
              </a:extLst>
            </p:cNvPr>
            <p:cNvSpPr/>
            <p:nvPr/>
          </p:nvSpPr>
          <p:spPr bwMode="auto">
            <a:xfrm rot="5400000">
              <a:off x="2654" y="2021"/>
              <a:ext cx="90" cy="1451"/>
            </a:xfrm>
            <a:prstGeom prst="leftBrace">
              <a:avLst>
                <a:gd name="adj1" fmla="val 134352"/>
                <a:gd name="adj2" fmla="val 50000"/>
              </a:avLst>
            </a:prstGeom>
            <a:noFill/>
            <a:ln w="28575">
              <a:solidFill>
                <a:srgbClr val="85D1F7"/>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15" name="Text Box 28">
              <a:extLst>
                <a:ext uri="{FF2B5EF4-FFF2-40B4-BE49-F238E27FC236}">
                  <a16:creationId xmlns:a16="http://schemas.microsoft.com/office/drawing/2014/main" id="{1A242C52-6B7C-4672-AABD-5BC603B5330B}"/>
                </a:ext>
              </a:extLst>
            </p:cNvPr>
            <p:cNvSpPr txBox="1">
              <a:spLocks noChangeArrowheads="1"/>
            </p:cNvSpPr>
            <p:nvPr/>
          </p:nvSpPr>
          <p:spPr bwMode="auto">
            <a:xfrm>
              <a:off x="2513" y="2484"/>
              <a:ext cx="368"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2</a:t>
              </a:r>
            </a:p>
          </p:txBody>
        </p:sp>
      </p:grpSp>
      <p:grpSp>
        <p:nvGrpSpPr>
          <p:cNvPr id="16" name="Group 29">
            <a:extLst>
              <a:ext uri="{FF2B5EF4-FFF2-40B4-BE49-F238E27FC236}">
                <a16:creationId xmlns:a16="http://schemas.microsoft.com/office/drawing/2014/main" id="{9B316B31-4945-421B-B117-EBEB95D85DDF}"/>
              </a:ext>
            </a:extLst>
          </p:cNvPr>
          <p:cNvGrpSpPr/>
          <p:nvPr/>
        </p:nvGrpSpPr>
        <p:grpSpPr bwMode="auto">
          <a:xfrm>
            <a:off x="9082565" y="5892332"/>
            <a:ext cx="2495550" cy="469900"/>
            <a:chOff x="1883" y="2364"/>
            <a:chExt cx="1451" cy="296"/>
          </a:xfrm>
        </p:grpSpPr>
        <p:sp>
          <p:nvSpPr>
            <p:cNvPr id="17" name="AutoShape 30">
              <a:extLst>
                <a:ext uri="{FF2B5EF4-FFF2-40B4-BE49-F238E27FC236}">
                  <a16:creationId xmlns:a16="http://schemas.microsoft.com/office/drawing/2014/main" id="{80B4DCD0-B915-4764-BD8A-33C2658879B2}"/>
                </a:ext>
              </a:extLst>
            </p:cNvPr>
            <p:cNvSpPr/>
            <p:nvPr/>
          </p:nvSpPr>
          <p:spPr bwMode="auto">
            <a:xfrm rot="5400000">
              <a:off x="2564" y="1889"/>
              <a:ext cx="90" cy="1451"/>
            </a:xfrm>
            <a:prstGeom prst="leftBrace">
              <a:avLst>
                <a:gd name="adj1" fmla="val 134352"/>
                <a:gd name="adj2" fmla="val 50000"/>
              </a:avLst>
            </a:prstGeom>
            <a:noFill/>
            <a:ln w="28575">
              <a:solidFill>
                <a:srgbClr val="85D1F7"/>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18" name="Text Box 31">
              <a:extLst>
                <a:ext uri="{FF2B5EF4-FFF2-40B4-BE49-F238E27FC236}">
                  <a16:creationId xmlns:a16="http://schemas.microsoft.com/office/drawing/2014/main" id="{94699F3B-5850-49BE-AD8E-5D2429A13BD4}"/>
                </a:ext>
              </a:extLst>
            </p:cNvPr>
            <p:cNvSpPr txBox="1">
              <a:spLocks noChangeArrowheads="1"/>
            </p:cNvSpPr>
            <p:nvPr/>
          </p:nvSpPr>
          <p:spPr bwMode="auto">
            <a:xfrm>
              <a:off x="2411" y="2364"/>
              <a:ext cx="368"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3</a:t>
              </a:r>
            </a:p>
          </p:txBody>
        </p:sp>
      </p:grpSp>
      <p:grpSp>
        <p:nvGrpSpPr>
          <p:cNvPr id="19" name="组合 18">
            <a:extLst>
              <a:ext uri="{FF2B5EF4-FFF2-40B4-BE49-F238E27FC236}">
                <a16:creationId xmlns:a16="http://schemas.microsoft.com/office/drawing/2014/main" id="{F269593C-BB46-4B31-B31D-2635724C9785}"/>
              </a:ext>
            </a:extLst>
          </p:cNvPr>
          <p:cNvGrpSpPr/>
          <p:nvPr/>
        </p:nvGrpSpPr>
        <p:grpSpPr bwMode="auto">
          <a:xfrm>
            <a:off x="5963128" y="3355904"/>
            <a:ext cx="5616575" cy="307975"/>
            <a:chOff x="1898781" y="2727667"/>
            <a:chExt cx="5616840" cy="307975"/>
          </a:xfrm>
        </p:grpSpPr>
        <p:grpSp>
          <p:nvGrpSpPr>
            <p:cNvPr id="20" name="Group 15">
              <a:extLst>
                <a:ext uri="{FF2B5EF4-FFF2-40B4-BE49-F238E27FC236}">
                  <a16:creationId xmlns:a16="http://schemas.microsoft.com/office/drawing/2014/main" id="{195C7F6F-72AC-4F23-965A-32287A90C232}"/>
                </a:ext>
              </a:extLst>
            </p:cNvPr>
            <p:cNvGrpSpPr/>
            <p:nvPr/>
          </p:nvGrpSpPr>
          <p:grpSpPr bwMode="auto">
            <a:xfrm>
              <a:off x="1898781" y="2727667"/>
              <a:ext cx="5616840" cy="307975"/>
              <a:chOff x="1247" y="1803"/>
              <a:chExt cx="3266" cy="194"/>
            </a:xfrm>
          </p:grpSpPr>
          <p:sp>
            <p:nvSpPr>
              <p:cNvPr id="23" name="Line 2">
                <a:extLst>
                  <a:ext uri="{FF2B5EF4-FFF2-40B4-BE49-F238E27FC236}">
                    <a16:creationId xmlns:a16="http://schemas.microsoft.com/office/drawing/2014/main" id="{0AC3CA9A-3FE2-4EBB-A1D0-EDCB6476B0F9}"/>
                  </a:ext>
                </a:extLst>
              </p:cNvPr>
              <p:cNvSpPr>
                <a:spLocks noChangeShapeType="1"/>
              </p:cNvSpPr>
              <p:nvPr/>
            </p:nvSpPr>
            <p:spPr bwMode="auto">
              <a:xfrm>
                <a:off x="1247" y="1888"/>
                <a:ext cx="3266" cy="0"/>
              </a:xfrm>
              <a:prstGeom prst="line">
                <a:avLst/>
              </a:prstGeom>
              <a:noFill/>
              <a:ln w="28575">
                <a:solidFill>
                  <a:srgbClr val="00CC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4" name="Text Box 3">
                <a:extLst>
                  <a:ext uri="{FF2B5EF4-FFF2-40B4-BE49-F238E27FC236}">
                    <a16:creationId xmlns:a16="http://schemas.microsoft.com/office/drawing/2014/main" id="{0C054757-963A-4ADA-90DE-629F8FFD4FDF}"/>
                  </a:ext>
                </a:extLst>
              </p:cNvPr>
              <p:cNvSpPr txBox="1">
                <a:spLocks noChangeArrowheads="1"/>
              </p:cNvSpPr>
              <p:nvPr/>
            </p:nvSpPr>
            <p:spPr bwMode="auto">
              <a:xfrm>
                <a:off x="2699" y="1803"/>
                <a:ext cx="316" cy="194"/>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prstClr val="black"/>
                    </a:solidFill>
                    <a:latin typeface="微软雅黑" panose="020B0503020204020204" pitchFamily="34" charset="-122"/>
                    <a:ea typeface="微软雅黑" panose="020B0503020204020204" pitchFamily="34" charset="-122"/>
                  </a:rPr>
                  <a:t>报文</a:t>
                </a:r>
              </a:p>
            </p:txBody>
          </p:sp>
        </p:grpSp>
        <p:cxnSp>
          <p:nvCxnSpPr>
            <p:cNvPr id="21" name="直接连接符 21">
              <a:extLst>
                <a:ext uri="{FF2B5EF4-FFF2-40B4-BE49-F238E27FC236}">
                  <a16:creationId xmlns:a16="http://schemas.microsoft.com/office/drawing/2014/main" id="{06D91576-1E91-463C-ABAA-7ED45358D96C}"/>
                </a:ext>
              </a:extLst>
            </p:cNvPr>
            <p:cNvCxnSpPr>
              <a:cxnSpLocks noChangeShapeType="1"/>
            </p:cNvCxnSpPr>
            <p:nvPr/>
          </p:nvCxnSpPr>
          <p:spPr bwMode="auto">
            <a:xfrm>
              <a:off x="1900501" y="2727671"/>
              <a:ext cx="0" cy="295331"/>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22">
              <a:extLst>
                <a:ext uri="{FF2B5EF4-FFF2-40B4-BE49-F238E27FC236}">
                  <a16:creationId xmlns:a16="http://schemas.microsoft.com/office/drawing/2014/main" id="{8C12F99C-0662-4DD8-B12B-11E61BF0E436}"/>
                </a:ext>
              </a:extLst>
            </p:cNvPr>
            <p:cNvCxnSpPr>
              <a:cxnSpLocks noChangeShapeType="1"/>
            </p:cNvCxnSpPr>
            <p:nvPr/>
          </p:nvCxnSpPr>
          <p:spPr bwMode="auto">
            <a:xfrm>
              <a:off x="7500522" y="2727671"/>
              <a:ext cx="0" cy="295331"/>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301052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19"/>
                                        </p:tgtEl>
                                        <p:attrNameLst>
                                          <p:attrName>style.visibility</p:attrName>
                                        </p:attrNameLst>
                                      </p:cBhvr>
                                      <p:to>
                                        <p:strVal val="hidden"/>
                                      </p:to>
                                    </p:set>
                                  </p:childTnLst>
                                </p:cTn>
                              </p:par>
                              <p:par>
                                <p:cTn id="7" presetID="42" presetClass="path" presetSubtype="0" accel="50000" decel="50000" fill="hold" grpId="0" nodeType="withEffect">
                                  <p:stCondLst>
                                    <p:cond delay="0"/>
                                  </p:stCondLst>
                                  <p:childTnLst>
                                    <p:animMotion origin="layout" path="M 1.66667E-6 -0.00555 L 1.66667E-6 0.11934 " pathEditMode="relative" rAng="0" ptsTypes="AA">
                                      <p:cBhvr>
                                        <p:cTn id="8" dur="2000" fill="hold"/>
                                        <p:tgtEl>
                                          <p:spTgt spid="4"/>
                                        </p:tgtEl>
                                        <p:attrNameLst>
                                          <p:attrName>ppt_x</p:attrName>
                                          <p:attrName>ppt_y</p:attrName>
                                        </p:attrNameLst>
                                      </p:cBhvr>
                                      <p:rCtr x="0" y="6229"/>
                                    </p:animMotion>
                                  </p:childTnLst>
                                </p:cTn>
                              </p:par>
                            </p:childTnLst>
                          </p:cTn>
                        </p:par>
                        <p:par>
                          <p:cTn id="9" fill="hold">
                            <p:stCondLst>
                              <p:cond delay="2000"/>
                            </p:stCondLst>
                            <p:childTnLst>
                              <p:par>
                                <p:cTn id="10" presetID="1" presetClass="entr" presetSubtype="0" fill="hold" grpId="0" nodeType="afterEffect">
                                  <p:stCondLst>
                                    <p:cond delay="500"/>
                                  </p:stCondLst>
                                  <p:childTnLst>
                                    <p:set>
                                      <p:cBhvr>
                                        <p:cTn id="11" dur="1" fill="hold">
                                          <p:stCondLst>
                                            <p:cond delay="0"/>
                                          </p:stCondLst>
                                        </p:cTn>
                                        <p:tgtEl>
                                          <p:spTgt spid="7"/>
                                        </p:tgtEl>
                                        <p:attrNameLst>
                                          <p:attrName>style.visibility</p:attrName>
                                        </p:attrNameLst>
                                      </p:cBhvr>
                                      <p:to>
                                        <p:strVal val="visible"/>
                                      </p:to>
                                    </p:set>
                                  </p:childTnLst>
                                </p:cTn>
                              </p:par>
                            </p:childTnLst>
                          </p:cTn>
                        </p:par>
                        <p:par>
                          <p:cTn id="12" fill="hold">
                            <p:stCondLst>
                              <p:cond delay="2500"/>
                            </p:stCondLst>
                            <p:childTnLst>
                              <p:par>
                                <p:cTn id="13" presetID="1" presetClass="entr" presetSubtype="0" fill="hold" nodeType="afterEffect">
                                  <p:stCondLst>
                                    <p:cond delay="500"/>
                                  </p:stCondLst>
                                  <p:childTnLst>
                                    <p:set>
                                      <p:cBhvr>
                                        <p:cTn id="14" dur="1" fill="hold">
                                          <p:stCondLst>
                                            <p:cond delay="0"/>
                                          </p:stCondLst>
                                        </p:cTn>
                                        <p:tgtEl>
                                          <p:spTgt spid="10"/>
                                        </p:tgtEl>
                                        <p:attrNameLst>
                                          <p:attrName>style.visibility</p:attrName>
                                        </p:attrNameLst>
                                      </p:cBhvr>
                                      <p:to>
                                        <p:strVal val="visible"/>
                                      </p:to>
                                    </p:set>
                                  </p:childTnLst>
                                </p:cTn>
                              </p:par>
                            </p:childTnLst>
                          </p:cTn>
                        </p:par>
                        <p:par>
                          <p:cTn id="15" fill="hold">
                            <p:stCondLst>
                              <p:cond delay="3000"/>
                            </p:stCondLst>
                            <p:childTnLst>
                              <p:par>
                                <p:cTn id="16" presetID="42" presetClass="path" presetSubtype="0" accel="50000" decel="50000" fill="hold" grpId="0" nodeType="afterEffect">
                                  <p:stCondLst>
                                    <p:cond delay="500"/>
                                  </p:stCondLst>
                                  <p:childTnLst>
                                    <p:animMotion origin="layout" path="M 4.16667E-6 3.57077E-6 L 4.16667E-6 0.26025 " pathEditMode="relative" rAng="0" ptsTypes="AA">
                                      <p:cBhvr>
                                        <p:cTn id="17" dur="2000" fill="hold"/>
                                        <p:tgtEl>
                                          <p:spTgt spid="5"/>
                                        </p:tgtEl>
                                        <p:attrNameLst>
                                          <p:attrName>ppt_x</p:attrName>
                                          <p:attrName>ppt_y</p:attrName>
                                        </p:attrNameLst>
                                      </p:cBhvr>
                                      <p:rCtr x="0" y="13013"/>
                                    </p:animMotion>
                                  </p:childTnLst>
                                </p:cTn>
                              </p:par>
                            </p:childTnLst>
                          </p:cTn>
                        </p:par>
                        <p:par>
                          <p:cTn id="18" fill="hold">
                            <p:stCondLst>
                              <p:cond delay="5500"/>
                            </p:stCondLst>
                            <p:childTnLst>
                              <p:par>
                                <p:cTn id="19" presetID="1" presetClass="entr" presetSubtype="0" fill="hold" grpId="0" nodeType="afterEffect">
                                  <p:stCondLst>
                                    <p:cond delay="500"/>
                                  </p:stCondLst>
                                  <p:childTnLst>
                                    <p:set>
                                      <p:cBhvr>
                                        <p:cTn id="20" dur="1" fill="hold">
                                          <p:stCondLst>
                                            <p:cond delay="0"/>
                                          </p:stCondLst>
                                        </p:cTn>
                                        <p:tgtEl>
                                          <p:spTgt spid="8"/>
                                        </p:tgtEl>
                                        <p:attrNameLst>
                                          <p:attrName>style.visibility</p:attrName>
                                        </p:attrNameLst>
                                      </p:cBhvr>
                                      <p:to>
                                        <p:strVal val="visible"/>
                                      </p:to>
                                    </p:set>
                                  </p:childTnLst>
                                </p:cTn>
                              </p:par>
                            </p:childTnLst>
                          </p:cTn>
                        </p:par>
                        <p:par>
                          <p:cTn id="21" fill="hold">
                            <p:stCondLst>
                              <p:cond delay="6000"/>
                            </p:stCondLst>
                            <p:childTnLst>
                              <p:par>
                                <p:cTn id="22" presetID="1" presetClass="entr" presetSubtype="0" fill="hold" nodeType="afterEffect">
                                  <p:stCondLst>
                                    <p:cond delay="500"/>
                                  </p:stCondLst>
                                  <p:childTnLst>
                                    <p:set>
                                      <p:cBhvr>
                                        <p:cTn id="23" dur="1" fill="hold">
                                          <p:stCondLst>
                                            <p:cond delay="0"/>
                                          </p:stCondLst>
                                        </p:cTn>
                                        <p:tgtEl>
                                          <p:spTgt spid="13"/>
                                        </p:tgtEl>
                                        <p:attrNameLst>
                                          <p:attrName>style.visibility</p:attrName>
                                        </p:attrNameLst>
                                      </p:cBhvr>
                                      <p:to>
                                        <p:strVal val="visible"/>
                                      </p:to>
                                    </p:set>
                                  </p:childTnLst>
                                </p:cTn>
                              </p:par>
                            </p:childTnLst>
                          </p:cTn>
                        </p:par>
                        <p:par>
                          <p:cTn id="24" fill="hold">
                            <p:stCondLst>
                              <p:cond delay="6500"/>
                            </p:stCondLst>
                            <p:childTnLst>
                              <p:par>
                                <p:cTn id="25" presetID="42" presetClass="path" presetSubtype="0" accel="50000" decel="50000" fill="hold" grpId="0" nodeType="afterEffect">
                                  <p:stCondLst>
                                    <p:cond delay="500"/>
                                  </p:stCondLst>
                                  <p:childTnLst>
                                    <p:animMotion origin="layout" path="M 3.05556E-6 -0.01233 L 3.05556E-6 0.39161 " pathEditMode="relative" rAng="0" ptsTypes="AA">
                                      <p:cBhvr>
                                        <p:cTn id="26" dur="2000" fill="hold"/>
                                        <p:tgtEl>
                                          <p:spTgt spid="6"/>
                                        </p:tgtEl>
                                        <p:attrNameLst>
                                          <p:attrName>ppt_x</p:attrName>
                                          <p:attrName>ppt_y</p:attrName>
                                        </p:attrNameLst>
                                      </p:cBhvr>
                                      <p:rCtr x="0" y="20197"/>
                                    </p:animMotion>
                                  </p:childTnLst>
                                </p:cTn>
                              </p:par>
                            </p:childTnLst>
                          </p:cTn>
                        </p:par>
                        <p:par>
                          <p:cTn id="27" fill="hold">
                            <p:stCondLst>
                              <p:cond delay="9000"/>
                            </p:stCondLst>
                            <p:childTnLst>
                              <p:par>
                                <p:cTn id="28" presetID="1" presetClass="entr" presetSubtype="0" fill="hold" grpId="0" nodeType="afterEffect">
                                  <p:stCondLst>
                                    <p:cond delay="500"/>
                                  </p:stCondLst>
                                  <p:childTnLst>
                                    <p:set>
                                      <p:cBhvr>
                                        <p:cTn id="29" dur="1" fill="hold">
                                          <p:stCondLst>
                                            <p:cond delay="0"/>
                                          </p:stCondLst>
                                        </p:cTn>
                                        <p:tgtEl>
                                          <p:spTgt spid="9"/>
                                        </p:tgtEl>
                                        <p:attrNameLst>
                                          <p:attrName>style.visibility</p:attrName>
                                        </p:attrNameLst>
                                      </p:cBhvr>
                                      <p:to>
                                        <p:strVal val="visible"/>
                                      </p:to>
                                    </p:set>
                                  </p:childTnLst>
                                </p:cTn>
                              </p:par>
                            </p:childTnLst>
                          </p:cTn>
                        </p:par>
                        <p:par>
                          <p:cTn id="30" fill="hold">
                            <p:stCondLst>
                              <p:cond delay="9500"/>
                            </p:stCondLst>
                            <p:childTnLst>
                              <p:par>
                                <p:cTn id="31" presetID="1" presetClass="entr" presetSubtype="0" fill="hold" nodeType="afterEffect">
                                  <p:stCondLst>
                                    <p:cond delay="50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a:latin typeface="Arial" panose="020B0604020202020204" pitchFamily="34" charset="0"/>
                <a:sym typeface="Arial" panose="020B0604020202020204" pitchFamily="34" charset="0"/>
              </a:rPr>
              <a:t>本课内容</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内容占位符 2"/>
          <p:cNvSpPr>
            <a:spLocks noGrp="1"/>
          </p:cNvSpPr>
          <p:nvPr>
            <p:ph idx="1"/>
          </p:nvPr>
        </p:nvSpPr>
        <p:spPr>
          <a:xfrm>
            <a:off x="1295400" y="1981201"/>
            <a:ext cx="3833191" cy="3809999"/>
          </a:xfrm>
        </p:spPr>
        <p:txBody>
          <a:bodyPr rtlCol="0"/>
          <a:lstStyle/>
          <a:p>
            <a:pPr rtl="0"/>
            <a:r>
              <a:rPr lang="zh-CN" altLang="en-US" dirty="0">
                <a:latin typeface="Arial" panose="020B0604020202020204" pitchFamily="34" charset="0"/>
                <a:sym typeface="Arial" panose="020B0604020202020204" pitchFamily="34" charset="0"/>
              </a:rPr>
              <a:t>初步的感受：什么是互联网？各种术语？举例？</a:t>
            </a:r>
            <a:endParaRPr lang="en-US" altLang="zh-CN" dirty="0">
              <a:latin typeface="Arial" panose="020B0604020202020204" pitchFamily="34" charset="0"/>
              <a:sym typeface="Arial" panose="020B0604020202020204" pitchFamily="34" charset="0"/>
            </a:endParaRPr>
          </a:p>
          <a:p>
            <a:pPr rtl="0"/>
            <a:r>
              <a:rPr lang="zh-CN" altLang="en-US" dirty="0">
                <a:latin typeface="Arial" panose="020B0604020202020204" pitchFamily="34" charset="0"/>
                <a:ea typeface="微软雅黑" panose="020B0503020204020204" pitchFamily="34" charset="-122"/>
                <a:sym typeface="Arial" panose="020B0604020202020204" pitchFamily="34" charset="0"/>
              </a:rPr>
              <a:t>在接下来的课程中将逐步深入</a:t>
            </a:r>
            <a:endParaRPr lang="en-US" altLang="zh-CN" dirty="0">
              <a:latin typeface="Arial" panose="020B0604020202020204" pitchFamily="34" charset="0"/>
              <a:ea typeface="微软雅黑" panose="020B0503020204020204" pitchFamily="34" charset="-122"/>
              <a:sym typeface="Arial" panose="020B0604020202020204" pitchFamily="34" charset="0"/>
            </a:endParaRPr>
          </a:p>
          <a:p>
            <a:pPr rtl="0"/>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内容占位符 2">
            <a:extLst>
              <a:ext uri="{FF2B5EF4-FFF2-40B4-BE49-F238E27FC236}">
                <a16:creationId xmlns:a16="http://schemas.microsoft.com/office/drawing/2014/main" id="{A276D980-5A20-4F95-A5C6-E29E47144F09}"/>
              </a:ext>
            </a:extLst>
          </p:cNvPr>
          <p:cNvSpPr txBox="1">
            <a:spLocks/>
          </p:cNvSpPr>
          <p:nvPr/>
        </p:nvSpPr>
        <p:spPr>
          <a:xfrm>
            <a:off x="5407549" y="1975901"/>
            <a:ext cx="6177501" cy="380999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zh-CN" altLang="en-US" dirty="0">
                <a:latin typeface="Arial" panose="020B0604020202020204" pitchFamily="34" charset="0"/>
                <a:sym typeface="Arial" panose="020B0604020202020204" pitchFamily="34" charset="0"/>
              </a:rPr>
              <a:t>什么是互联网？</a:t>
            </a:r>
            <a:endParaRPr lang="en-US" altLang="zh-CN" dirty="0">
              <a:latin typeface="Arial" panose="020B0604020202020204" pitchFamily="34" charset="0"/>
              <a:sym typeface="Arial" panose="020B0604020202020204" pitchFamily="34" charset="0"/>
            </a:endParaRPr>
          </a:p>
          <a:p>
            <a:r>
              <a:rPr lang="zh-CN" altLang="en-US" dirty="0">
                <a:latin typeface="Arial" panose="020B0604020202020204" pitchFamily="34" charset="0"/>
                <a:sym typeface="Arial" panose="020B0604020202020204" pitchFamily="34" charset="0"/>
              </a:rPr>
              <a:t>什么是协议？</a:t>
            </a:r>
            <a:endParaRPr lang="en-US" altLang="zh-CN" dirty="0">
              <a:latin typeface="Arial" panose="020B0604020202020204" pitchFamily="34" charset="0"/>
              <a:sym typeface="Arial" panose="020B0604020202020204" pitchFamily="34" charset="0"/>
            </a:endParaRPr>
          </a:p>
          <a:p>
            <a:r>
              <a:rPr lang="zh-CN" altLang="en-US" dirty="0">
                <a:latin typeface="Arial" panose="020B0604020202020204" pitchFamily="34" charset="0"/>
                <a:sym typeface="Arial" panose="020B0604020202020204" pitchFamily="34" charset="0"/>
              </a:rPr>
              <a:t>互联网的组成：边缘部分（主机、接入网、物理介质等）</a:t>
            </a:r>
            <a:endParaRPr lang="en-US" altLang="zh-CN" dirty="0">
              <a:latin typeface="Arial" panose="020B0604020202020204" pitchFamily="34" charset="0"/>
              <a:sym typeface="Arial" panose="020B0604020202020204" pitchFamily="34" charset="0"/>
            </a:endParaRPr>
          </a:p>
          <a:p>
            <a:r>
              <a:rPr lang="zh-CN" altLang="en-US" dirty="0">
                <a:latin typeface="Arial" panose="020B0604020202020204" pitchFamily="34" charset="0"/>
                <a:sym typeface="Arial" panose="020B0604020202020204" pitchFamily="34" charset="0"/>
              </a:rPr>
              <a:t>互联网的组成：核心部分（交换、路由、互联网结构）</a:t>
            </a:r>
            <a:endParaRPr lang="en-US" altLang="zh-CN" dirty="0">
              <a:latin typeface="Arial" panose="020B0604020202020204" pitchFamily="34" charset="0"/>
              <a:sym typeface="Arial" panose="020B0604020202020204" pitchFamily="34" charset="0"/>
            </a:endParaRPr>
          </a:p>
          <a:p>
            <a:r>
              <a:rPr lang="zh-CN" altLang="en-US" dirty="0">
                <a:latin typeface="Arial" panose="020B0604020202020204" pitchFamily="34" charset="0"/>
                <a:sym typeface="Arial" panose="020B0604020202020204" pitchFamily="34" charset="0"/>
              </a:rPr>
              <a:t>性能</a:t>
            </a:r>
            <a:r>
              <a:rPr lang="en-US" altLang="zh-CN" dirty="0">
                <a:latin typeface="Arial" panose="020B0604020202020204" pitchFamily="34" charset="0"/>
                <a:sym typeface="Arial" panose="020B0604020202020204" pitchFamily="34" charset="0"/>
              </a:rPr>
              <a:t>/</a:t>
            </a:r>
            <a:r>
              <a:rPr lang="zh-CN" altLang="en-US" dirty="0">
                <a:latin typeface="Arial" panose="020B0604020202020204" pitchFamily="34" charset="0"/>
                <a:sym typeface="Arial" panose="020B0604020202020204" pitchFamily="34" charset="0"/>
              </a:rPr>
              <a:t>非性能评价指标</a:t>
            </a:r>
            <a:endParaRPr lang="en-US" altLang="zh-CN" dirty="0">
              <a:latin typeface="Arial" panose="020B0604020202020204" pitchFamily="34" charset="0"/>
              <a:sym typeface="Arial" panose="020B0604020202020204" pitchFamily="34" charset="0"/>
            </a:endParaRPr>
          </a:p>
          <a:p>
            <a:r>
              <a:rPr lang="zh-CN" altLang="en-US" dirty="0">
                <a:latin typeface="Arial" panose="020B0604020202020204" pitchFamily="34" charset="0"/>
                <a:sym typeface="Arial" panose="020B0604020202020204" pitchFamily="34" charset="0"/>
              </a:rPr>
              <a:t>分层模型</a:t>
            </a:r>
            <a:endParaRPr lang="en-US" altLang="zh-CN" dirty="0">
              <a:latin typeface="Arial" panose="020B0604020202020204" pitchFamily="34" charset="0"/>
              <a:sym typeface="Arial" panose="020B0604020202020204" pitchFamily="34" charset="0"/>
            </a:endParaRPr>
          </a:p>
          <a:p>
            <a:r>
              <a:rPr lang="zh-CN" altLang="en-US" dirty="0">
                <a:latin typeface="Arial" panose="020B0604020202020204" pitchFamily="34" charset="0"/>
                <a:sym typeface="Arial" panose="020B0604020202020204" pitchFamily="34" charset="0"/>
              </a:rPr>
              <a:t>一些历史</a:t>
            </a:r>
            <a:endParaRPr lang="en-US" altLang="zh-CN" dirty="0">
              <a:latin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3984617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29A5EF-C201-4245-AA45-2F8A98CA50E3}"/>
              </a:ext>
            </a:extLst>
          </p:cNvPr>
          <p:cNvSpPr>
            <a:spLocks noGrp="1"/>
          </p:cNvSpPr>
          <p:nvPr>
            <p:ph type="title"/>
          </p:nvPr>
        </p:nvSpPr>
        <p:spPr/>
        <p:txBody>
          <a:bodyPr/>
          <a:lstStyle/>
          <a:p>
            <a:r>
              <a:rPr lang="zh-CN" altLang="en-US" dirty="0"/>
              <a:t>分组交换 </a:t>
            </a:r>
            <a:r>
              <a:rPr lang="en-US" altLang="zh-CN" dirty="0"/>
              <a:t>– Store-and-forward</a:t>
            </a:r>
            <a:endParaRPr lang="zh-CN" altLang="en-US" dirty="0"/>
          </a:p>
        </p:txBody>
      </p:sp>
      <p:sp>
        <p:nvSpPr>
          <p:cNvPr id="3" name="内容占位符 2">
            <a:extLst>
              <a:ext uri="{FF2B5EF4-FFF2-40B4-BE49-F238E27FC236}">
                <a16:creationId xmlns:a16="http://schemas.microsoft.com/office/drawing/2014/main" id="{828FC8B4-5E37-44B9-8746-B03BC7A4B220}"/>
              </a:ext>
            </a:extLst>
          </p:cNvPr>
          <p:cNvSpPr>
            <a:spLocks noGrp="1"/>
          </p:cNvSpPr>
          <p:nvPr>
            <p:ph idx="1"/>
          </p:nvPr>
        </p:nvSpPr>
        <p:spPr/>
        <p:txBody>
          <a:bodyPr/>
          <a:lstStyle/>
          <a:p>
            <a:r>
              <a:rPr lang="zh-CN" altLang="en-US" dirty="0"/>
              <a:t>带宽为</a:t>
            </a:r>
            <a:r>
              <a:rPr lang="en-US" altLang="zh-CN" dirty="0"/>
              <a:t>R bps</a:t>
            </a:r>
            <a:r>
              <a:rPr lang="zh-CN" altLang="en-US" dirty="0"/>
              <a:t>的链路，传输大小为</a:t>
            </a:r>
            <a:r>
              <a:rPr lang="en-US" altLang="zh-CN" dirty="0"/>
              <a:t>L bits</a:t>
            </a:r>
            <a:r>
              <a:rPr lang="zh-CN" altLang="en-US" dirty="0"/>
              <a:t>的分组，需要</a:t>
            </a:r>
            <a:r>
              <a:rPr lang="en-US" altLang="zh-CN" dirty="0"/>
              <a:t>L/R</a:t>
            </a:r>
            <a:r>
              <a:rPr lang="zh-CN" altLang="en-US" dirty="0"/>
              <a:t>秒。</a:t>
            </a:r>
            <a:endParaRPr lang="en-US" altLang="zh-CN" dirty="0"/>
          </a:p>
          <a:p>
            <a:r>
              <a:rPr lang="zh-CN" altLang="en-US" dirty="0"/>
              <a:t>采用存储转发的模式，意味着需要完全传输完一个分组才能继续发送到下个链路。</a:t>
            </a:r>
            <a:endParaRPr lang="en-US" altLang="zh-CN" dirty="0"/>
          </a:p>
          <a:p>
            <a:r>
              <a:rPr lang="zh-CN" altLang="en-US" dirty="0"/>
              <a:t>因此，图中的端到端的延时是</a:t>
            </a:r>
            <a:r>
              <a:rPr lang="en-US" altLang="zh-CN" dirty="0"/>
              <a:t>2L/R</a:t>
            </a:r>
            <a:r>
              <a:rPr lang="zh-CN" altLang="en-US" dirty="0"/>
              <a:t>。</a:t>
            </a:r>
            <a:endParaRPr lang="en-US" altLang="zh-CN" dirty="0"/>
          </a:p>
          <a:p>
            <a:r>
              <a:rPr lang="zh-CN" altLang="en-US" dirty="0"/>
              <a:t>举例，若</a:t>
            </a:r>
            <a:r>
              <a:rPr lang="en-US" altLang="zh-CN" dirty="0"/>
              <a:t>L=7.5 </a:t>
            </a:r>
            <a:r>
              <a:rPr lang="en-US" altLang="zh-CN" dirty="0" err="1"/>
              <a:t>Mbits</a:t>
            </a:r>
            <a:r>
              <a:rPr lang="zh-CN" altLang="en-US" dirty="0"/>
              <a:t>，</a:t>
            </a:r>
            <a:r>
              <a:rPr lang="en-US" altLang="zh-CN" dirty="0"/>
              <a:t>R=1.5 Mbps</a:t>
            </a:r>
            <a:r>
              <a:rPr lang="zh-CN" altLang="en-US" dirty="0"/>
              <a:t>。则端到端的延时是</a:t>
            </a:r>
            <a:r>
              <a:rPr lang="en-US" altLang="zh-CN" dirty="0"/>
              <a:t>10</a:t>
            </a:r>
            <a:r>
              <a:rPr lang="zh-CN" altLang="en-US" dirty="0"/>
              <a:t>秒，单独一跳的延时则是</a:t>
            </a:r>
            <a:r>
              <a:rPr lang="en-US" altLang="zh-CN" dirty="0"/>
              <a:t>5</a:t>
            </a:r>
            <a:r>
              <a:rPr lang="zh-CN" altLang="en-US" dirty="0"/>
              <a:t>秒。</a:t>
            </a:r>
          </a:p>
        </p:txBody>
      </p:sp>
      <p:sp>
        <p:nvSpPr>
          <p:cNvPr id="4" name="TextBox 40">
            <a:extLst>
              <a:ext uri="{FF2B5EF4-FFF2-40B4-BE49-F238E27FC236}">
                <a16:creationId xmlns:a16="http://schemas.microsoft.com/office/drawing/2014/main" id="{36255EFC-5FB2-4CF4-AA6C-963EDCC7C3BE}"/>
              </a:ext>
            </a:extLst>
          </p:cNvPr>
          <p:cNvSpPr txBox="1"/>
          <p:nvPr/>
        </p:nvSpPr>
        <p:spPr>
          <a:xfrm>
            <a:off x="5080937" y="5383147"/>
            <a:ext cx="658813" cy="307975"/>
          </a:xfrm>
          <a:prstGeom prst="rect">
            <a:avLst/>
          </a:prstGeom>
          <a:noFill/>
        </p:spPr>
        <p:txBody>
          <a:bodyPr wrap="none">
            <a:spAutoFit/>
          </a:bodyPr>
          <a:lstStyle/>
          <a:p>
            <a:pPr eaLnBrk="1" fontAlgn="auto" hangingPunct="1">
              <a:spcBef>
                <a:spcPts val="0"/>
              </a:spcBef>
              <a:spcAft>
                <a:spcPts val="0"/>
              </a:spcAft>
              <a:defRPr/>
            </a:pPr>
            <a:r>
              <a:rPr lang="en-US" sz="1800" kern="0" dirty="0">
                <a:solidFill>
                  <a:prstClr val="black"/>
                </a:solidFill>
                <a:latin typeface="Calibri"/>
                <a:ea typeface="+mn-ea"/>
              </a:rPr>
              <a:t>source</a:t>
            </a:r>
          </a:p>
        </p:txBody>
      </p:sp>
      <p:grpSp>
        <p:nvGrpSpPr>
          <p:cNvPr id="5" name="Group 41">
            <a:extLst>
              <a:ext uri="{FF2B5EF4-FFF2-40B4-BE49-F238E27FC236}">
                <a16:creationId xmlns:a16="http://schemas.microsoft.com/office/drawing/2014/main" id="{936B5E85-CD22-4D67-B9D7-32CC6EE06B7C}"/>
              </a:ext>
            </a:extLst>
          </p:cNvPr>
          <p:cNvGrpSpPr>
            <a:grpSpLocks/>
          </p:cNvGrpSpPr>
          <p:nvPr/>
        </p:nvGrpSpPr>
        <p:grpSpPr bwMode="auto">
          <a:xfrm>
            <a:off x="5828650" y="5472047"/>
            <a:ext cx="1057275" cy="420688"/>
            <a:chOff x="1816230" y="6118900"/>
            <a:chExt cx="1843339" cy="739100"/>
          </a:xfrm>
        </p:grpSpPr>
        <p:pic>
          <p:nvPicPr>
            <p:cNvPr id="6" name="Picture 8">
              <a:extLst>
                <a:ext uri="{FF2B5EF4-FFF2-40B4-BE49-F238E27FC236}">
                  <a16:creationId xmlns:a16="http://schemas.microsoft.com/office/drawing/2014/main" id="{4092BB76-161D-4CA5-9649-DA14EAA52D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6230" y="6144002"/>
              <a:ext cx="1843339" cy="7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100">
              <a:extLst>
                <a:ext uri="{FF2B5EF4-FFF2-40B4-BE49-F238E27FC236}">
                  <a16:creationId xmlns:a16="http://schemas.microsoft.com/office/drawing/2014/main" id="{8859A13A-8596-4E07-A19F-BF2845B62624}"/>
                </a:ext>
              </a:extLst>
            </p:cNvPr>
            <p:cNvSpPr/>
            <p:nvPr/>
          </p:nvSpPr>
          <p:spPr>
            <a:xfrm rot="1049095">
              <a:off x="1947488" y="6118900"/>
              <a:ext cx="1650399" cy="462656"/>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endParaRPr lang="en-US" sz="1800" dirty="0">
                <a:solidFill>
                  <a:srgbClr val="FFFFFF"/>
                </a:solidFill>
                <a:latin typeface="Calibri" charset="0"/>
              </a:endParaRPr>
            </a:p>
          </p:txBody>
        </p:sp>
      </p:grpSp>
      <p:cxnSp>
        <p:nvCxnSpPr>
          <p:cNvPr id="8" name="Straight Connector 42">
            <a:extLst>
              <a:ext uri="{FF2B5EF4-FFF2-40B4-BE49-F238E27FC236}">
                <a16:creationId xmlns:a16="http://schemas.microsoft.com/office/drawing/2014/main" id="{E6BCB32A-8370-4E2E-AEFD-B6C7E1B25C0C}"/>
              </a:ext>
            </a:extLst>
          </p:cNvPr>
          <p:cNvCxnSpPr>
            <a:cxnSpLocks noChangeShapeType="1"/>
          </p:cNvCxnSpPr>
          <p:nvPr/>
        </p:nvCxnSpPr>
        <p:spPr bwMode="auto">
          <a:xfrm flipV="1">
            <a:off x="6774800" y="5578410"/>
            <a:ext cx="17383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cxnSp>
      <p:grpSp>
        <p:nvGrpSpPr>
          <p:cNvPr id="9" name="Group 43">
            <a:extLst>
              <a:ext uri="{FF2B5EF4-FFF2-40B4-BE49-F238E27FC236}">
                <a16:creationId xmlns:a16="http://schemas.microsoft.com/office/drawing/2014/main" id="{C20CBAF1-2914-4FF1-A953-1F37CA0D2FBE}"/>
              </a:ext>
            </a:extLst>
          </p:cNvPr>
          <p:cNvGrpSpPr>
            <a:grpSpLocks/>
          </p:cNvGrpSpPr>
          <p:nvPr/>
        </p:nvGrpSpPr>
        <p:grpSpPr bwMode="auto">
          <a:xfrm>
            <a:off x="8121000" y="5391085"/>
            <a:ext cx="1058862" cy="384175"/>
            <a:chOff x="5142253" y="5649029"/>
            <a:chExt cx="1304545" cy="695633"/>
          </a:xfrm>
        </p:grpSpPr>
        <p:grpSp>
          <p:nvGrpSpPr>
            <p:cNvPr id="10" name="Group 92">
              <a:extLst>
                <a:ext uri="{FF2B5EF4-FFF2-40B4-BE49-F238E27FC236}">
                  <a16:creationId xmlns:a16="http://schemas.microsoft.com/office/drawing/2014/main" id="{795A62BE-03C3-4B61-80F6-8DCCD33B22E9}"/>
                </a:ext>
              </a:extLst>
            </p:cNvPr>
            <p:cNvGrpSpPr>
              <a:grpSpLocks/>
            </p:cNvGrpSpPr>
            <p:nvPr/>
          </p:nvGrpSpPr>
          <p:grpSpPr bwMode="auto">
            <a:xfrm>
              <a:off x="5147271" y="5649029"/>
              <a:ext cx="1276350" cy="695633"/>
              <a:chOff x="4981575" y="5851547"/>
              <a:chExt cx="1276350" cy="695633"/>
            </a:xfrm>
          </p:grpSpPr>
          <p:pic>
            <p:nvPicPr>
              <p:cNvPr id="13" name="Picture 95">
                <a:extLst>
                  <a:ext uri="{FF2B5EF4-FFF2-40B4-BE49-F238E27FC236}">
                    <a16:creationId xmlns:a16="http://schemas.microsoft.com/office/drawing/2014/main" id="{F4E103A0-8FA3-4BC1-AABF-3C12262F91F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81575" y="5944151"/>
                <a:ext cx="1276350" cy="603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96">
                <a:extLst>
                  <a:ext uri="{FF2B5EF4-FFF2-40B4-BE49-F238E27FC236}">
                    <a16:creationId xmlns:a16="http://schemas.microsoft.com/office/drawing/2014/main" id="{8D763B6C-367E-40A9-B4D6-82521A0E9CAA}"/>
                  </a:ext>
                </a:extLst>
              </p:cNvPr>
              <p:cNvSpPr>
                <a:spLocks noChangeArrowheads="1"/>
              </p:cNvSpPr>
              <p:nvPr/>
            </p:nvSpPr>
            <p:spPr bwMode="auto">
              <a:xfrm>
                <a:off x="6065959" y="6205112"/>
                <a:ext cx="44985" cy="224212"/>
              </a:xfrm>
              <a:prstGeom prst="rect">
                <a:avLst/>
              </a:prstGeom>
              <a:solidFill>
                <a:srgbClr val="BFBFB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FFFF"/>
                  </a:solidFill>
                  <a:latin typeface="Calibri" panose="020F0502020204030204" pitchFamily="34" charset="0"/>
                </a:endParaRPr>
              </a:p>
            </p:txBody>
          </p:sp>
          <p:sp>
            <p:nvSpPr>
              <p:cNvPr id="15" name="Rectangle 97">
                <a:extLst>
                  <a:ext uri="{FF2B5EF4-FFF2-40B4-BE49-F238E27FC236}">
                    <a16:creationId xmlns:a16="http://schemas.microsoft.com/office/drawing/2014/main" id="{D1235C43-F12A-4C44-830A-EF58212248CD}"/>
                  </a:ext>
                </a:extLst>
              </p:cNvPr>
              <p:cNvSpPr>
                <a:spLocks noChangeArrowheads="1"/>
              </p:cNvSpPr>
              <p:nvPr/>
            </p:nvSpPr>
            <p:spPr bwMode="auto">
              <a:xfrm>
                <a:off x="5178008" y="6228108"/>
                <a:ext cx="62587" cy="224212"/>
              </a:xfrm>
              <a:prstGeom prst="rect">
                <a:avLst/>
              </a:prstGeom>
              <a:solidFill>
                <a:srgbClr val="BFBFB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FFFF"/>
                  </a:solidFill>
                  <a:latin typeface="Calibri" panose="020F0502020204030204" pitchFamily="34" charset="0"/>
                </a:endParaRPr>
              </a:p>
            </p:txBody>
          </p:sp>
          <p:sp>
            <p:nvSpPr>
              <p:cNvPr id="16" name="Oval 98">
                <a:extLst>
                  <a:ext uri="{FF2B5EF4-FFF2-40B4-BE49-F238E27FC236}">
                    <a16:creationId xmlns:a16="http://schemas.microsoft.com/office/drawing/2014/main" id="{7D4A6845-89DF-4389-A50D-0FDEC867C713}"/>
                  </a:ext>
                </a:extLst>
              </p:cNvPr>
              <p:cNvSpPr>
                <a:spLocks noChangeArrowheads="1"/>
              </p:cNvSpPr>
              <p:nvPr/>
            </p:nvSpPr>
            <p:spPr bwMode="auto">
              <a:xfrm>
                <a:off x="5023497" y="5851547"/>
                <a:ext cx="1196974" cy="494417"/>
              </a:xfrm>
              <a:prstGeom prst="ellipse">
                <a:avLst/>
              </a:prstGeom>
              <a:solidFill>
                <a:srgbClr val="EAEAEA"/>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FFFF"/>
                  </a:solidFill>
                  <a:latin typeface="Calibri" panose="020F0502020204030204" pitchFamily="34" charset="0"/>
                </a:endParaRPr>
              </a:p>
            </p:txBody>
          </p:sp>
        </p:grpSp>
        <p:sp>
          <p:nvSpPr>
            <p:cNvPr id="11" name="Rectangle 93">
              <a:extLst>
                <a:ext uri="{FF2B5EF4-FFF2-40B4-BE49-F238E27FC236}">
                  <a16:creationId xmlns:a16="http://schemas.microsoft.com/office/drawing/2014/main" id="{2EAAAA7D-E892-44BB-B8FB-1AA7F0C4C331}"/>
                </a:ext>
              </a:extLst>
            </p:cNvPr>
            <p:cNvSpPr>
              <a:spLocks noChangeArrowheads="1"/>
            </p:cNvSpPr>
            <p:nvPr/>
          </p:nvSpPr>
          <p:spPr bwMode="auto">
            <a:xfrm>
              <a:off x="6360741" y="5695021"/>
              <a:ext cx="86057" cy="12647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FFFF"/>
                </a:solidFill>
                <a:latin typeface="Calibri" panose="020F0502020204030204" pitchFamily="34" charset="0"/>
              </a:endParaRPr>
            </a:p>
          </p:txBody>
        </p:sp>
        <p:sp>
          <p:nvSpPr>
            <p:cNvPr id="12" name="Rectangle 94">
              <a:extLst>
                <a:ext uri="{FF2B5EF4-FFF2-40B4-BE49-F238E27FC236}">
                  <a16:creationId xmlns:a16="http://schemas.microsoft.com/office/drawing/2014/main" id="{F7C0C22D-AB8F-4742-AA25-9DE44DBDE028}"/>
                </a:ext>
              </a:extLst>
            </p:cNvPr>
            <p:cNvSpPr>
              <a:spLocks noChangeArrowheads="1"/>
            </p:cNvSpPr>
            <p:nvPr/>
          </p:nvSpPr>
          <p:spPr bwMode="auto">
            <a:xfrm>
              <a:off x="5142253" y="5700770"/>
              <a:ext cx="86057" cy="12647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FFFF"/>
                </a:solidFill>
                <a:latin typeface="Calibri" panose="020F0502020204030204" pitchFamily="34" charset="0"/>
              </a:endParaRPr>
            </a:p>
          </p:txBody>
        </p:sp>
      </p:grpSp>
      <p:grpSp>
        <p:nvGrpSpPr>
          <p:cNvPr id="17" name="Group 44">
            <a:extLst>
              <a:ext uri="{FF2B5EF4-FFF2-40B4-BE49-F238E27FC236}">
                <a16:creationId xmlns:a16="http://schemas.microsoft.com/office/drawing/2014/main" id="{4A35F95C-56CF-4428-9EB1-5A0358612E92}"/>
              </a:ext>
            </a:extLst>
          </p:cNvPr>
          <p:cNvGrpSpPr>
            <a:grpSpLocks/>
          </p:cNvGrpSpPr>
          <p:nvPr/>
        </p:nvGrpSpPr>
        <p:grpSpPr bwMode="auto">
          <a:xfrm>
            <a:off x="8074962" y="4311585"/>
            <a:ext cx="1092200" cy="303212"/>
            <a:chOff x="5128542" y="4838701"/>
            <a:chExt cx="1300833" cy="530211"/>
          </a:xfrm>
        </p:grpSpPr>
        <p:pic>
          <p:nvPicPr>
            <p:cNvPr id="18" name="Picture 2">
              <a:extLst>
                <a:ext uri="{FF2B5EF4-FFF2-40B4-BE49-F238E27FC236}">
                  <a16:creationId xmlns:a16="http://schemas.microsoft.com/office/drawing/2014/main" id="{8820E04F-40ED-4945-9F51-587D876F2C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8542" y="4838701"/>
              <a:ext cx="1300833" cy="491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90">
              <a:extLst>
                <a:ext uri="{FF2B5EF4-FFF2-40B4-BE49-F238E27FC236}">
                  <a16:creationId xmlns:a16="http://schemas.microsoft.com/office/drawing/2014/main" id="{D4067C63-4336-4C9C-918C-BDA6DDB701C4}"/>
                </a:ext>
              </a:extLst>
            </p:cNvPr>
            <p:cNvSpPr>
              <a:spLocks noChangeArrowheads="1"/>
            </p:cNvSpPr>
            <p:nvPr/>
          </p:nvSpPr>
          <p:spPr bwMode="auto">
            <a:xfrm>
              <a:off x="6327275" y="5219009"/>
              <a:ext cx="86974" cy="12769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FFFF"/>
                </a:solidFill>
                <a:latin typeface="Calibri" panose="020F0502020204030204" pitchFamily="34" charset="0"/>
              </a:endParaRPr>
            </a:p>
          </p:txBody>
        </p:sp>
        <p:sp>
          <p:nvSpPr>
            <p:cNvPr id="20" name="Rectangle 91">
              <a:extLst>
                <a:ext uri="{FF2B5EF4-FFF2-40B4-BE49-F238E27FC236}">
                  <a16:creationId xmlns:a16="http://schemas.microsoft.com/office/drawing/2014/main" id="{0A73ED3C-8048-4F75-A04B-21B3C5A85D51}"/>
                </a:ext>
              </a:extLst>
            </p:cNvPr>
            <p:cNvSpPr>
              <a:spLocks noChangeArrowheads="1"/>
            </p:cNvSpPr>
            <p:nvPr/>
          </p:nvSpPr>
          <p:spPr bwMode="auto">
            <a:xfrm>
              <a:off x="5158794" y="5241217"/>
              <a:ext cx="86974" cy="12769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FFFF"/>
                </a:solidFill>
                <a:latin typeface="Calibri" panose="020F0502020204030204" pitchFamily="34" charset="0"/>
              </a:endParaRPr>
            </a:p>
          </p:txBody>
        </p:sp>
      </p:grpSp>
      <p:grpSp>
        <p:nvGrpSpPr>
          <p:cNvPr id="21" name="Group 45">
            <a:extLst>
              <a:ext uri="{FF2B5EF4-FFF2-40B4-BE49-F238E27FC236}">
                <a16:creationId xmlns:a16="http://schemas.microsoft.com/office/drawing/2014/main" id="{C92A735A-47D2-4A38-979A-0F2722D127FE}"/>
              </a:ext>
            </a:extLst>
          </p:cNvPr>
          <p:cNvGrpSpPr>
            <a:grpSpLocks/>
          </p:cNvGrpSpPr>
          <p:nvPr/>
        </p:nvGrpSpPr>
        <p:grpSpPr bwMode="auto">
          <a:xfrm>
            <a:off x="5933425" y="3900422"/>
            <a:ext cx="1150937" cy="730250"/>
            <a:chOff x="2387973" y="4309243"/>
            <a:chExt cx="1771787" cy="1282262"/>
          </a:xfrm>
        </p:grpSpPr>
        <p:pic>
          <p:nvPicPr>
            <p:cNvPr id="22" name="Picture 9">
              <a:extLst>
                <a:ext uri="{FF2B5EF4-FFF2-40B4-BE49-F238E27FC236}">
                  <a16:creationId xmlns:a16="http://schemas.microsoft.com/office/drawing/2014/main" id="{51B986CD-A1D8-4AD8-AF97-2CE346C420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3481" y="4309243"/>
              <a:ext cx="1285463" cy="128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88">
              <a:extLst>
                <a:ext uri="{FF2B5EF4-FFF2-40B4-BE49-F238E27FC236}">
                  <a16:creationId xmlns:a16="http://schemas.microsoft.com/office/drawing/2014/main" id="{E1021FCB-0BC7-4805-85F0-5213636BCF85}"/>
                </a:ext>
              </a:extLst>
            </p:cNvPr>
            <p:cNvSpPr/>
            <p:nvPr/>
          </p:nvSpPr>
          <p:spPr>
            <a:xfrm rot="11601822">
              <a:off x="2387973" y="5128665"/>
              <a:ext cx="1771787" cy="422704"/>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endParaRPr lang="en-US" sz="1800" dirty="0">
                <a:solidFill>
                  <a:srgbClr val="FFFFFF"/>
                </a:solidFill>
                <a:latin typeface="Calibri" charset="0"/>
              </a:endParaRPr>
            </a:p>
          </p:txBody>
        </p:sp>
      </p:grpSp>
      <p:sp>
        <p:nvSpPr>
          <p:cNvPr id="24" name="TextBox 46">
            <a:extLst>
              <a:ext uri="{FF2B5EF4-FFF2-40B4-BE49-F238E27FC236}">
                <a16:creationId xmlns:a16="http://schemas.microsoft.com/office/drawing/2014/main" id="{94A332EE-D16B-48F3-8AD8-9F5818E3B011}"/>
              </a:ext>
            </a:extLst>
          </p:cNvPr>
          <p:cNvSpPr txBox="1"/>
          <p:nvPr/>
        </p:nvSpPr>
        <p:spPr>
          <a:xfrm>
            <a:off x="7133575" y="5611747"/>
            <a:ext cx="566737" cy="306388"/>
          </a:xfrm>
          <a:prstGeom prst="rect">
            <a:avLst/>
          </a:prstGeom>
          <a:noFill/>
        </p:spPr>
        <p:txBody>
          <a:bodyPr wrap="none">
            <a:spAutoFit/>
          </a:bodyPr>
          <a:lstStyle/>
          <a:p>
            <a:pPr eaLnBrk="1" fontAlgn="auto" hangingPunct="1">
              <a:spcBef>
                <a:spcPts val="0"/>
              </a:spcBef>
              <a:spcAft>
                <a:spcPts val="0"/>
              </a:spcAft>
              <a:defRPr/>
            </a:pPr>
            <a:r>
              <a:rPr lang="en-US" sz="1800" i="1" kern="0" dirty="0">
                <a:solidFill>
                  <a:prstClr val="black"/>
                </a:solidFill>
                <a:latin typeface="Calibri"/>
                <a:ea typeface="+mn-ea"/>
              </a:rPr>
              <a:t>R</a:t>
            </a:r>
            <a:r>
              <a:rPr lang="en-US" sz="1800" kern="0" dirty="0">
                <a:solidFill>
                  <a:prstClr val="black"/>
                </a:solidFill>
                <a:latin typeface="Calibri"/>
                <a:ea typeface="+mn-ea"/>
              </a:rPr>
              <a:t> bps</a:t>
            </a:r>
          </a:p>
        </p:txBody>
      </p:sp>
      <p:cxnSp>
        <p:nvCxnSpPr>
          <p:cNvPr id="25" name="Straight Connector 47">
            <a:extLst>
              <a:ext uri="{FF2B5EF4-FFF2-40B4-BE49-F238E27FC236}">
                <a16:creationId xmlns:a16="http://schemas.microsoft.com/office/drawing/2014/main" id="{C9AC04AF-5BE8-4A9B-B0C2-940FBA683E70}"/>
              </a:ext>
            </a:extLst>
          </p:cNvPr>
          <p:cNvCxnSpPr>
            <a:cxnSpLocks noChangeShapeType="1"/>
          </p:cNvCxnSpPr>
          <p:nvPr/>
        </p:nvCxnSpPr>
        <p:spPr bwMode="auto">
          <a:xfrm flipV="1">
            <a:off x="9165575" y="5583172"/>
            <a:ext cx="17383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cxnSp>
      <p:grpSp>
        <p:nvGrpSpPr>
          <p:cNvPr id="26" name="Group 100">
            <a:extLst>
              <a:ext uri="{FF2B5EF4-FFF2-40B4-BE49-F238E27FC236}">
                <a16:creationId xmlns:a16="http://schemas.microsoft.com/office/drawing/2014/main" id="{B1E7A773-FF3C-46C5-9A34-21FB900D80DA}"/>
              </a:ext>
            </a:extLst>
          </p:cNvPr>
          <p:cNvGrpSpPr>
            <a:grpSpLocks/>
          </p:cNvGrpSpPr>
          <p:nvPr/>
        </p:nvGrpSpPr>
        <p:grpSpPr bwMode="auto">
          <a:xfrm>
            <a:off x="10143475" y="4775135"/>
            <a:ext cx="1477962" cy="1284287"/>
            <a:chOff x="-44" y="1473"/>
            <a:chExt cx="981" cy="1105"/>
          </a:xfrm>
        </p:grpSpPr>
        <p:pic>
          <p:nvPicPr>
            <p:cNvPr id="27" name="Picture 101" descr="desktop_computer_stylized_medium">
              <a:extLst>
                <a:ext uri="{FF2B5EF4-FFF2-40B4-BE49-F238E27FC236}">
                  <a16:creationId xmlns:a16="http://schemas.microsoft.com/office/drawing/2014/main" id="{17D3F730-B824-4A3E-AFCB-FA4717D1D3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Freeform 102">
              <a:extLst>
                <a:ext uri="{FF2B5EF4-FFF2-40B4-BE49-F238E27FC236}">
                  <a16:creationId xmlns:a16="http://schemas.microsoft.com/office/drawing/2014/main" id="{75C41740-FCB7-4655-986D-C543E25C762D}"/>
                </a:ext>
              </a:extLst>
            </p:cNvPr>
            <p:cNvSpPr>
              <a:spLocks/>
            </p:cNvSpPr>
            <p:nvPr/>
          </p:nvSpPr>
          <p:spPr bwMode="auto">
            <a:xfrm flipH="1">
              <a:off x="374" y="1580"/>
              <a:ext cx="474" cy="505"/>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ysClr val="window" lastClr="FFFFFF"/>
                </a:gs>
              </a:gsLst>
              <a:lin ang="2700000" scaled="1"/>
            </a:gradFill>
            <a:ln w="9525" cap="flat" cmpd="sng">
              <a:noFill/>
              <a:prstDash val="solid"/>
              <a:round/>
              <a:headEnd/>
              <a:tailEnd/>
            </a:ln>
          </p:spPr>
          <p:txBody>
            <a:bodyPr wrap="none"/>
            <a:lstStyle/>
            <a:p>
              <a:pPr eaLnBrk="1" fontAlgn="auto" hangingPunct="1">
                <a:spcBef>
                  <a:spcPts val="0"/>
                </a:spcBef>
                <a:spcAft>
                  <a:spcPts val="0"/>
                </a:spcAft>
                <a:defRPr/>
              </a:pPr>
              <a:endParaRPr lang="en-US" sz="1800" kern="0" dirty="0">
                <a:solidFill>
                  <a:prstClr val="black"/>
                </a:solidFill>
                <a:latin typeface="Calibri"/>
                <a:ea typeface="+mn-ea"/>
              </a:endParaRPr>
            </a:p>
          </p:txBody>
        </p:sp>
      </p:grpSp>
      <p:sp>
        <p:nvSpPr>
          <p:cNvPr id="29" name="TextBox 49">
            <a:extLst>
              <a:ext uri="{FF2B5EF4-FFF2-40B4-BE49-F238E27FC236}">
                <a16:creationId xmlns:a16="http://schemas.microsoft.com/office/drawing/2014/main" id="{F57126F5-97BD-4943-BF10-5BD5715FB59A}"/>
              </a:ext>
            </a:extLst>
          </p:cNvPr>
          <p:cNvSpPr txBox="1"/>
          <p:nvPr/>
        </p:nvSpPr>
        <p:spPr>
          <a:xfrm>
            <a:off x="10474810" y="4414310"/>
            <a:ext cx="1012825" cy="306388"/>
          </a:xfrm>
          <a:prstGeom prst="rect">
            <a:avLst/>
          </a:prstGeom>
          <a:noFill/>
        </p:spPr>
        <p:txBody>
          <a:bodyPr wrap="none">
            <a:spAutoFit/>
          </a:bodyPr>
          <a:lstStyle/>
          <a:p>
            <a:pPr eaLnBrk="1" fontAlgn="auto" hangingPunct="1">
              <a:spcBef>
                <a:spcPts val="0"/>
              </a:spcBef>
              <a:spcAft>
                <a:spcPts val="0"/>
              </a:spcAft>
              <a:defRPr/>
            </a:pPr>
            <a:r>
              <a:rPr lang="en-US" sz="1800" kern="0" dirty="0">
                <a:solidFill>
                  <a:prstClr val="black"/>
                </a:solidFill>
                <a:latin typeface="Calibri"/>
                <a:ea typeface="+mn-ea"/>
              </a:rPr>
              <a:t>destination</a:t>
            </a:r>
          </a:p>
        </p:txBody>
      </p:sp>
      <p:sp>
        <p:nvSpPr>
          <p:cNvPr id="30" name="TextBox 52">
            <a:extLst>
              <a:ext uri="{FF2B5EF4-FFF2-40B4-BE49-F238E27FC236}">
                <a16:creationId xmlns:a16="http://schemas.microsoft.com/office/drawing/2014/main" id="{DBAEE82A-5C23-43E0-8953-4BE4C4EDEE27}"/>
              </a:ext>
            </a:extLst>
          </p:cNvPr>
          <p:cNvSpPr txBox="1">
            <a:spLocks noChangeArrowheads="1"/>
          </p:cNvSpPr>
          <p:nvPr/>
        </p:nvSpPr>
        <p:spPr bwMode="auto">
          <a:xfrm>
            <a:off x="6593825" y="5278372"/>
            <a:ext cx="2349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00"/>
                </a:solidFill>
                <a:latin typeface="Calibri" panose="020F0502020204030204" pitchFamily="34" charset="0"/>
              </a:rPr>
              <a:t>1</a:t>
            </a:r>
          </a:p>
        </p:txBody>
      </p:sp>
      <p:sp>
        <p:nvSpPr>
          <p:cNvPr id="31" name="TextBox 53">
            <a:extLst>
              <a:ext uri="{FF2B5EF4-FFF2-40B4-BE49-F238E27FC236}">
                <a16:creationId xmlns:a16="http://schemas.microsoft.com/office/drawing/2014/main" id="{43E8802C-AF19-4BF8-8641-6A3178C53432}"/>
              </a:ext>
            </a:extLst>
          </p:cNvPr>
          <p:cNvSpPr txBox="1">
            <a:spLocks noChangeArrowheads="1"/>
          </p:cNvSpPr>
          <p:nvPr/>
        </p:nvSpPr>
        <p:spPr bwMode="auto">
          <a:xfrm>
            <a:off x="6396975" y="5284722"/>
            <a:ext cx="2349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00"/>
                </a:solidFill>
                <a:latin typeface="Calibri" panose="020F0502020204030204" pitchFamily="34" charset="0"/>
              </a:rPr>
              <a:t>2</a:t>
            </a:r>
          </a:p>
        </p:txBody>
      </p:sp>
      <p:sp>
        <p:nvSpPr>
          <p:cNvPr id="32" name="TextBox 54">
            <a:extLst>
              <a:ext uri="{FF2B5EF4-FFF2-40B4-BE49-F238E27FC236}">
                <a16:creationId xmlns:a16="http://schemas.microsoft.com/office/drawing/2014/main" id="{7B64FC25-8393-459A-9A9C-2023862190C3}"/>
              </a:ext>
            </a:extLst>
          </p:cNvPr>
          <p:cNvSpPr txBox="1">
            <a:spLocks noChangeArrowheads="1"/>
          </p:cNvSpPr>
          <p:nvPr/>
        </p:nvSpPr>
        <p:spPr bwMode="auto">
          <a:xfrm>
            <a:off x="6209650" y="5281547"/>
            <a:ext cx="2349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00"/>
                </a:solidFill>
                <a:latin typeface="Calibri" panose="020F0502020204030204" pitchFamily="34" charset="0"/>
              </a:rPr>
              <a:t>3</a:t>
            </a:r>
          </a:p>
        </p:txBody>
      </p:sp>
      <p:grpSp>
        <p:nvGrpSpPr>
          <p:cNvPr id="33" name="Group 55">
            <a:extLst>
              <a:ext uri="{FF2B5EF4-FFF2-40B4-BE49-F238E27FC236}">
                <a16:creationId xmlns:a16="http://schemas.microsoft.com/office/drawing/2014/main" id="{771D58F1-67D8-4D60-A286-0D51E486342F}"/>
              </a:ext>
            </a:extLst>
          </p:cNvPr>
          <p:cNvGrpSpPr>
            <a:grpSpLocks/>
          </p:cNvGrpSpPr>
          <p:nvPr/>
        </p:nvGrpSpPr>
        <p:grpSpPr bwMode="auto">
          <a:xfrm>
            <a:off x="5942950" y="4576697"/>
            <a:ext cx="2935287" cy="841375"/>
            <a:chOff x="593766" y="5264055"/>
            <a:chExt cx="3597129" cy="1011695"/>
          </a:xfrm>
        </p:grpSpPr>
        <p:grpSp>
          <p:nvGrpSpPr>
            <p:cNvPr id="34" name="Group 56">
              <a:extLst>
                <a:ext uri="{FF2B5EF4-FFF2-40B4-BE49-F238E27FC236}">
                  <a16:creationId xmlns:a16="http://schemas.microsoft.com/office/drawing/2014/main" id="{417B5007-9EBE-4ABA-A2D2-E51C6E0A8C05}"/>
                </a:ext>
              </a:extLst>
            </p:cNvPr>
            <p:cNvGrpSpPr>
              <a:grpSpLocks/>
            </p:cNvGrpSpPr>
            <p:nvPr/>
          </p:nvGrpSpPr>
          <p:grpSpPr bwMode="auto">
            <a:xfrm>
              <a:off x="3527077" y="5264055"/>
              <a:ext cx="617671" cy="927313"/>
              <a:chOff x="2105936" y="5387204"/>
              <a:chExt cx="617671" cy="927313"/>
            </a:xfrm>
          </p:grpSpPr>
          <p:sp>
            <p:nvSpPr>
              <p:cNvPr id="55" name="Rectangle 77">
                <a:extLst>
                  <a:ext uri="{FF2B5EF4-FFF2-40B4-BE49-F238E27FC236}">
                    <a16:creationId xmlns:a16="http://schemas.microsoft.com/office/drawing/2014/main" id="{DDEC6F5E-FA84-4CA7-B6C8-41C4D82F9A44}"/>
                  </a:ext>
                </a:extLst>
              </p:cNvPr>
              <p:cNvSpPr>
                <a:spLocks noChangeArrowheads="1"/>
              </p:cNvSpPr>
              <p:nvPr/>
            </p:nvSpPr>
            <p:spPr bwMode="auto">
              <a:xfrm>
                <a:off x="2577155" y="6049578"/>
                <a:ext cx="140072" cy="265331"/>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FFFF"/>
                  </a:solidFill>
                  <a:latin typeface="Calibri" panose="020F0502020204030204" pitchFamily="34" charset="0"/>
                </a:endParaRPr>
              </a:p>
            </p:txBody>
          </p:sp>
          <p:sp>
            <p:nvSpPr>
              <p:cNvPr id="56" name="Freeform 78">
                <a:extLst>
                  <a:ext uri="{FF2B5EF4-FFF2-40B4-BE49-F238E27FC236}">
                    <a16:creationId xmlns:a16="http://schemas.microsoft.com/office/drawing/2014/main" id="{B63C100B-3DEF-4972-9C5F-67F1ECDA77C5}"/>
                  </a:ext>
                </a:extLst>
              </p:cNvPr>
              <p:cNvSpPr/>
              <p:nvPr/>
            </p:nvSpPr>
            <p:spPr>
              <a:xfrm>
                <a:off x="2110248" y="5705984"/>
                <a:ext cx="466907" cy="608925"/>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algn="ctr" eaLnBrk="1" fontAlgn="auto" hangingPunct="1">
                  <a:spcBef>
                    <a:spcPts val="0"/>
                  </a:spcBef>
                  <a:spcAft>
                    <a:spcPts val="0"/>
                  </a:spcAft>
                  <a:defRPr/>
                </a:pPr>
                <a:endParaRPr lang="en-US" sz="1800" kern="0" dirty="0">
                  <a:solidFill>
                    <a:sysClr val="window" lastClr="FFFFFF"/>
                  </a:solidFill>
                  <a:latin typeface="Calibri"/>
                  <a:ea typeface="+mn-ea"/>
                </a:endParaRPr>
              </a:p>
            </p:txBody>
          </p:sp>
          <p:sp>
            <p:nvSpPr>
              <p:cNvPr id="57" name="Freeform 79">
                <a:extLst>
                  <a:ext uri="{FF2B5EF4-FFF2-40B4-BE49-F238E27FC236}">
                    <a16:creationId xmlns:a16="http://schemas.microsoft.com/office/drawing/2014/main" id="{7FC83EE2-44C4-4C07-8875-156D812D595A}"/>
                  </a:ext>
                </a:extLst>
              </p:cNvPr>
              <p:cNvSpPr/>
              <p:nvPr/>
            </p:nvSpPr>
            <p:spPr>
              <a:xfrm>
                <a:off x="2106358" y="5688804"/>
                <a:ext cx="616705"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algn="ctr" eaLnBrk="1" fontAlgn="auto" hangingPunct="1">
                  <a:spcBef>
                    <a:spcPts val="0"/>
                  </a:spcBef>
                  <a:spcAft>
                    <a:spcPts val="0"/>
                  </a:spcAft>
                  <a:defRPr/>
                </a:pPr>
                <a:endParaRPr lang="en-US" sz="1800" kern="0" dirty="0">
                  <a:solidFill>
                    <a:sysClr val="window" lastClr="FFFFFF"/>
                  </a:solidFill>
                  <a:latin typeface="Calibri"/>
                  <a:ea typeface="+mn-ea"/>
                </a:endParaRPr>
              </a:p>
            </p:txBody>
          </p:sp>
          <p:sp>
            <p:nvSpPr>
              <p:cNvPr id="58" name="Freeform 80">
                <a:extLst>
                  <a:ext uri="{FF2B5EF4-FFF2-40B4-BE49-F238E27FC236}">
                    <a16:creationId xmlns:a16="http://schemas.microsoft.com/office/drawing/2014/main" id="{60846C29-91B0-4BEA-A941-363E482061A0}"/>
                  </a:ext>
                </a:extLst>
              </p:cNvPr>
              <p:cNvSpPr/>
              <p:nvPr/>
            </p:nvSpPr>
            <p:spPr>
              <a:xfrm>
                <a:off x="2114139" y="5396749"/>
                <a:ext cx="595306" cy="647102"/>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algn="ctr" eaLnBrk="1" fontAlgn="auto" hangingPunct="1">
                  <a:spcBef>
                    <a:spcPts val="0"/>
                  </a:spcBef>
                  <a:spcAft>
                    <a:spcPts val="0"/>
                  </a:spcAft>
                  <a:defRPr/>
                </a:pPr>
                <a:endParaRPr lang="en-US" sz="1800" kern="0" dirty="0">
                  <a:solidFill>
                    <a:sysClr val="window" lastClr="FFFFFF"/>
                  </a:solidFill>
                  <a:latin typeface="Calibri"/>
                  <a:ea typeface="+mn-ea"/>
                </a:endParaRPr>
              </a:p>
            </p:txBody>
          </p:sp>
          <p:cxnSp>
            <p:nvCxnSpPr>
              <p:cNvPr id="59" name="Straight Connector 81">
                <a:extLst>
                  <a:ext uri="{FF2B5EF4-FFF2-40B4-BE49-F238E27FC236}">
                    <a16:creationId xmlns:a16="http://schemas.microsoft.com/office/drawing/2014/main" id="{DBFD8059-31EF-43E4-890E-2AC346A0AC60}"/>
                  </a:ext>
                </a:extLst>
              </p:cNvPr>
              <p:cNvCxnSpPr>
                <a:cxnSpLocks noChangeShapeType="1"/>
                <a:stCxn id="58" idx="0"/>
              </p:cNvCxnSpPr>
              <p:nvPr/>
            </p:nvCxnSpPr>
            <p:spPr bwMode="auto">
              <a:xfrm>
                <a:off x="2118270" y="5410651"/>
                <a:ext cx="446379" cy="311112"/>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60" name="Straight Connector 82">
                <a:extLst>
                  <a:ext uri="{FF2B5EF4-FFF2-40B4-BE49-F238E27FC236}">
                    <a16:creationId xmlns:a16="http://schemas.microsoft.com/office/drawing/2014/main" id="{6A51456C-D780-491C-9E3F-7702A250304C}"/>
                  </a:ext>
                </a:extLst>
              </p:cNvPr>
              <p:cNvCxnSpPr>
                <a:cxnSpLocks noChangeShapeType="1"/>
                <a:endCxn id="58" idx="4"/>
              </p:cNvCxnSpPr>
              <p:nvPr/>
            </p:nvCxnSpPr>
            <p:spPr bwMode="auto">
              <a:xfrm flipV="1">
                <a:off x="2567354" y="5719058"/>
                <a:ext cx="140677" cy="2705"/>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61" name="Straight Connector 83">
                <a:extLst>
                  <a:ext uri="{FF2B5EF4-FFF2-40B4-BE49-F238E27FC236}">
                    <a16:creationId xmlns:a16="http://schemas.microsoft.com/office/drawing/2014/main" id="{923278AF-5445-40A7-9313-C87632CBEBF1}"/>
                  </a:ext>
                </a:extLst>
              </p:cNvPr>
              <p:cNvCxnSpPr>
                <a:cxnSpLocks noChangeShapeType="1"/>
                <a:endCxn id="58" idx="2"/>
              </p:cNvCxnSpPr>
              <p:nvPr/>
            </p:nvCxnSpPr>
            <p:spPr bwMode="auto">
              <a:xfrm flipH="1">
                <a:off x="2570059" y="5721763"/>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62" name="Straight Connector 84">
                <a:extLst>
                  <a:ext uri="{FF2B5EF4-FFF2-40B4-BE49-F238E27FC236}">
                    <a16:creationId xmlns:a16="http://schemas.microsoft.com/office/drawing/2014/main" id="{E8424D28-2C1D-4E53-BA1D-0BF34430E2CC}"/>
                  </a:ext>
                </a:extLst>
              </p:cNvPr>
              <p:cNvCxnSpPr>
                <a:cxnSpLocks noChangeShapeType="1"/>
              </p:cNvCxnSpPr>
              <p:nvPr/>
            </p:nvCxnSpPr>
            <p:spPr bwMode="auto">
              <a:xfrm flipH="1">
                <a:off x="2221974" y="5387204"/>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grpSp>
        <p:grpSp>
          <p:nvGrpSpPr>
            <p:cNvPr id="35" name="Group 57">
              <a:extLst>
                <a:ext uri="{FF2B5EF4-FFF2-40B4-BE49-F238E27FC236}">
                  <a16:creationId xmlns:a16="http://schemas.microsoft.com/office/drawing/2014/main" id="{928CE166-5581-4668-8D45-037509E54191}"/>
                </a:ext>
              </a:extLst>
            </p:cNvPr>
            <p:cNvGrpSpPr>
              <a:grpSpLocks/>
            </p:cNvGrpSpPr>
            <p:nvPr/>
          </p:nvGrpSpPr>
          <p:grpSpPr bwMode="auto">
            <a:xfrm>
              <a:off x="1326802" y="5273580"/>
              <a:ext cx="617671" cy="927313"/>
              <a:chOff x="2105936" y="5387204"/>
              <a:chExt cx="617671" cy="927313"/>
            </a:xfrm>
          </p:grpSpPr>
          <p:sp>
            <p:nvSpPr>
              <p:cNvPr id="47" name="Freeform 69">
                <a:extLst>
                  <a:ext uri="{FF2B5EF4-FFF2-40B4-BE49-F238E27FC236}">
                    <a16:creationId xmlns:a16="http://schemas.microsoft.com/office/drawing/2014/main" id="{D5584162-D4A0-42E2-B857-0A0C5E0150FE}"/>
                  </a:ext>
                </a:extLst>
              </p:cNvPr>
              <p:cNvSpPr/>
              <p:nvPr/>
            </p:nvSpPr>
            <p:spPr>
              <a:xfrm>
                <a:off x="2110224" y="5706003"/>
                <a:ext cx="466907" cy="60892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algn="ctr" eaLnBrk="1" fontAlgn="auto" hangingPunct="1">
                  <a:spcBef>
                    <a:spcPts val="0"/>
                  </a:spcBef>
                  <a:spcAft>
                    <a:spcPts val="0"/>
                  </a:spcAft>
                  <a:defRPr/>
                </a:pPr>
                <a:endParaRPr lang="en-US" sz="1800" kern="0" dirty="0">
                  <a:solidFill>
                    <a:sysClr val="window" lastClr="FFFFFF"/>
                  </a:solidFill>
                  <a:latin typeface="Calibri"/>
                  <a:ea typeface="+mn-ea"/>
                </a:endParaRPr>
              </a:p>
            </p:txBody>
          </p:sp>
          <p:sp>
            <p:nvSpPr>
              <p:cNvPr id="48" name="Freeform 70">
                <a:extLst>
                  <a:ext uri="{FF2B5EF4-FFF2-40B4-BE49-F238E27FC236}">
                    <a16:creationId xmlns:a16="http://schemas.microsoft.com/office/drawing/2014/main" id="{308EE689-3679-4C65-9C38-00A8EF735354}"/>
                  </a:ext>
                </a:extLst>
              </p:cNvPr>
              <p:cNvSpPr/>
              <p:nvPr/>
            </p:nvSpPr>
            <p:spPr>
              <a:xfrm>
                <a:off x="2106333" y="5688824"/>
                <a:ext cx="616707"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algn="ctr" eaLnBrk="1" fontAlgn="auto" hangingPunct="1">
                  <a:spcBef>
                    <a:spcPts val="0"/>
                  </a:spcBef>
                  <a:spcAft>
                    <a:spcPts val="0"/>
                  </a:spcAft>
                  <a:defRPr/>
                </a:pPr>
                <a:endParaRPr lang="en-US" sz="1800" kern="0" dirty="0">
                  <a:solidFill>
                    <a:sysClr val="window" lastClr="FFFFFF"/>
                  </a:solidFill>
                  <a:latin typeface="Calibri"/>
                  <a:ea typeface="+mn-ea"/>
                </a:endParaRPr>
              </a:p>
            </p:txBody>
          </p:sp>
          <p:sp>
            <p:nvSpPr>
              <p:cNvPr id="49" name="Rectangle 71">
                <a:extLst>
                  <a:ext uri="{FF2B5EF4-FFF2-40B4-BE49-F238E27FC236}">
                    <a16:creationId xmlns:a16="http://schemas.microsoft.com/office/drawing/2014/main" id="{0B2AD288-FCDE-4F91-BF30-F8ABBA56ECB7}"/>
                  </a:ext>
                </a:extLst>
              </p:cNvPr>
              <p:cNvSpPr>
                <a:spLocks noChangeArrowheads="1"/>
              </p:cNvSpPr>
              <p:nvPr/>
            </p:nvSpPr>
            <p:spPr bwMode="auto">
              <a:xfrm>
                <a:off x="2577131" y="6049598"/>
                <a:ext cx="140072" cy="265332"/>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FFFF"/>
                  </a:solidFill>
                  <a:latin typeface="Calibri" panose="020F0502020204030204" pitchFamily="34" charset="0"/>
                </a:endParaRPr>
              </a:p>
            </p:txBody>
          </p:sp>
          <p:sp>
            <p:nvSpPr>
              <p:cNvPr id="50" name="Freeform 72">
                <a:extLst>
                  <a:ext uri="{FF2B5EF4-FFF2-40B4-BE49-F238E27FC236}">
                    <a16:creationId xmlns:a16="http://schemas.microsoft.com/office/drawing/2014/main" id="{D21BBCCB-EBA7-4FB6-85CB-A1CE5657E045}"/>
                  </a:ext>
                </a:extLst>
              </p:cNvPr>
              <p:cNvSpPr/>
              <p:nvPr/>
            </p:nvSpPr>
            <p:spPr>
              <a:xfrm>
                <a:off x="2114115" y="5396768"/>
                <a:ext cx="595306" cy="647103"/>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algn="ctr" eaLnBrk="1" fontAlgn="auto" hangingPunct="1">
                  <a:spcBef>
                    <a:spcPts val="0"/>
                  </a:spcBef>
                  <a:spcAft>
                    <a:spcPts val="0"/>
                  </a:spcAft>
                  <a:defRPr/>
                </a:pPr>
                <a:endParaRPr lang="en-US" sz="1800" kern="0" dirty="0">
                  <a:solidFill>
                    <a:sysClr val="window" lastClr="FFFFFF"/>
                  </a:solidFill>
                  <a:latin typeface="Calibri"/>
                  <a:ea typeface="+mn-ea"/>
                </a:endParaRPr>
              </a:p>
            </p:txBody>
          </p:sp>
          <p:cxnSp>
            <p:nvCxnSpPr>
              <p:cNvPr id="51" name="Straight Connector 73">
                <a:extLst>
                  <a:ext uri="{FF2B5EF4-FFF2-40B4-BE49-F238E27FC236}">
                    <a16:creationId xmlns:a16="http://schemas.microsoft.com/office/drawing/2014/main" id="{D8B06769-6DB3-48DA-927E-753DD925D45D}"/>
                  </a:ext>
                </a:extLst>
              </p:cNvPr>
              <p:cNvCxnSpPr>
                <a:cxnSpLocks noChangeShapeType="1"/>
                <a:stCxn id="50" idx="0"/>
              </p:cNvCxnSpPr>
              <p:nvPr/>
            </p:nvCxnSpPr>
            <p:spPr bwMode="auto">
              <a:xfrm>
                <a:off x="2118270" y="5410651"/>
                <a:ext cx="446379" cy="311112"/>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2" name="Straight Connector 74">
                <a:extLst>
                  <a:ext uri="{FF2B5EF4-FFF2-40B4-BE49-F238E27FC236}">
                    <a16:creationId xmlns:a16="http://schemas.microsoft.com/office/drawing/2014/main" id="{3665A024-F5C6-4920-89D1-BA7DB5DDF344}"/>
                  </a:ext>
                </a:extLst>
              </p:cNvPr>
              <p:cNvCxnSpPr>
                <a:cxnSpLocks noChangeShapeType="1"/>
                <a:endCxn id="50" idx="4"/>
              </p:cNvCxnSpPr>
              <p:nvPr/>
            </p:nvCxnSpPr>
            <p:spPr bwMode="auto">
              <a:xfrm flipV="1">
                <a:off x="2567354" y="5719058"/>
                <a:ext cx="140677" cy="2705"/>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3" name="Straight Connector 75">
                <a:extLst>
                  <a:ext uri="{FF2B5EF4-FFF2-40B4-BE49-F238E27FC236}">
                    <a16:creationId xmlns:a16="http://schemas.microsoft.com/office/drawing/2014/main" id="{AA4BAFF2-2152-46A4-A369-36F9831227EE}"/>
                  </a:ext>
                </a:extLst>
              </p:cNvPr>
              <p:cNvCxnSpPr>
                <a:cxnSpLocks noChangeShapeType="1"/>
                <a:endCxn id="50" idx="2"/>
              </p:cNvCxnSpPr>
              <p:nvPr/>
            </p:nvCxnSpPr>
            <p:spPr bwMode="auto">
              <a:xfrm flipH="1">
                <a:off x="2570059" y="5721763"/>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4" name="Straight Connector 76">
                <a:extLst>
                  <a:ext uri="{FF2B5EF4-FFF2-40B4-BE49-F238E27FC236}">
                    <a16:creationId xmlns:a16="http://schemas.microsoft.com/office/drawing/2014/main" id="{408F33E8-EF66-4847-9EBE-690B245E8BBB}"/>
                  </a:ext>
                </a:extLst>
              </p:cNvPr>
              <p:cNvCxnSpPr>
                <a:cxnSpLocks noChangeShapeType="1"/>
              </p:cNvCxnSpPr>
              <p:nvPr/>
            </p:nvCxnSpPr>
            <p:spPr bwMode="auto">
              <a:xfrm flipH="1">
                <a:off x="2221974" y="5387204"/>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grpSp>
        <p:grpSp>
          <p:nvGrpSpPr>
            <p:cNvPr id="36" name="Group 58">
              <a:extLst>
                <a:ext uri="{FF2B5EF4-FFF2-40B4-BE49-F238E27FC236}">
                  <a16:creationId xmlns:a16="http://schemas.microsoft.com/office/drawing/2014/main" id="{82B22957-16D8-4070-A277-18D556B6FA74}"/>
                </a:ext>
              </a:extLst>
            </p:cNvPr>
            <p:cNvGrpSpPr>
              <a:grpSpLocks/>
            </p:cNvGrpSpPr>
            <p:nvPr/>
          </p:nvGrpSpPr>
          <p:grpSpPr bwMode="auto">
            <a:xfrm>
              <a:off x="971797" y="5294415"/>
              <a:ext cx="605641" cy="915203"/>
              <a:chOff x="335231" y="4405745"/>
              <a:chExt cx="1252537" cy="2138362"/>
            </a:xfrm>
          </p:grpSpPr>
          <p:sp>
            <p:nvSpPr>
              <p:cNvPr id="44" name="Freeform 66">
                <a:extLst>
                  <a:ext uri="{FF2B5EF4-FFF2-40B4-BE49-F238E27FC236}">
                    <a16:creationId xmlns:a16="http://schemas.microsoft.com/office/drawing/2014/main" id="{6F07F1D2-DF19-401A-8B6E-FE386F3D565B}"/>
                  </a:ext>
                </a:extLst>
              </p:cNvPr>
              <p:cNvSpPr/>
              <p:nvPr/>
            </p:nvSpPr>
            <p:spPr>
              <a:xfrm>
                <a:off x="333961" y="4406169"/>
                <a:ext cx="969641" cy="213635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algn="ctr" eaLnBrk="1" fontAlgn="auto" hangingPunct="1">
                  <a:spcBef>
                    <a:spcPts val="0"/>
                  </a:spcBef>
                  <a:spcAft>
                    <a:spcPts val="0"/>
                  </a:spcAft>
                  <a:defRPr/>
                </a:pPr>
                <a:endParaRPr lang="en-US" sz="1800" kern="0" dirty="0">
                  <a:solidFill>
                    <a:sysClr val="window" lastClr="FFFFFF"/>
                  </a:solidFill>
                  <a:latin typeface="Calibri"/>
                  <a:ea typeface="+mn-ea"/>
                </a:endParaRPr>
              </a:p>
            </p:txBody>
          </p:sp>
          <p:sp>
            <p:nvSpPr>
              <p:cNvPr id="45" name="Freeform 67">
                <a:extLst>
                  <a:ext uri="{FF2B5EF4-FFF2-40B4-BE49-F238E27FC236}">
                    <a16:creationId xmlns:a16="http://schemas.microsoft.com/office/drawing/2014/main" id="{CE1899BD-C8E1-47D1-86DF-5E7EDD57805C}"/>
                  </a:ext>
                </a:extLst>
              </p:cNvPr>
              <p:cNvSpPr/>
              <p:nvPr/>
            </p:nvSpPr>
            <p:spPr>
              <a:xfrm>
                <a:off x="350055" y="4410631"/>
                <a:ext cx="1239211" cy="77158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algn="ctr" eaLnBrk="1" fontAlgn="auto" hangingPunct="1">
                  <a:spcBef>
                    <a:spcPts val="0"/>
                  </a:spcBef>
                  <a:spcAft>
                    <a:spcPts val="0"/>
                  </a:spcAft>
                  <a:defRPr/>
                </a:pPr>
                <a:endParaRPr lang="en-US" sz="1800" kern="0" dirty="0">
                  <a:solidFill>
                    <a:sysClr val="window" lastClr="FFFFFF"/>
                  </a:solidFill>
                  <a:latin typeface="Calibri"/>
                  <a:ea typeface="+mn-ea"/>
                </a:endParaRPr>
              </a:p>
            </p:txBody>
          </p:sp>
          <p:sp>
            <p:nvSpPr>
              <p:cNvPr id="46" name="Rectangle 68">
                <a:extLst>
                  <a:ext uri="{FF2B5EF4-FFF2-40B4-BE49-F238E27FC236}">
                    <a16:creationId xmlns:a16="http://schemas.microsoft.com/office/drawing/2014/main" id="{136421D9-FA47-4D8B-8668-33DB6EC0305B}"/>
                  </a:ext>
                </a:extLst>
              </p:cNvPr>
              <p:cNvSpPr>
                <a:spLocks noChangeArrowheads="1"/>
              </p:cNvSpPr>
              <p:nvPr/>
            </p:nvSpPr>
            <p:spPr bwMode="auto">
              <a:xfrm>
                <a:off x="1299580" y="5177755"/>
                <a:ext cx="289686" cy="1351386"/>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FFFF"/>
                  </a:solidFill>
                  <a:latin typeface="Calibri" panose="020F0502020204030204" pitchFamily="34" charset="0"/>
                </a:endParaRPr>
              </a:p>
            </p:txBody>
          </p:sp>
        </p:grpSp>
        <p:sp>
          <p:nvSpPr>
            <p:cNvPr id="37" name="Rectangle 59">
              <a:extLst>
                <a:ext uri="{FF2B5EF4-FFF2-40B4-BE49-F238E27FC236}">
                  <a16:creationId xmlns:a16="http://schemas.microsoft.com/office/drawing/2014/main" id="{71A7EDD0-9B2C-4B0E-A87E-8CC677F49640}"/>
                </a:ext>
              </a:extLst>
            </p:cNvPr>
            <p:cNvSpPr>
              <a:spLocks noChangeArrowheads="1"/>
            </p:cNvSpPr>
            <p:nvPr/>
          </p:nvSpPr>
          <p:spPr bwMode="auto">
            <a:xfrm>
              <a:off x="1838851" y="6126859"/>
              <a:ext cx="2180844" cy="64901"/>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FFFF"/>
                </a:solidFill>
                <a:latin typeface="Calibri" panose="020F0502020204030204" pitchFamily="34" charset="0"/>
              </a:endParaRPr>
            </a:p>
          </p:txBody>
        </p:sp>
        <p:sp>
          <p:nvSpPr>
            <p:cNvPr id="38" name="Right Arrow 60">
              <a:extLst>
                <a:ext uri="{FF2B5EF4-FFF2-40B4-BE49-F238E27FC236}">
                  <a16:creationId xmlns:a16="http://schemas.microsoft.com/office/drawing/2014/main" id="{757FE69E-9995-4FE6-A200-E7CD80C96AB8}"/>
                </a:ext>
              </a:extLst>
            </p:cNvPr>
            <p:cNvSpPr>
              <a:spLocks noChangeArrowheads="1"/>
            </p:cNvSpPr>
            <p:nvPr/>
          </p:nvSpPr>
          <p:spPr bwMode="auto">
            <a:xfrm>
              <a:off x="2556720" y="6056232"/>
              <a:ext cx="266527" cy="219518"/>
            </a:xfrm>
            <a:prstGeom prst="rightArrow">
              <a:avLst>
                <a:gd name="adj1" fmla="val 13889"/>
                <a:gd name="adj2" fmla="val 53703"/>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FFFF"/>
                </a:solidFill>
                <a:latin typeface="Calibri" panose="020F0502020204030204" pitchFamily="34" charset="0"/>
              </a:endParaRPr>
            </a:p>
          </p:txBody>
        </p:sp>
        <p:grpSp>
          <p:nvGrpSpPr>
            <p:cNvPr id="39" name="Group 61">
              <a:extLst>
                <a:ext uri="{FF2B5EF4-FFF2-40B4-BE49-F238E27FC236}">
                  <a16:creationId xmlns:a16="http://schemas.microsoft.com/office/drawing/2014/main" id="{F7B0A487-65C4-4624-8B89-DEDEA126E608}"/>
                </a:ext>
              </a:extLst>
            </p:cNvPr>
            <p:cNvGrpSpPr>
              <a:grpSpLocks/>
            </p:cNvGrpSpPr>
            <p:nvPr/>
          </p:nvGrpSpPr>
          <p:grpSpPr bwMode="auto">
            <a:xfrm>
              <a:off x="593766" y="5284519"/>
              <a:ext cx="605641" cy="915203"/>
              <a:chOff x="335231" y="4405745"/>
              <a:chExt cx="1252537" cy="2138362"/>
            </a:xfrm>
          </p:grpSpPr>
          <p:sp>
            <p:nvSpPr>
              <p:cNvPr id="41" name="Freeform 63">
                <a:extLst>
                  <a:ext uri="{FF2B5EF4-FFF2-40B4-BE49-F238E27FC236}">
                    <a16:creationId xmlns:a16="http://schemas.microsoft.com/office/drawing/2014/main" id="{5452A713-39B0-4E23-BCEF-6EE18C4B45AD}"/>
                  </a:ext>
                </a:extLst>
              </p:cNvPr>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algn="ctr" eaLnBrk="1" fontAlgn="auto" hangingPunct="1">
                  <a:spcBef>
                    <a:spcPts val="0"/>
                  </a:spcBef>
                  <a:spcAft>
                    <a:spcPts val="0"/>
                  </a:spcAft>
                  <a:defRPr/>
                </a:pPr>
                <a:endParaRPr lang="en-US" sz="1800" kern="0" dirty="0">
                  <a:solidFill>
                    <a:sysClr val="window" lastClr="FFFFFF"/>
                  </a:solidFill>
                  <a:latin typeface="Calibri"/>
                  <a:ea typeface="+mn-ea"/>
                </a:endParaRPr>
              </a:p>
            </p:txBody>
          </p:sp>
          <p:sp>
            <p:nvSpPr>
              <p:cNvPr id="42" name="Freeform 64">
                <a:extLst>
                  <a:ext uri="{FF2B5EF4-FFF2-40B4-BE49-F238E27FC236}">
                    <a16:creationId xmlns:a16="http://schemas.microsoft.com/office/drawing/2014/main" id="{896A45EB-FF42-4EA8-AAEF-0FD1C6B45713}"/>
                  </a:ext>
                </a:extLst>
              </p:cNvPr>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algn="ctr" eaLnBrk="1" fontAlgn="auto" hangingPunct="1">
                  <a:spcBef>
                    <a:spcPts val="0"/>
                  </a:spcBef>
                  <a:spcAft>
                    <a:spcPts val="0"/>
                  </a:spcAft>
                  <a:defRPr/>
                </a:pPr>
                <a:endParaRPr lang="en-US" sz="1800" kern="0" dirty="0">
                  <a:solidFill>
                    <a:sysClr val="window" lastClr="FFFFFF"/>
                  </a:solidFill>
                  <a:latin typeface="Calibri"/>
                  <a:ea typeface="+mn-ea"/>
                </a:endParaRPr>
              </a:p>
            </p:txBody>
          </p:sp>
          <p:sp>
            <p:nvSpPr>
              <p:cNvPr id="43" name="Rectangle 65">
                <a:extLst>
                  <a:ext uri="{FF2B5EF4-FFF2-40B4-BE49-F238E27FC236}">
                    <a16:creationId xmlns:a16="http://schemas.microsoft.com/office/drawing/2014/main" id="{8C2AC941-4FE0-48D9-A054-176FACE48DA4}"/>
                  </a:ext>
                </a:extLst>
              </p:cNvPr>
              <p:cNvSpPr>
                <a:spLocks noChangeArrowheads="1"/>
              </p:cNvSpPr>
              <p:nvPr/>
            </p:nvSpPr>
            <p:spPr bwMode="auto">
              <a:xfrm>
                <a:off x="1296825" y="5178575"/>
                <a:ext cx="289686" cy="1351389"/>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FFFF"/>
                  </a:solidFill>
                  <a:latin typeface="Calibri" panose="020F0502020204030204" pitchFamily="34" charset="0"/>
                </a:endParaRPr>
              </a:p>
            </p:txBody>
          </p:sp>
        </p:grpSp>
        <p:sp>
          <p:nvSpPr>
            <p:cNvPr id="40" name="Right Arrow 62">
              <a:extLst>
                <a:ext uri="{FF2B5EF4-FFF2-40B4-BE49-F238E27FC236}">
                  <a16:creationId xmlns:a16="http://schemas.microsoft.com/office/drawing/2014/main" id="{D6823F03-4311-427F-B32F-A4284B1BBBD1}"/>
                </a:ext>
              </a:extLst>
            </p:cNvPr>
            <p:cNvSpPr>
              <a:spLocks noChangeArrowheads="1"/>
            </p:cNvSpPr>
            <p:nvPr/>
          </p:nvSpPr>
          <p:spPr bwMode="auto">
            <a:xfrm rot="-5245926">
              <a:off x="3947358" y="5684800"/>
              <a:ext cx="267240" cy="219835"/>
            </a:xfrm>
            <a:prstGeom prst="rightArrow">
              <a:avLst>
                <a:gd name="adj1" fmla="val 13889"/>
                <a:gd name="adj2" fmla="val 53702"/>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FFFF"/>
                </a:solidFill>
                <a:latin typeface="Calibri" panose="020F0502020204030204" pitchFamily="34" charset="0"/>
              </a:endParaRPr>
            </a:p>
          </p:txBody>
        </p:sp>
      </p:grpSp>
      <p:sp>
        <p:nvSpPr>
          <p:cNvPr id="63" name="TextBox 101">
            <a:extLst>
              <a:ext uri="{FF2B5EF4-FFF2-40B4-BE49-F238E27FC236}">
                <a16:creationId xmlns:a16="http://schemas.microsoft.com/office/drawing/2014/main" id="{279028CE-DBE3-45A1-A135-94960F049193}"/>
              </a:ext>
            </a:extLst>
          </p:cNvPr>
          <p:cNvSpPr txBox="1"/>
          <p:nvPr/>
        </p:nvSpPr>
        <p:spPr>
          <a:xfrm>
            <a:off x="4739625" y="4606860"/>
            <a:ext cx="1181100" cy="533400"/>
          </a:xfrm>
          <a:prstGeom prst="rect">
            <a:avLst/>
          </a:prstGeom>
          <a:noFill/>
        </p:spPr>
        <p:txBody>
          <a:bodyPr wrap="none">
            <a:spAutoFit/>
          </a:bodyPr>
          <a:lstStyle/>
          <a:p>
            <a:pPr eaLnBrk="1" fontAlgn="auto" hangingPunct="1">
              <a:lnSpc>
                <a:spcPts val="1700"/>
              </a:lnSpc>
              <a:spcBef>
                <a:spcPts val="0"/>
              </a:spcBef>
              <a:spcAft>
                <a:spcPts val="0"/>
              </a:spcAft>
              <a:defRPr/>
            </a:pPr>
            <a:r>
              <a:rPr lang="en-US" sz="1800" i="1" kern="0" dirty="0">
                <a:solidFill>
                  <a:prstClr val="black"/>
                </a:solidFill>
                <a:latin typeface="Calibri"/>
                <a:ea typeface="+mn-ea"/>
              </a:rPr>
              <a:t>L</a:t>
            </a:r>
            <a:r>
              <a:rPr lang="en-US" sz="1800" kern="0" dirty="0">
                <a:solidFill>
                  <a:prstClr val="black"/>
                </a:solidFill>
                <a:latin typeface="Calibri"/>
                <a:ea typeface="+mn-ea"/>
              </a:rPr>
              <a:t> bits</a:t>
            </a:r>
          </a:p>
          <a:p>
            <a:pPr eaLnBrk="1" fontAlgn="auto" hangingPunct="1">
              <a:lnSpc>
                <a:spcPts val="1700"/>
              </a:lnSpc>
              <a:spcBef>
                <a:spcPts val="0"/>
              </a:spcBef>
              <a:spcAft>
                <a:spcPts val="0"/>
              </a:spcAft>
              <a:defRPr/>
            </a:pPr>
            <a:r>
              <a:rPr lang="en-US" sz="1800" kern="0" dirty="0">
                <a:solidFill>
                  <a:prstClr val="black"/>
                </a:solidFill>
                <a:latin typeface="Calibri"/>
                <a:ea typeface="+mn-ea"/>
              </a:rPr>
              <a:t>per packet</a:t>
            </a:r>
          </a:p>
        </p:txBody>
      </p:sp>
      <p:sp>
        <p:nvSpPr>
          <p:cNvPr id="64" name="TextBox 102">
            <a:extLst>
              <a:ext uri="{FF2B5EF4-FFF2-40B4-BE49-F238E27FC236}">
                <a16:creationId xmlns:a16="http://schemas.microsoft.com/office/drawing/2014/main" id="{A8E19FA5-86C6-4BDD-B829-750EABA4DA1B}"/>
              </a:ext>
            </a:extLst>
          </p:cNvPr>
          <p:cNvSpPr txBox="1"/>
          <p:nvPr/>
        </p:nvSpPr>
        <p:spPr>
          <a:xfrm>
            <a:off x="9532287" y="5602222"/>
            <a:ext cx="566738" cy="306388"/>
          </a:xfrm>
          <a:prstGeom prst="rect">
            <a:avLst/>
          </a:prstGeom>
          <a:noFill/>
        </p:spPr>
        <p:txBody>
          <a:bodyPr wrap="none">
            <a:spAutoFit/>
          </a:bodyPr>
          <a:lstStyle/>
          <a:p>
            <a:pPr eaLnBrk="1" fontAlgn="auto" hangingPunct="1">
              <a:spcBef>
                <a:spcPts val="0"/>
              </a:spcBef>
              <a:spcAft>
                <a:spcPts val="0"/>
              </a:spcAft>
              <a:defRPr/>
            </a:pPr>
            <a:r>
              <a:rPr lang="en-US" sz="1800" i="1" kern="0" dirty="0">
                <a:solidFill>
                  <a:prstClr val="black"/>
                </a:solidFill>
                <a:latin typeface="Calibri"/>
                <a:ea typeface="+mn-ea"/>
              </a:rPr>
              <a:t>R</a:t>
            </a:r>
            <a:r>
              <a:rPr lang="en-US" sz="1800" kern="0" dirty="0">
                <a:solidFill>
                  <a:prstClr val="black"/>
                </a:solidFill>
                <a:latin typeface="Calibri"/>
                <a:ea typeface="+mn-ea"/>
              </a:rPr>
              <a:t> bps</a:t>
            </a:r>
          </a:p>
        </p:txBody>
      </p:sp>
    </p:spTree>
    <p:extLst>
      <p:ext uri="{BB962C8B-B14F-4D97-AF65-F5344CB8AC3E}">
        <p14:creationId xmlns:p14="http://schemas.microsoft.com/office/powerpoint/2010/main" val="2355147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EB6A86-499E-40A5-8D6A-CD2AE1CCC056}"/>
              </a:ext>
            </a:extLst>
          </p:cNvPr>
          <p:cNvSpPr>
            <a:spLocks noGrp="1"/>
          </p:cNvSpPr>
          <p:nvPr>
            <p:ph type="title"/>
          </p:nvPr>
        </p:nvSpPr>
        <p:spPr/>
        <p:txBody>
          <a:bodyPr/>
          <a:lstStyle/>
          <a:p>
            <a:r>
              <a:rPr lang="zh-CN" altLang="en-US" dirty="0"/>
              <a:t>分组交换 </a:t>
            </a:r>
            <a:r>
              <a:rPr lang="en-US" altLang="zh-CN" dirty="0"/>
              <a:t>– Queueing, delay and loss</a:t>
            </a:r>
            <a:endParaRPr lang="zh-CN" altLang="en-US" dirty="0"/>
          </a:p>
        </p:txBody>
      </p:sp>
      <p:sp>
        <p:nvSpPr>
          <p:cNvPr id="3" name="内容占位符 2">
            <a:extLst>
              <a:ext uri="{FF2B5EF4-FFF2-40B4-BE49-F238E27FC236}">
                <a16:creationId xmlns:a16="http://schemas.microsoft.com/office/drawing/2014/main" id="{AB342FD9-352E-4082-AFE8-EF68F90D3B17}"/>
              </a:ext>
            </a:extLst>
          </p:cNvPr>
          <p:cNvSpPr>
            <a:spLocks noGrp="1"/>
          </p:cNvSpPr>
          <p:nvPr>
            <p:ph idx="1"/>
          </p:nvPr>
        </p:nvSpPr>
        <p:spPr/>
        <p:txBody>
          <a:bodyPr/>
          <a:lstStyle/>
          <a:p>
            <a:r>
              <a:rPr lang="zh-CN" altLang="en-US" dirty="0"/>
              <a:t>不像电路交换，分组交换并没有“专用”链路，因此可能发生拥塞！</a:t>
            </a:r>
            <a:endParaRPr lang="en-US" altLang="zh-CN" dirty="0"/>
          </a:p>
          <a:p>
            <a:r>
              <a:rPr lang="zh-CN" altLang="en-US" dirty="0"/>
              <a:t>对于一条链路，如果到达速率（</a:t>
            </a:r>
            <a:r>
              <a:rPr lang="en-US" altLang="zh-CN" dirty="0"/>
              <a:t>arrival rate, bits</a:t>
            </a:r>
            <a:r>
              <a:rPr lang="zh-CN" altLang="en-US" dirty="0"/>
              <a:t>）超过了链路的带宽（传输速率），并保持一定时间，则会发生拥塞：</a:t>
            </a:r>
            <a:endParaRPr lang="en-US" altLang="zh-CN" dirty="0"/>
          </a:p>
          <a:p>
            <a:pPr lvl="1"/>
            <a:r>
              <a:rPr lang="zh-CN" altLang="en-US" dirty="0"/>
              <a:t>分组将在路由的缓存中进行排队，等待发送进入链路</a:t>
            </a:r>
            <a:endParaRPr lang="en-US" altLang="zh-CN" dirty="0"/>
          </a:p>
          <a:p>
            <a:pPr lvl="1"/>
            <a:r>
              <a:rPr lang="zh-CN" altLang="en-US" dirty="0"/>
              <a:t>如果路由的缓存已满，则分组可能会被丢弃，信息可能会丢失。</a:t>
            </a:r>
          </a:p>
        </p:txBody>
      </p:sp>
      <p:grpSp>
        <p:nvGrpSpPr>
          <p:cNvPr id="4" name="Group 347">
            <a:extLst>
              <a:ext uri="{FF2B5EF4-FFF2-40B4-BE49-F238E27FC236}">
                <a16:creationId xmlns:a16="http://schemas.microsoft.com/office/drawing/2014/main" id="{C878CAED-D401-40B0-A26F-FB21AB51AA9E}"/>
              </a:ext>
            </a:extLst>
          </p:cNvPr>
          <p:cNvGrpSpPr>
            <a:grpSpLocks/>
          </p:cNvGrpSpPr>
          <p:nvPr/>
        </p:nvGrpSpPr>
        <p:grpSpPr bwMode="auto">
          <a:xfrm>
            <a:off x="5678055" y="4767165"/>
            <a:ext cx="1173163" cy="534988"/>
            <a:chOff x="1871277" y="1576300"/>
            <a:chExt cx="1128371" cy="437861"/>
          </a:xfrm>
        </p:grpSpPr>
        <p:sp>
          <p:nvSpPr>
            <p:cNvPr id="5" name="Oval 104">
              <a:extLst>
                <a:ext uri="{FF2B5EF4-FFF2-40B4-BE49-F238E27FC236}">
                  <a16:creationId xmlns:a16="http://schemas.microsoft.com/office/drawing/2014/main" id="{44925681-3870-4E60-842A-13EE7CF2DD2F}"/>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 name="Rectangle 105">
              <a:extLst>
                <a:ext uri="{FF2B5EF4-FFF2-40B4-BE49-F238E27FC236}">
                  <a16:creationId xmlns:a16="http://schemas.microsoft.com/office/drawing/2014/main" id="{5977743A-0E56-4B06-9D3D-4B70F8FC6540}"/>
                </a:ext>
              </a:extLst>
            </p:cNvPr>
            <p:cNvSpPr/>
            <p:nvPr/>
          </p:nvSpPr>
          <p:spPr bwMode="auto">
            <a:xfrm>
              <a:off x="1871277" y="1740010"/>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 name="Oval 106">
              <a:extLst>
                <a:ext uri="{FF2B5EF4-FFF2-40B4-BE49-F238E27FC236}">
                  <a16:creationId xmlns:a16="http://schemas.microsoft.com/office/drawing/2014/main" id="{0ADC1FEF-7883-4D51-AD14-DFF12301B2E8}"/>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 name="Freeform 107">
              <a:extLst>
                <a:ext uri="{FF2B5EF4-FFF2-40B4-BE49-F238E27FC236}">
                  <a16:creationId xmlns:a16="http://schemas.microsoft.com/office/drawing/2014/main" id="{37C6D545-3235-44DC-99E5-BF6A3FC0D999}"/>
                </a:ext>
              </a:extLst>
            </p:cNvPr>
            <p:cNvSpPr/>
            <p:nvPr/>
          </p:nvSpPr>
          <p:spPr bwMode="auto">
            <a:xfrm>
              <a:off x="2159859" y="1673747"/>
              <a:ext cx="548152"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 name="Freeform 108">
              <a:extLst>
                <a:ext uri="{FF2B5EF4-FFF2-40B4-BE49-F238E27FC236}">
                  <a16:creationId xmlns:a16="http://schemas.microsoft.com/office/drawing/2014/main" id="{B2327799-4E84-4B1B-BC65-6F460A83F3A0}"/>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0" name="Freeform 109">
              <a:extLst>
                <a:ext uri="{FF2B5EF4-FFF2-40B4-BE49-F238E27FC236}">
                  <a16:creationId xmlns:a16="http://schemas.microsoft.com/office/drawing/2014/main" id="{D946A207-560B-4D1E-8F93-B3ACE0FAA261}"/>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 name="Freeform 110">
              <a:extLst>
                <a:ext uri="{FF2B5EF4-FFF2-40B4-BE49-F238E27FC236}">
                  <a16:creationId xmlns:a16="http://schemas.microsoft.com/office/drawing/2014/main" id="{BD310F55-724C-4F7F-878E-50643950A930}"/>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2" name="Straight Connector 111">
              <a:extLst>
                <a:ext uri="{FF2B5EF4-FFF2-40B4-BE49-F238E27FC236}">
                  <a16:creationId xmlns:a16="http://schemas.microsoft.com/office/drawing/2014/main" id="{50E4C712-AC53-4C47-9B1D-0A8EC5A9877C}"/>
                </a:ext>
              </a:extLst>
            </p:cNvPr>
            <p:cNvCxnSpPr>
              <a:cxnSpLocks noChangeShapeType="1"/>
              <a:endCxn id="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 name="Straight Connector 112">
              <a:extLst>
                <a:ext uri="{FF2B5EF4-FFF2-40B4-BE49-F238E27FC236}">
                  <a16:creationId xmlns:a16="http://schemas.microsoft.com/office/drawing/2014/main" id="{21287064-49C5-45F1-BFB2-9FB54D12E0A6}"/>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4" name="Group 105">
            <a:extLst>
              <a:ext uri="{FF2B5EF4-FFF2-40B4-BE49-F238E27FC236}">
                <a16:creationId xmlns:a16="http://schemas.microsoft.com/office/drawing/2014/main" id="{910173F0-47A4-4FD0-A7C6-1C8DF189BEA3}"/>
              </a:ext>
            </a:extLst>
          </p:cNvPr>
          <p:cNvGrpSpPr>
            <a:grpSpLocks/>
          </p:cNvGrpSpPr>
          <p:nvPr/>
        </p:nvGrpSpPr>
        <p:grpSpPr bwMode="auto">
          <a:xfrm>
            <a:off x="10175443" y="5002115"/>
            <a:ext cx="779462" cy="679450"/>
            <a:chOff x="-44" y="1473"/>
            <a:chExt cx="981" cy="1105"/>
          </a:xfrm>
        </p:grpSpPr>
        <p:pic>
          <p:nvPicPr>
            <p:cNvPr id="15" name="Picture 106" descr="desktop_computer_stylized_medium">
              <a:extLst>
                <a:ext uri="{FF2B5EF4-FFF2-40B4-BE49-F238E27FC236}">
                  <a16:creationId xmlns:a16="http://schemas.microsoft.com/office/drawing/2014/main" id="{E8583D32-DF27-4A5F-B2E3-8775796C2C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Freeform 107">
              <a:extLst>
                <a:ext uri="{FF2B5EF4-FFF2-40B4-BE49-F238E27FC236}">
                  <a16:creationId xmlns:a16="http://schemas.microsoft.com/office/drawing/2014/main" id="{E100D7E7-E0EF-436E-A486-D9CC6AF59220}"/>
                </a:ext>
              </a:extLst>
            </p:cNvPr>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17" name="Line 230">
            <a:extLst>
              <a:ext uri="{FF2B5EF4-FFF2-40B4-BE49-F238E27FC236}">
                <a16:creationId xmlns:a16="http://schemas.microsoft.com/office/drawing/2014/main" id="{9E969D63-3C49-4AB3-9D2E-4E7B792B4E0D}"/>
              </a:ext>
            </a:extLst>
          </p:cNvPr>
          <p:cNvSpPr>
            <a:spLocks noChangeShapeType="1"/>
          </p:cNvSpPr>
          <p:nvPr/>
        </p:nvSpPr>
        <p:spPr bwMode="auto">
          <a:xfrm>
            <a:off x="6878205" y="4991003"/>
            <a:ext cx="0" cy="228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a:p>
        </p:txBody>
      </p:sp>
      <p:sp>
        <p:nvSpPr>
          <p:cNvPr id="18" name="Line 276">
            <a:extLst>
              <a:ext uri="{FF2B5EF4-FFF2-40B4-BE49-F238E27FC236}">
                <a16:creationId xmlns:a16="http://schemas.microsoft.com/office/drawing/2014/main" id="{2A83CC88-1FA6-4B09-8AB4-22C1A9B4CDB0}"/>
              </a:ext>
            </a:extLst>
          </p:cNvPr>
          <p:cNvSpPr>
            <a:spLocks noChangeShapeType="1"/>
          </p:cNvSpPr>
          <p:nvPr/>
        </p:nvSpPr>
        <p:spPr bwMode="auto">
          <a:xfrm>
            <a:off x="5001780" y="4659215"/>
            <a:ext cx="744538" cy="3857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277">
            <a:extLst>
              <a:ext uri="{FF2B5EF4-FFF2-40B4-BE49-F238E27FC236}">
                <a16:creationId xmlns:a16="http://schemas.microsoft.com/office/drawing/2014/main" id="{2C7C591C-5FEE-4F8D-B4FE-D0528FCFD1AC}"/>
              </a:ext>
            </a:extLst>
          </p:cNvPr>
          <p:cNvSpPr>
            <a:spLocks noChangeShapeType="1"/>
          </p:cNvSpPr>
          <p:nvPr/>
        </p:nvSpPr>
        <p:spPr bwMode="auto">
          <a:xfrm flipV="1">
            <a:off x="5146243" y="5144990"/>
            <a:ext cx="577850" cy="5048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278">
            <a:extLst>
              <a:ext uri="{FF2B5EF4-FFF2-40B4-BE49-F238E27FC236}">
                <a16:creationId xmlns:a16="http://schemas.microsoft.com/office/drawing/2014/main" id="{77986E8E-16F2-419F-ABCC-0576DBBC341A}"/>
              </a:ext>
            </a:extLst>
          </p:cNvPr>
          <p:cNvSpPr>
            <a:spLocks noChangeShapeType="1"/>
          </p:cNvSpPr>
          <p:nvPr/>
        </p:nvSpPr>
        <p:spPr bwMode="auto">
          <a:xfrm>
            <a:off x="6843280" y="5086253"/>
            <a:ext cx="2016125"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279">
            <a:extLst>
              <a:ext uri="{FF2B5EF4-FFF2-40B4-BE49-F238E27FC236}">
                <a16:creationId xmlns:a16="http://schemas.microsoft.com/office/drawing/2014/main" id="{1007F558-7CD4-4976-8BA8-C9439261A846}"/>
              </a:ext>
            </a:extLst>
          </p:cNvPr>
          <p:cNvSpPr>
            <a:spLocks noChangeShapeType="1"/>
          </p:cNvSpPr>
          <p:nvPr/>
        </p:nvSpPr>
        <p:spPr bwMode="auto">
          <a:xfrm flipH="1" flipV="1">
            <a:off x="9446780" y="5268815"/>
            <a:ext cx="9525" cy="3635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280">
            <a:extLst>
              <a:ext uri="{FF2B5EF4-FFF2-40B4-BE49-F238E27FC236}">
                <a16:creationId xmlns:a16="http://schemas.microsoft.com/office/drawing/2014/main" id="{A0595B6F-C451-49EF-9ED0-2D65C2C08353}"/>
              </a:ext>
            </a:extLst>
          </p:cNvPr>
          <p:cNvSpPr>
            <a:spLocks noChangeShapeType="1"/>
          </p:cNvSpPr>
          <p:nvPr/>
        </p:nvSpPr>
        <p:spPr bwMode="auto">
          <a:xfrm flipV="1">
            <a:off x="9919855" y="4717953"/>
            <a:ext cx="604838" cy="3079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Rectangle 287">
            <a:extLst>
              <a:ext uri="{FF2B5EF4-FFF2-40B4-BE49-F238E27FC236}">
                <a16:creationId xmlns:a16="http://schemas.microsoft.com/office/drawing/2014/main" id="{B96F50C7-29BB-493F-B201-0F406850C535}"/>
              </a:ext>
            </a:extLst>
          </p:cNvPr>
          <p:cNvSpPr>
            <a:spLocks noChangeArrowheads="1"/>
          </p:cNvSpPr>
          <p:nvPr/>
        </p:nvSpPr>
        <p:spPr bwMode="auto">
          <a:xfrm>
            <a:off x="7041718" y="4873528"/>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4" name="Rectangle 288">
            <a:extLst>
              <a:ext uri="{FF2B5EF4-FFF2-40B4-BE49-F238E27FC236}">
                <a16:creationId xmlns:a16="http://schemas.microsoft.com/office/drawing/2014/main" id="{6873C0BC-9E6C-4271-AF1F-6186DD0C4ECD}"/>
              </a:ext>
            </a:extLst>
          </p:cNvPr>
          <p:cNvSpPr>
            <a:spLocks noChangeArrowheads="1"/>
          </p:cNvSpPr>
          <p:nvPr/>
        </p:nvSpPr>
        <p:spPr bwMode="auto">
          <a:xfrm>
            <a:off x="7203643" y="4873528"/>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5" name="Rectangle 289">
            <a:extLst>
              <a:ext uri="{FF2B5EF4-FFF2-40B4-BE49-F238E27FC236}">
                <a16:creationId xmlns:a16="http://schemas.microsoft.com/office/drawing/2014/main" id="{ABB79651-CC87-4F75-B2CD-3CBC7F97E9B8}"/>
              </a:ext>
            </a:extLst>
          </p:cNvPr>
          <p:cNvSpPr>
            <a:spLocks noChangeArrowheads="1"/>
          </p:cNvSpPr>
          <p:nvPr/>
        </p:nvSpPr>
        <p:spPr bwMode="auto">
          <a:xfrm>
            <a:off x="7365568" y="4873528"/>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6" name="Rectangle 290">
            <a:extLst>
              <a:ext uri="{FF2B5EF4-FFF2-40B4-BE49-F238E27FC236}">
                <a16:creationId xmlns:a16="http://schemas.microsoft.com/office/drawing/2014/main" id="{E9CAB1AB-A79D-49CE-B969-5756E2C42A3F}"/>
              </a:ext>
            </a:extLst>
          </p:cNvPr>
          <p:cNvSpPr>
            <a:spLocks noChangeArrowheads="1"/>
          </p:cNvSpPr>
          <p:nvPr/>
        </p:nvSpPr>
        <p:spPr bwMode="auto">
          <a:xfrm>
            <a:off x="7527493" y="4873528"/>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7" name="Rectangle 291">
            <a:extLst>
              <a:ext uri="{FF2B5EF4-FFF2-40B4-BE49-F238E27FC236}">
                <a16:creationId xmlns:a16="http://schemas.microsoft.com/office/drawing/2014/main" id="{7148B6F7-82A3-49A6-846D-E21DE817FD7A}"/>
              </a:ext>
            </a:extLst>
          </p:cNvPr>
          <p:cNvSpPr>
            <a:spLocks noChangeArrowheads="1"/>
          </p:cNvSpPr>
          <p:nvPr/>
        </p:nvSpPr>
        <p:spPr bwMode="auto">
          <a:xfrm>
            <a:off x="7689418" y="4873528"/>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8" name="Rectangle 292">
            <a:extLst>
              <a:ext uri="{FF2B5EF4-FFF2-40B4-BE49-F238E27FC236}">
                <a16:creationId xmlns:a16="http://schemas.microsoft.com/office/drawing/2014/main" id="{DA7EA7C3-D306-40ED-BDEC-E86C198A9231}"/>
              </a:ext>
            </a:extLst>
          </p:cNvPr>
          <p:cNvSpPr>
            <a:spLocks noChangeArrowheads="1"/>
          </p:cNvSpPr>
          <p:nvPr/>
        </p:nvSpPr>
        <p:spPr bwMode="auto">
          <a:xfrm>
            <a:off x="8060893" y="4873528"/>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9" name="Rectangle 293">
            <a:extLst>
              <a:ext uri="{FF2B5EF4-FFF2-40B4-BE49-F238E27FC236}">
                <a16:creationId xmlns:a16="http://schemas.microsoft.com/office/drawing/2014/main" id="{331E43C5-3A2D-4D2E-ABF4-7C17FCE78CC9}"/>
              </a:ext>
            </a:extLst>
          </p:cNvPr>
          <p:cNvSpPr>
            <a:spLocks noChangeArrowheads="1"/>
          </p:cNvSpPr>
          <p:nvPr/>
        </p:nvSpPr>
        <p:spPr bwMode="auto">
          <a:xfrm>
            <a:off x="8499043" y="4868765"/>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0" name="Group 311">
            <a:extLst>
              <a:ext uri="{FF2B5EF4-FFF2-40B4-BE49-F238E27FC236}">
                <a16:creationId xmlns:a16="http://schemas.microsoft.com/office/drawing/2014/main" id="{CDB0743C-FF28-4C89-BF2E-71896E9059CB}"/>
              </a:ext>
            </a:extLst>
          </p:cNvPr>
          <p:cNvGrpSpPr>
            <a:grpSpLocks/>
          </p:cNvGrpSpPr>
          <p:nvPr/>
        </p:nvGrpSpPr>
        <p:grpSpPr bwMode="auto">
          <a:xfrm>
            <a:off x="6197168" y="4949728"/>
            <a:ext cx="633412" cy="200025"/>
            <a:chOff x="1800" y="1425"/>
            <a:chExt cx="399" cy="126"/>
          </a:xfrm>
        </p:grpSpPr>
        <p:sp>
          <p:nvSpPr>
            <p:cNvPr id="31" name="Rectangle 294">
              <a:extLst>
                <a:ext uri="{FF2B5EF4-FFF2-40B4-BE49-F238E27FC236}">
                  <a16:creationId xmlns:a16="http://schemas.microsoft.com/office/drawing/2014/main" id="{5F7907DA-5CD3-4CAE-8D94-5BFAD77CF4C8}"/>
                </a:ext>
              </a:extLst>
            </p:cNvPr>
            <p:cNvSpPr>
              <a:spLocks noChangeArrowheads="1"/>
            </p:cNvSpPr>
            <p:nvPr/>
          </p:nvSpPr>
          <p:spPr bwMode="auto">
            <a:xfrm>
              <a:off x="1800"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2" name="Rectangle 295">
              <a:extLst>
                <a:ext uri="{FF2B5EF4-FFF2-40B4-BE49-F238E27FC236}">
                  <a16:creationId xmlns:a16="http://schemas.microsoft.com/office/drawing/2014/main" id="{33205760-F408-4BF3-B93F-922C716AE79D}"/>
                </a:ext>
              </a:extLst>
            </p:cNvPr>
            <p:cNvSpPr>
              <a:spLocks noChangeArrowheads="1"/>
            </p:cNvSpPr>
            <p:nvPr/>
          </p:nvSpPr>
          <p:spPr bwMode="auto">
            <a:xfrm>
              <a:off x="1902" y="1425"/>
              <a:ext cx="93" cy="12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3" name="Rectangle 296">
              <a:extLst>
                <a:ext uri="{FF2B5EF4-FFF2-40B4-BE49-F238E27FC236}">
                  <a16:creationId xmlns:a16="http://schemas.microsoft.com/office/drawing/2014/main" id="{7CD5ED77-1118-4EC9-ABD0-52DA11569655}"/>
                </a:ext>
              </a:extLst>
            </p:cNvPr>
            <p:cNvSpPr>
              <a:spLocks noChangeArrowheads="1"/>
            </p:cNvSpPr>
            <p:nvPr/>
          </p:nvSpPr>
          <p:spPr bwMode="auto">
            <a:xfrm>
              <a:off x="2004"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4" name="Rectangle 297">
              <a:extLst>
                <a:ext uri="{FF2B5EF4-FFF2-40B4-BE49-F238E27FC236}">
                  <a16:creationId xmlns:a16="http://schemas.microsoft.com/office/drawing/2014/main" id="{7164049D-D5C9-4607-A4E3-D1CF87D912DE}"/>
                </a:ext>
              </a:extLst>
            </p:cNvPr>
            <p:cNvSpPr>
              <a:spLocks noChangeArrowheads="1"/>
            </p:cNvSpPr>
            <p:nvPr/>
          </p:nvSpPr>
          <p:spPr bwMode="auto">
            <a:xfrm>
              <a:off x="2106"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5" name="Rectangle 298">
            <a:extLst>
              <a:ext uri="{FF2B5EF4-FFF2-40B4-BE49-F238E27FC236}">
                <a16:creationId xmlns:a16="http://schemas.microsoft.com/office/drawing/2014/main" id="{EE16D8FA-0850-4385-B054-660DEFF37F3E}"/>
              </a:ext>
            </a:extLst>
          </p:cNvPr>
          <p:cNvSpPr>
            <a:spLocks noChangeArrowheads="1"/>
          </p:cNvSpPr>
          <p:nvPr/>
        </p:nvSpPr>
        <p:spPr bwMode="auto">
          <a:xfrm>
            <a:off x="5539943" y="4849715"/>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6" name="Rectangle 299">
            <a:extLst>
              <a:ext uri="{FF2B5EF4-FFF2-40B4-BE49-F238E27FC236}">
                <a16:creationId xmlns:a16="http://schemas.microsoft.com/office/drawing/2014/main" id="{E840F356-B93E-495D-B765-B142208A227D}"/>
              </a:ext>
            </a:extLst>
          </p:cNvPr>
          <p:cNvSpPr>
            <a:spLocks noChangeArrowheads="1"/>
          </p:cNvSpPr>
          <p:nvPr/>
        </p:nvSpPr>
        <p:spPr bwMode="auto">
          <a:xfrm>
            <a:off x="5320868" y="5421215"/>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7" name="Line 300">
            <a:extLst>
              <a:ext uri="{FF2B5EF4-FFF2-40B4-BE49-F238E27FC236}">
                <a16:creationId xmlns:a16="http://schemas.microsoft.com/office/drawing/2014/main" id="{D803EF15-DFDA-4577-B78D-7BEC573480B6}"/>
              </a:ext>
            </a:extLst>
          </p:cNvPr>
          <p:cNvSpPr>
            <a:spLocks noChangeShapeType="1"/>
          </p:cNvSpPr>
          <p:nvPr/>
        </p:nvSpPr>
        <p:spPr bwMode="auto">
          <a:xfrm>
            <a:off x="5501843" y="4798915"/>
            <a:ext cx="2460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Line 301">
            <a:extLst>
              <a:ext uri="{FF2B5EF4-FFF2-40B4-BE49-F238E27FC236}">
                <a16:creationId xmlns:a16="http://schemas.microsoft.com/office/drawing/2014/main" id="{A044C72A-5184-4AF0-A164-7444A782957A}"/>
              </a:ext>
            </a:extLst>
          </p:cNvPr>
          <p:cNvSpPr>
            <a:spLocks noChangeShapeType="1"/>
          </p:cNvSpPr>
          <p:nvPr/>
        </p:nvSpPr>
        <p:spPr bwMode="auto">
          <a:xfrm flipV="1">
            <a:off x="5503430" y="5270403"/>
            <a:ext cx="174625" cy="1809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Line 302">
            <a:extLst>
              <a:ext uri="{FF2B5EF4-FFF2-40B4-BE49-F238E27FC236}">
                <a16:creationId xmlns:a16="http://schemas.microsoft.com/office/drawing/2014/main" id="{3BAB0FFB-FB57-4120-8FD8-FD509E99D6E1}"/>
              </a:ext>
            </a:extLst>
          </p:cNvPr>
          <p:cNvSpPr>
            <a:spLocks noChangeShapeType="1"/>
          </p:cNvSpPr>
          <p:nvPr/>
        </p:nvSpPr>
        <p:spPr bwMode="auto">
          <a:xfrm>
            <a:off x="7422718" y="4763990"/>
            <a:ext cx="10620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Text Box 303">
            <a:extLst>
              <a:ext uri="{FF2B5EF4-FFF2-40B4-BE49-F238E27FC236}">
                <a16:creationId xmlns:a16="http://schemas.microsoft.com/office/drawing/2014/main" id="{42AB8FFE-F977-4819-9466-2A69EC2FE107}"/>
              </a:ext>
            </a:extLst>
          </p:cNvPr>
          <p:cNvSpPr txBox="1">
            <a:spLocks noChangeArrowheads="1"/>
          </p:cNvSpPr>
          <p:nvPr/>
        </p:nvSpPr>
        <p:spPr bwMode="auto">
          <a:xfrm>
            <a:off x="4160405" y="4321078"/>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6600"/>
                </a:solidFill>
              </a:rPr>
              <a:t>A</a:t>
            </a:r>
          </a:p>
        </p:txBody>
      </p:sp>
      <p:sp>
        <p:nvSpPr>
          <p:cNvPr id="41" name="Text Box 304">
            <a:extLst>
              <a:ext uri="{FF2B5EF4-FFF2-40B4-BE49-F238E27FC236}">
                <a16:creationId xmlns:a16="http://schemas.microsoft.com/office/drawing/2014/main" id="{BC5F4283-958D-4AC8-9D51-2D7C94A46067}"/>
              </a:ext>
            </a:extLst>
          </p:cNvPr>
          <p:cNvSpPr txBox="1">
            <a:spLocks noChangeArrowheads="1"/>
          </p:cNvSpPr>
          <p:nvPr/>
        </p:nvSpPr>
        <p:spPr bwMode="auto">
          <a:xfrm>
            <a:off x="4300105" y="529580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rPr>
              <a:t>B</a:t>
            </a:r>
          </a:p>
        </p:txBody>
      </p:sp>
      <p:sp>
        <p:nvSpPr>
          <p:cNvPr id="42" name="Text Box 305">
            <a:extLst>
              <a:ext uri="{FF2B5EF4-FFF2-40B4-BE49-F238E27FC236}">
                <a16:creationId xmlns:a16="http://schemas.microsoft.com/office/drawing/2014/main" id="{EA98DE58-E9CF-4F3C-90E1-F85CC0353EC9}"/>
              </a:ext>
            </a:extLst>
          </p:cNvPr>
          <p:cNvSpPr txBox="1">
            <a:spLocks noChangeArrowheads="1"/>
          </p:cNvSpPr>
          <p:nvPr/>
        </p:nvSpPr>
        <p:spPr bwMode="auto">
          <a:xfrm>
            <a:off x="10015105" y="4152803"/>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t>C</a:t>
            </a:r>
            <a:endParaRPr lang="en-US" altLang="zh-CN">
              <a:solidFill>
                <a:schemeClr val="accent1"/>
              </a:solidFill>
            </a:endParaRPr>
          </a:p>
        </p:txBody>
      </p:sp>
      <p:sp>
        <p:nvSpPr>
          <p:cNvPr id="43" name="Text Box 308">
            <a:extLst>
              <a:ext uri="{FF2B5EF4-FFF2-40B4-BE49-F238E27FC236}">
                <a16:creationId xmlns:a16="http://schemas.microsoft.com/office/drawing/2014/main" id="{378504F5-D02F-473E-841D-A05510EFAA44}"/>
              </a:ext>
            </a:extLst>
          </p:cNvPr>
          <p:cNvSpPr txBox="1">
            <a:spLocks noChangeArrowheads="1"/>
          </p:cNvSpPr>
          <p:nvPr/>
        </p:nvSpPr>
        <p:spPr bwMode="auto">
          <a:xfrm>
            <a:off x="5047818" y="4273453"/>
            <a:ext cx="15636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a:t>R</a:t>
            </a:r>
            <a:r>
              <a:rPr lang="en-US" altLang="zh-CN" sz="1800"/>
              <a:t> = 100 Mb/s</a:t>
            </a:r>
          </a:p>
        </p:txBody>
      </p:sp>
      <p:sp>
        <p:nvSpPr>
          <p:cNvPr id="44" name="Text Box 309">
            <a:extLst>
              <a:ext uri="{FF2B5EF4-FFF2-40B4-BE49-F238E27FC236}">
                <a16:creationId xmlns:a16="http://schemas.microsoft.com/office/drawing/2014/main" id="{65B162F6-4A29-4618-A262-08B7367FDC55}"/>
              </a:ext>
            </a:extLst>
          </p:cNvPr>
          <p:cNvSpPr txBox="1">
            <a:spLocks noChangeArrowheads="1"/>
          </p:cNvSpPr>
          <p:nvPr/>
        </p:nvSpPr>
        <p:spPr bwMode="auto">
          <a:xfrm>
            <a:off x="7036955" y="5125940"/>
            <a:ext cx="164147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a:t>R</a:t>
            </a:r>
            <a:r>
              <a:rPr lang="en-US" altLang="zh-CN" sz="2000"/>
              <a:t> = 1.5 Mb/s</a:t>
            </a:r>
            <a:endParaRPr lang="en-US" altLang="zh-CN">
              <a:solidFill>
                <a:schemeClr val="accent1"/>
              </a:solidFill>
            </a:endParaRPr>
          </a:p>
        </p:txBody>
      </p:sp>
      <p:sp>
        <p:nvSpPr>
          <p:cNvPr id="45" name="Text Box 310">
            <a:extLst>
              <a:ext uri="{FF2B5EF4-FFF2-40B4-BE49-F238E27FC236}">
                <a16:creationId xmlns:a16="http://schemas.microsoft.com/office/drawing/2014/main" id="{4F54F106-0984-4393-8455-8E6B4C40C342}"/>
              </a:ext>
            </a:extLst>
          </p:cNvPr>
          <p:cNvSpPr txBox="1">
            <a:spLocks noChangeArrowheads="1"/>
          </p:cNvSpPr>
          <p:nvPr/>
        </p:nvSpPr>
        <p:spPr bwMode="auto">
          <a:xfrm>
            <a:off x="9434080" y="568156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chemeClr val="accent1"/>
              </a:solidFill>
            </a:endParaRPr>
          </a:p>
        </p:txBody>
      </p:sp>
      <p:sp>
        <p:nvSpPr>
          <p:cNvPr id="46" name="Line 281">
            <a:extLst>
              <a:ext uri="{FF2B5EF4-FFF2-40B4-BE49-F238E27FC236}">
                <a16:creationId xmlns:a16="http://schemas.microsoft.com/office/drawing/2014/main" id="{73C0C97F-7343-4F8E-91C7-F50CF00E26E6}"/>
              </a:ext>
            </a:extLst>
          </p:cNvPr>
          <p:cNvSpPr>
            <a:spLocks noChangeShapeType="1"/>
          </p:cNvSpPr>
          <p:nvPr/>
        </p:nvSpPr>
        <p:spPr bwMode="auto">
          <a:xfrm flipV="1">
            <a:off x="10073843" y="5833965"/>
            <a:ext cx="9842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Line 283">
            <a:extLst>
              <a:ext uri="{FF2B5EF4-FFF2-40B4-BE49-F238E27FC236}">
                <a16:creationId xmlns:a16="http://schemas.microsoft.com/office/drawing/2014/main" id="{FC3CB7E0-B87F-40E6-A8AF-9776034D5153}"/>
              </a:ext>
            </a:extLst>
          </p:cNvPr>
          <p:cNvSpPr>
            <a:spLocks noChangeShapeType="1"/>
          </p:cNvSpPr>
          <p:nvPr/>
        </p:nvSpPr>
        <p:spPr bwMode="auto">
          <a:xfrm flipH="1">
            <a:off x="10050030" y="5537103"/>
            <a:ext cx="379413" cy="2254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Text Box 306">
            <a:extLst>
              <a:ext uri="{FF2B5EF4-FFF2-40B4-BE49-F238E27FC236}">
                <a16:creationId xmlns:a16="http://schemas.microsoft.com/office/drawing/2014/main" id="{D7CC9A73-31C7-49B5-8035-56D02829547A}"/>
              </a:ext>
            </a:extLst>
          </p:cNvPr>
          <p:cNvSpPr txBox="1">
            <a:spLocks noChangeArrowheads="1"/>
          </p:cNvSpPr>
          <p:nvPr/>
        </p:nvSpPr>
        <p:spPr bwMode="auto">
          <a:xfrm>
            <a:off x="10967605" y="4911628"/>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t>D</a:t>
            </a:r>
            <a:endParaRPr lang="en-US" altLang="zh-CN">
              <a:solidFill>
                <a:schemeClr val="accent1"/>
              </a:solidFill>
            </a:endParaRPr>
          </a:p>
        </p:txBody>
      </p:sp>
      <p:sp>
        <p:nvSpPr>
          <p:cNvPr id="49" name="Text Box 307">
            <a:extLst>
              <a:ext uri="{FF2B5EF4-FFF2-40B4-BE49-F238E27FC236}">
                <a16:creationId xmlns:a16="http://schemas.microsoft.com/office/drawing/2014/main" id="{517EB238-90A2-47FD-A653-C3EB61CB9CD0}"/>
              </a:ext>
            </a:extLst>
          </p:cNvPr>
          <p:cNvSpPr txBox="1">
            <a:spLocks noChangeArrowheads="1"/>
          </p:cNvSpPr>
          <p:nvPr/>
        </p:nvSpPr>
        <p:spPr bwMode="auto">
          <a:xfrm>
            <a:off x="11710555" y="5527578"/>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t>E</a:t>
            </a:r>
            <a:endParaRPr lang="en-US" altLang="zh-CN">
              <a:solidFill>
                <a:schemeClr val="accent1"/>
              </a:solidFill>
            </a:endParaRPr>
          </a:p>
        </p:txBody>
      </p:sp>
      <p:sp>
        <p:nvSpPr>
          <p:cNvPr id="50" name="Text Box 330">
            <a:extLst>
              <a:ext uri="{FF2B5EF4-FFF2-40B4-BE49-F238E27FC236}">
                <a16:creationId xmlns:a16="http://schemas.microsoft.com/office/drawing/2014/main" id="{CFA4EC71-1CC7-413C-8085-CEA025A6B3F8}"/>
              </a:ext>
            </a:extLst>
          </p:cNvPr>
          <p:cNvSpPr txBox="1">
            <a:spLocks noChangeArrowheads="1"/>
          </p:cNvSpPr>
          <p:nvPr/>
        </p:nvSpPr>
        <p:spPr bwMode="auto">
          <a:xfrm>
            <a:off x="5462155" y="5672040"/>
            <a:ext cx="2354263"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1800"/>
              <a:t>queue of packets</a:t>
            </a:r>
          </a:p>
          <a:p>
            <a:pPr algn="ctr">
              <a:lnSpc>
                <a:spcPct val="85000"/>
              </a:lnSpc>
            </a:pPr>
            <a:r>
              <a:rPr lang="en-US" altLang="zh-CN" sz="1800"/>
              <a:t>waiting for output link</a:t>
            </a:r>
            <a:endParaRPr lang="en-US" altLang="zh-CN" sz="1800">
              <a:solidFill>
                <a:schemeClr val="accent1"/>
              </a:solidFill>
            </a:endParaRPr>
          </a:p>
        </p:txBody>
      </p:sp>
      <p:sp>
        <p:nvSpPr>
          <p:cNvPr id="51" name="Line 332">
            <a:extLst>
              <a:ext uri="{FF2B5EF4-FFF2-40B4-BE49-F238E27FC236}">
                <a16:creationId xmlns:a16="http://schemas.microsoft.com/office/drawing/2014/main" id="{F6D60116-2E90-42C3-A882-F78EE7857FA3}"/>
              </a:ext>
            </a:extLst>
          </p:cNvPr>
          <p:cNvSpPr>
            <a:spLocks noChangeShapeType="1"/>
          </p:cNvSpPr>
          <p:nvPr/>
        </p:nvSpPr>
        <p:spPr bwMode="auto">
          <a:xfrm flipV="1">
            <a:off x="6301943" y="5202140"/>
            <a:ext cx="166687" cy="523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2" name="Group 96">
            <a:extLst>
              <a:ext uri="{FF2B5EF4-FFF2-40B4-BE49-F238E27FC236}">
                <a16:creationId xmlns:a16="http://schemas.microsoft.com/office/drawing/2014/main" id="{BF64C74E-5997-4A2B-898A-FB3592F9EB36}"/>
              </a:ext>
            </a:extLst>
          </p:cNvPr>
          <p:cNvGrpSpPr>
            <a:grpSpLocks/>
          </p:cNvGrpSpPr>
          <p:nvPr/>
        </p:nvGrpSpPr>
        <p:grpSpPr bwMode="auto">
          <a:xfrm>
            <a:off x="4309630" y="4338540"/>
            <a:ext cx="779463" cy="679450"/>
            <a:chOff x="-44" y="1473"/>
            <a:chExt cx="981" cy="1105"/>
          </a:xfrm>
        </p:grpSpPr>
        <p:pic>
          <p:nvPicPr>
            <p:cNvPr id="53" name="Picture 97" descr="desktop_computer_stylized_medium">
              <a:extLst>
                <a:ext uri="{FF2B5EF4-FFF2-40B4-BE49-F238E27FC236}">
                  <a16:creationId xmlns:a16="http://schemas.microsoft.com/office/drawing/2014/main" id="{51FBD41B-12D4-4016-A0DE-90D6D3BB5B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Freeform 98">
              <a:extLst>
                <a:ext uri="{FF2B5EF4-FFF2-40B4-BE49-F238E27FC236}">
                  <a16:creationId xmlns:a16="http://schemas.microsoft.com/office/drawing/2014/main" id="{DF1EEB51-8FDC-4BB3-B184-D0C3B0B8EC88}"/>
                </a:ext>
              </a:extLst>
            </p:cNvPr>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55" name="Group 99">
            <a:extLst>
              <a:ext uri="{FF2B5EF4-FFF2-40B4-BE49-F238E27FC236}">
                <a16:creationId xmlns:a16="http://schemas.microsoft.com/office/drawing/2014/main" id="{27CA3385-9111-493D-B7BA-1CE9F5A8776F}"/>
              </a:ext>
            </a:extLst>
          </p:cNvPr>
          <p:cNvGrpSpPr>
            <a:grpSpLocks/>
          </p:cNvGrpSpPr>
          <p:nvPr/>
        </p:nvGrpSpPr>
        <p:grpSpPr bwMode="auto">
          <a:xfrm>
            <a:off x="4496955" y="5313265"/>
            <a:ext cx="779463" cy="679450"/>
            <a:chOff x="-44" y="1473"/>
            <a:chExt cx="981" cy="1105"/>
          </a:xfrm>
        </p:grpSpPr>
        <p:pic>
          <p:nvPicPr>
            <p:cNvPr id="56" name="Picture 100" descr="desktop_computer_stylized_medium">
              <a:extLst>
                <a:ext uri="{FF2B5EF4-FFF2-40B4-BE49-F238E27FC236}">
                  <a16:creationId xmlns:a16="http://schemas.microsoft.com/office/drawing/2014/main" id="{2A30F367-F8B1-4819-BF91-CE6F6973E7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Freeform 101">
              <a:extLst>
                <a:ext uri="{FF2B5EF4-FFF2-40B4-BE49-F238E27FC236}">
                  <a16:creationId xmlns:a16="http://schemas.microsoft.com/office/drawing/2014/main" id="{41E19D88-8BA3-43AF-BD0F-400229DFDA79}"/>
                </a:ext>
              </a:extLst>
            </p:cNvPr>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58" name="Group 102">
            <a:extLst>
              <a:ext uri="{FF2B5EF4-FFF2-40B4-BE49-F238E27FC236}">
                <a16:creationId xmlns:a16="http://schemas.microsoft.com/office/drawing/2014/main" id="{8D61A005-E04A-44A2-AA2F-53FF142CA447}"/>
              </a:ext>
            </a:extLst>
          </p:cNvPr>
          <p:cNvGrpSpPr>
            <a:grpSpLocks/>
          </p:cNvGrpSpPr>
          <p:nvPr/>
        </p:nvGrpSpPr>
        <p:grpSpPr bwMode="auto">
          <a:xfrm>
            <a:off x="10892993" y="5373590"/>
            <a:ext cx="779462" cy="679450"/>
            <a:chOff x="-44" y="1473"/>
            <a:chExt cx="981" cy="1105"/>
          </a:xfrm>
        </p:grpSpPr>
        <p:pic>
          <p:nvPicPr>
            <p:cNvPr id="59" name="Picture 103" descr="desktop_computer_stylized_medium">
              <a:extLst>
                <a:ext uri="{FF2B5EF4-FFF2-40B4-BE49-F238E27FC236}">
                  <a16:creationId xmlns:a16="http://schemas.microsoft.com/office/drawing/2014/main" id="{8ED11E6A-7B9B-4786-AE3F-DE877A1F70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Freeform 104">
              <a:extLst>
                <a:ext uri="{FF2B5EF4-FFF2-40B4-BE49-F238E27FC236}">
                  <a16:creationId xmlns:a16="http://schemas.microsoft.com/office/drawing/2014/main" id="{ED84747A-AF62-4CC6-B24D-9DF506F94833}"/>
                </a:ext>
              </a:extLst>
            </p:cNvPr>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61" name="Group 108">
            <a:extLst>
              <a:ext uri="{FF2B5EF4-FFF2-40B4-BE49-F238E27FC236}">
                <a16:creationId xmlns:a16="http://schemas.microsoft.com/office/drawing/2014/main" id="{F1EAEFAD-4AF9-47A0-9414-C14BD2E2E206}"/>
              </a:ext>
            </a:extLst>
          </p:cNvPr>
          <p:cNvGrpSpPr>
            <a:grpSpLocks/>
          </p:cNvGrpSpPr>
          <p:nvPr/>
        </p:nvGrpSpPr>
        <p:grpSpPr bwMode="auto">
          <a:xfrm>
            <a:off x="10257993" y="4181378"/>
            <a:ext cx="779462" cy="679450"/>
            <a:chOff x="-44" y="1473"/>
            <a:chExt cx="981" cy="1105"/>
          </a:xfrm>
        </p:grpSpPr>
        <p:pic>
          <p:nvPicPr>
            <p:cNvPr id="62" name="Picture 109" descr="desktop_computer_stylized_medium">
              <a:extLst>
                <a:ext uri="{FF2B5EF4-FFF2-40B4-BE49-F238E27FC236}">
                  <a16:creationId xmlns:a16="http://schemas.microsoft.com/office/drawing/2014/main" id="{38C2D307-FFF2-4E5D-9331-D42A87A3CA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Freeform 110">
              <a:extLst>
                <a:ext uri="{FF2B5EF4-FFF2-40B4-BE49-F238E27FC236}">
                  <a16:creationId xmlns:a16="http://schemas.microsoft.com/office/drawing/2014/main" id="{57B2F1C4-F66E-4BCD-9BC5-E9F744606A57}"/>
                </a:ext>
              </a:extLst>
            </p:cNvPr>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64" name="Group 228">
            <a:extLst>
              <a:ext uri="{FF2B5EF4-FFF2-40B4-BE49-F238E27FC236}">
                <a16:creationId xmlns:a16="http://schemas.microsoft.com/office/drawing/2014/main" id="{C6066C41-5268-44CF-8460-7A14454561AB}"/>
              </a:ext>
            </a:extLst>
          </p:cNvPr>
          <p:cNvGrpSpPr>
            <a:grpSpLocks/>
          </p:cNvGrpSpPr>
          <p:nvPr/>
        </p:nvGrpSpPr>
        <p:grpSpPr bwMode="auto">
          <a:xfrm>
            <a:off x="8802255" y="4848128"/>
            <a:ext cx="1128713" cy="439737"/>
            <a:chOff x="4650" y="1129"/>
            <a:chExt cx="246" cy="95"/>
          </a:xfrm>
        </p:grpSpPr>
        <p:sp>
          <p:nvSpPr>
            <p:cNvPr id="65" name="Oval 407">
              <a:extLst>
                <a:ext uri="{FF2B5EF4-FFF2-40B4-BE49-F238E27FC236}">
                  <a16:creationId xmlns:a16="http://schemas.microsoft.com/office/drawing/2014/main" id="{4C37EE1C-7823-4EA9-A3BE-EAD647C88987}"/>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66" name="Rectangle 410">
              <a:extLst>
                <a:ext uri="{FF2B5EF4-FFF2-40B4-BE49-F238E27FC236}">
                  <a16:creationId xmlns:a16="http://schemas.microsoft.com/office/drawing/2014/main" id="{039DF1D9-A38F-4164-8CA0-D0F5FEFD85D6}"/>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67" name="Oval 411">
              <a:extLst>
                <a:ext uri="{FF2B5EF4-FFF2-40B4-BE49-F238E27FC236}">
                  <a16:creationId xmlns:a16="http://schemas.microsoft.com/office/drawing/2014/main" id="{B52A717C-83B0-4C67-BB56-8B1E5F8CCC27}"/>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68" name="Group 232">
              <a:extLst>
                <a:ext uri="{FF2B5EF4-FFF2-40B4-BE49-F238E27FC236}">
                  <a16:creationId xmlns:a16="http://schemas.microsoft.com/office/drawing/2014/main" id="{4EF61B70-D7AE-43E9-95A0-9F35113D6673}"/>
                </a:ext>
              </a:extLst>
            </p:cNvPr>
            <p:cNvGrpSpPr>
              <a:grpSpLocks/>
            </p:cNvGrpSpPr>
            <p:nvPr/>
          </p:nvGrpSpPr>
          <p:grpSpPr bwMode="auto">
            <a:xfrm>
              <a:off x="4699" y="1145"/>
              <a:ext cx="138" cy="29"/>
              <a:chOff x="2468" y="1332"/>
              <a:chExt cx="310" cy="60"/>
            </a:xfrm>
          </p:grpSpPr>
          <p:sp>
            <p:nvSpPr>
              <p:cNvPr id="71" name="Freeform 233">
                <a:extLst>
                  <a:ext uri="{FF2B5EF4-FFF2-40B4-BE49-F238E27FC236}">
                    <a16:creationId xmlns:a16="http://schemas.microsoft.com/office/drawing/2014/main" id="{35E23C18-F3D4-4AA1-BFA3-8DBA6BEA7558}"/>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 name="Freeform 234">
                <a:extLst>
                  <a:ext uri="{FF2B5EF4-FFF2-40B4-BE49-F238E27FC236}">
                    <a16:creationId xmlns:a16="http://schemas.microsoft.com/office/drawing/2014/main" id="{68C9B4CD-10E3-46B5-B1BA-BB15D42C6986}"/>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9" name="Line 235">
              <a:extLst>
                <a:ext uri="{FF2B5EF4-FFF2-40B4-BE49-F238E27FC236}">
                  <a16:creationId xmlns:a16="http://schemas.microsoft.com/office/drawing/2014/main" id="{7A7736A7-B471-4296-A373-B74E0EDA971F}"/>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 name="Line 236">
              <a:extLst>
                <a:ext uri="{FF2B5EF4-FFF2-40B4-BE49-F238E27FC236}">
                  <a16:creationId xmlns:a16="http://schemas.microsoft.com/office/drawing/2014/main" id="{4255C962-77B9-4E86-87B8-42A42B16407F}"/>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3" name="Group 228">
            <a:extLst>
              <a:ext uri="{FF2B5EF4-FFF2-40B4-BE49-F238E27FC236}">
                <a16:creationId xmlns:a16="http://schemas.microsoft.com/office/drawing/2014/main" id="{91CB9E9F-4E5B-46D8-ABBA-129A76F62030}"/>
              </a:ext>
            </a:extLst>
          </p:cNvPr>
          <p:cNvGrpSpPr>
            <a:grpSpLocks/>
          </p:cNvGrpSpPr>
          <p:nvPr/>
        </p:nvGrpSpPr>
        <p:grpSpPr bwMode="auto">
          <a:xfrm>
            <a:off x="8941955" y="5618065"/>
            <a:ext cx="1128713" cy="439738"/>
            <a:chOff x="4650" y="1129"/>
            <a:chExt cx="246" cy="95"/>
          </a:xfrm>
        </p:grpSpPr>
        <p:sp>
          <p:nvSpPr>
            <p:cNvPr id="74" name="Oval 407">
              <a:extLst>
                <a:ext uri="{FF2B5EF4-FFF2-40B4-BE49-F238E27FC236}">
                  <a16:creationId xmlns:a16="http://schemas.microsoft.com/office/drawing/2014/main" id="{C7784616-3E5E-417E-AC7D-14AC93DED3B2}"/>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75" name="Rectangle 410">
              <a:extLst>
                <a:ext uri="{FF2B5EF4-FFF2-40B4-BE49-F238E27FC236}">
                  <a16:creationId xmlns:a16="http://schemas.microsoft.com/office/drawing/2014/main" id="{195399D9-2DF7-4F4B-AE5E-0DD2125B4C5C}"/>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76" name="Oval 411">
              <a:extLst>
                <a:ext uri="{FF2B5EF4-FFF2-40B4-BE49-F238E27FC236}">
                  <a16:creationId xmlns:a16="http://schemas.microsoft.com/office/drawing/2014/main" id="{B8CFA6C6-9C21-437F-AF83-F6B3D0744B53}"/>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77" name="Group 232">
              <a:extLst>
                <a:ext uri="{FF2B5EF4-FFF2-40B4-BE49-F238E27FC236}">
                  <a16:creationId xmlns:a16="http://schemas.microsoft.com/office/drawing/2014/main" id="{AAB1FCA0-A9EF-4C71-AADA-70B9B3A58A8D}"/>
                </a:ext>
              </a:extLst>
            </p:cNvPr>
            <p:cNvGrpSpPr>
              <a:grpSpLocks/>
            </p:cNvGrpSpPr>
            <p:nvPr/>
          </p:nvGrpSpPr>
          <p:grpSpPr bwMode="auto">
            <a:xfrm>
              <a:off x="4699" y="1145"/>
              <a:ext cx="138" cy="29"/>
              <a:chOff x="2468" y="1332"/>
              <a:chExt cx="310" cy="60"/>
            </a:xfrm>
          </p:grpSpPr>
          <p:sp>
            <p:nvSpPr>
              <p:cNvPr id="80" name="Freeform 233">
                <a:extLst>
                  <a:ext uri="{FF2B5EF4-FFF2-40B4-BE49-F238E27FC236}">
                    <a16:creationId xmlns:a16="http://schemas.microsoft.com/office/drawing/2014/main" id="{A6C0793C-0804-48B7-9BB9-93E7DC0EBB15}"/>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 name="Freeform 234">
                <a:extLst>
                  <a:ext uri="{FF2B5EF4-FFF2-40B4-BE49-F238E27FC236}">
                    <a16:creationId xmlns:a16="http://schemas.microsoft.com/office/drawing/2014/main" id="{602EEF36-6D69-4BB5-89A3-6813322583AF}"/>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8" name="Line 235">
              <a:extLst>
                <a:ext uri="{FF2B5EF4-FFF2-40B4-BE49-F238E27FC236}">
                  <a16:creationId xmlns:a16="http://schemas.microsoft.com/office/drawing/2014/main" id="{0D147A89-33BD-424E-A838-1D077D6DB5B8}"/>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 name="Line 236">
              <a:extLst>
                <a:ext uri="{FF2B5EF4-FFF2-40B4-BE49-F238E27FC236}">
                  <a16:creationId xmlns:a16="http://schemas.microsoft.com/office/drawing/2014/main" id="{E2DC575D-F3E8-47FE-AFA3-36703C25FA24}"/>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2" name="Group 347">
            <a:extLst>
              <a:ext uri="{FF2B5EF4-FFF2-40B4-BE49-F238E27FC236}">
                <a16:creationId xmlns:a16="http://schemas.microsoft.com/office/drawing/2014/main" id="{EB11ECF6-1A5E-411E-ABCD-DF95BF932AE8}"/>
              </a:ext>
            </a:extLst>
          </p:cNvPr>
          <p:cNvGrpSpPr>
            <a:grpSpLocks/>
          </p:cNvGrpSpPr>
          <p:nvPr/>
        </p:nvGrpSpPr>
        <p:grpSpPr bwMode="auto">
          <a:xfrm>
            <a:off x="8927668" y="5584728"/>
            <a:ext cx="1171575" cy="534987"/>
            <a:chOff x="1871277" y="1576300"/>
            <a:chExt cx="1128371" cy="437861"/>
          </a:xfrm>
        </p:grpSpPr>
        <p:sp>
          <p:nvSpPr>
            <p:cNvPr id="83" name="Oval 84">
              <a:extLst>
                <a:ext uri="{FF2B5EF4-FFF2-40B4-BE49-F238E27FC236}">
                  <a16:creationId xmlns:a16="http://schemas.microsoft.com/office/drawing/2014/main" id="{20F5455F-45F3-44FD-8C26-18AD8FF6D24C}"/>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4" name="Rectangle 85">
              <a:extLst>
                <a:ext uri="{FF2B5EF4-FFF2-40B4-BE49-F238E27FC236}">
                  <a16:creationId xmlns:a16="http://schemas.microsoft.com/office/drawing/2014/main" id="{F2581432-B024-43ED-9009-00916F02D97D}"/>
                </a:ext>
              </a:extLst>
            </p:cNvPr>
            <p:cNvSpPr/>
            <p:nvPr/>
          </p:nvSpPr>
          <p:spPr bwMode="auto">
            <a:xfrm>
              <a:off x="1871277" y="1740011"/>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5" name="Oval 86">
              <a:extLst>
                <a:ext uri="{FF2B5EF4-FFF2-40B4-BE49-F238E27FC236}">
                  <a16:creationId xmlns:a16="http://schemas.microsoft.com/office/drawing/2014/main" id="{FF99C79A-80CF-4B83-A2AE-78EB50D0E37E}"/>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6" name="Freeform 87">
              <a:extLst>
                <a:ext uri="{FF2B5EF4-FFF2-40B4-BE49-F238E27FC236}">
                  <a16:creationId xmlns:a16="http://schemas.microsoft.com/office/drawing/2014/main" id="{781CEB1A-7724-49E4-9E06-CFB662960D0F}"/>
                </a:ext>
              </a:extLst>
            </p:cNvPr>
            <p:cNvSpPr/>
            <p:nvPr/>
          </p:nvSpPr>
          <p:spPr bwMode="auto">
            <a:xfrm>
              <a:off x="2160250" y="1673746"/>
              <a:ext cx="547367"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7" name="Freeform 88">
              <a:extLst>
                <a:ext uri="{FF2B5EF4-FFF2-40B4-BE49-F238E27FC236}">
                  <a16:creationId xmlns:a16="http://schemas.microsoft.com/office/drawing/2014/main" id="{0E78811E-E00D-458E-8988-F69C2531185C}"/>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8" name="Freeform 89">
              <a:extLst>
                <a:ext uri="{FF2B5EF4-FFF2-40B4-BE49-F238E27FC236}">
                  <a16:creationId xmlns:a16="http://schemas.microsoft.com/office/drawing/2014/main" id="{4491AECC-D206-4E8D-A523-8CD23417CFF9}"/>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9" name="Freeform 90">
              <a:extLst>
                <a:ext uri="{FF2B5EF4-FFF2-40B4-BE49-F238E27FC236}">
                  <a16:creationId xmlns:a16="http://schemas.microsoft.com/office/drawing/2014/main" id="{6B8DC9B1-2070-465B-B32A-94F9D4ED167E}"/>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90" name="Straight Connector 91">
              <a:extLst>
                <a:ext uri="{FF2B5EF4-FFF2-40B4-BE49-F238E27FC236}">
                  <a16:creationId xmlns:a16="http://schemas.microsoft.com/office/drawing/2014/main" id="{5B3E5758-F776-417A-86BE-825FC3114DC8}"/>
                </a:ext>
              </a:extLst>
            </p:cNvPr>
            <p:cNvCxnSpPr>
              <a:cxnSpLocks noChangeShapeType="1"/>
              <a:endCxn id="8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1" name="Straight Connector 92">
              <a:extLst>
                <a:ext uri="{FF2B5EF4-FFF2-40B4-BE49-F238E27FC236}">
                  <a16:creationId xmlns:a16="http://schemas.microsoft.com/office/drawing/2014/main" id="{0C18CE7C-95C8-4554-9D35-4B70112194F5}"/>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2" name="Group 347">
            <a:extLst>
              <a:ext uri="{FF2B5EF4-FFF2-40B4-BE49-F238E27FC236}">
                <a16:creationId xmlns:a16="http://schemas.microsoft.com/office/drawing/2014/main" id="{E34823DC-94D2-4589-A41C-8A1C9153EA1F}"/>
              </a:ext>
            </a:extLst>
          </p:cNvPr>
          <p:cNvGrpSpPr>
            <a:grpSpLocks/>
          </p:cNvGrpSpPr>
          <p:nvPr/>
        </p:nvGrpSpPr>
        <p:grpSpPr bwMode="auto">
          <a:xfrm>
            <a:off x="8754630" y="4803678"/>
            <a:ext cx="1173163" cy="534987"/>
            <a:chOff x="1871277" y="1576300"/>
            <a:chExt cx="1128371" cy="437861"/>
          </a:xfrm>
        </p:grpSpPr>
        <p:sp>
          <p:nvSpPr>
            <p:cNvPr id="93" name="Oval 94">
              <a:extLst>
                <a:ext uri="{FF2B5EF4-FFF2-40B4-BE49-F238E27FC236}">
                  <a16:creationId xmlns:a16="http://schemas.microsoft.com/office/drawing/2014/main" id="{ED111034-6948-41BC-96D4-189ADD3FCE67}"/>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4" name="Rectangle 95">
              <a:extLst>
                <a:ext uri="{FF2B5EF4-FFF2-40B4-BE49-F238E27FC236}">
                  <a16:creationId xmlns:a16="http://schemas.microsoft.com/office/drawing/2014/main" id="{64F59E10-A41F-4201-8FE2-EEEA899A62C5}"/>
                </a:ext>
              </a:extLst>
            </p:cNvPr>
            <p:cNvSpPr/>
            <p:nvPr/>
          </p:nvSpPr>
          <p:spPr bwMode="auto">
            <a:xfrm>
              <a:off x="1871277" y="1740011"/>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5" name="Oval 96">
              <a:extLst>
                <a:ext uri="{FF2B5EF4-FFF2-40B4-BE49-F238E27FC236}">
                  <a16:creationId xmlns:a16="http://schemas.microsoft.com/office/drawing/2014/main" id="{ED914607-70C6-40B7-9289-B615F7F96390}"/>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6" name="Freeform 97">
              <a:extLst>
                <a:ext uri="{FF2B5EF4-FFF2-40B4-BE49-F238E27FC236}">
                  <a16:creationId xmlns:a16="http://schemas.microsoft.com/office/drawing/2014/main" id="{D038886B-7DF8-4B24-A9B4-8DF263DD8A74}"/>
                </a:ext>
              </a:extLst>
            </p:cNvPr>
            <p:cNvSpPr/>
            <p:nvPr/>
          </p:nvSpPr>
          <p:spPr bwMode="auto">
            <a:xfrm>
              <a:off x="2159859" y="1673746"/>
              <a:ext cx="548152"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7" name="Freeform 98">
              <a:extLst>
                <a:ext uri="{FF2B5EF4-FFF2-40B4-BE49-F238E27FC236}">
                  <a16:creationId xmlns:a16="http://schemas.microsoft.com/office/drawing/2014/main" id="{A76F9545-1515-4F77-84BF-81510A061EE6}"/>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8" name="Freeform 99">
              <a:extLst>
                <a:ext uri="{FF2B5EF4-FFF2-40B4-BE49-F238E27FC236}">
                  <a16:creationId xmlns:a16="http://schemas.microsoft.com/office/drawing/2014/main" id="{65422A0C-E017-474C-BF72-B09E25DC2FD3}"/>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9" name="Freeform 100">
              <a:extLst>
                <a:ext uri="{FF2B5EF4-FFF2-40B4-BE49-F238E27FC236}">
                  <a16:creationId xmlns:a16="http://schemas.microsoft.com/office/drawing/2014/main" id="{0B76AAE8-4529-4584-9A52-33955FDA90DE}"/>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00" name="Straight Connector 101">
              <a:extLst>
                <a:ext uri="{FF2B5EF4-FFF2-40B4-BE49-F238E27FC236}">
                  <a16:creationId xmlns:a16="http://schemas.microsoft.com/office/drawing/2014/main" id="{97572017-A295-4F04-B006-264F05F3B984}"/>
                </a:ext>
              </a:extLst>
            </p:cNvPr>
            <p:cNvCxnSpPr>
              <a:cxnSpLocks noChangeShapeType="1"/>
              <a:endCxn id="9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1" name="Straight Connector 102">
              <a:extLst>
                <a:ext uri="{FF2B5EF4-FFF2-40B4-BE49-F238E27FC236}">
                  <a16:creationId xmlns:a16="http://schemas.microsoft.com/office/drawing/2014/main" id="{A7E520DA-B377-47C0-BCBC-AC28122EB421}"/>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966493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44FD67-83B3-4A46-A4AE-0245FC24CF62}"/>
              </a:ext>
            </a:extLst>
          </p:cNvPr>
          <p:cNvSpPr>
            <a:spLocks noGrp="1"/>
          </p:cNvSpPr>
          <p:nvPr>
            <p:ph type="title"/>
          </p:nvPr>
        </p:nvSpPr>
        <p:spPr/>
        <p:txBody>
          <a:bodyPr/>
          <a:lstStyle/>
          <a:p>
            <a:r>
              <a:rPr lang="zh-CN" altLang="en-US" dirty="0"/>
              <a:t>分组交换 </a:t>
            </a:r>
            <a:r>
              <a:rPr lang="en-US" altLang="zh-CN" dirty="0"/>
              <a:t>– </a:t>
            </a:r>
            <a:r>
              <a:rPr lang="zh-CN" altLang="en-US" dirty="0"/>
              <a:t>路由和转发</a:t>
            </a:r>
          </a:p>
        </p:txBody>
      </p:sp>
      <p:sp>
        <p:nvSpPr>
          <p:cNvPr id="3" name="内容占位符 2">
            <a:extLst>
              <a:ext uri="{FF2B5EF4-FFF2-40B4-BE49-F238E27FC236}">
                <a16:creationId xmlns:a16="http://schemas.microsoft.com/office/drawing/2014/main" id="{EAA91B6D-93DA-4B0F-BAEC-185FC35B420E}"/>
              </a:ext>
            </a:extLst>
          </p:cNvPr>
          <p:cNvSpPr>
            <a:spLocks noGrp="1"/>
          </p:cNvSpPr>
          <p:nvPr>
            <p:ph idx="1"/>
          </p:nvPr>
        </p:nvSpPr>
        <p:spPr/>
        <p:txBody>
          <a:bodyPr/>
          <a:lstStyle/>
          <a:p>
            <a:r>
              <a:rPr lang="zh-CN" altLang="en-US" dirty="0"/>
              <a:t>路由（</a:t>
            </a:r>
            <a:r>
              <a:rPr lang="en-US" altLang="zh-CN" dirty="0"/>
              <a:t>Routing</a:t>
            </a:r>
            <a:r>
              <a:rPr lang="zh-CN" altLang="en-US" dirty="0"/>
              <a:t>）和转发</a:t>
            </a:r>
            <a:br>
              <a:rPr lang="en-US" altLang="zh-CN" dirty="0"/>
            </a:br>
            <a:r>
              <a:rPr lang="zh-CN" altLang="en-US" dirty="0"/>
              <a:t>（</a:t>
            </a:r>
            <a:r>
              <a:rPr lang="en-US" altLang="zh-CN" dirty="0"/>
              <a:t>Forwarding</a:t>
            </a:r>
            <a:r>
              <a:rPr lang="zh-CN" altLang="en-US" dirty="0"/>
              <a:t>）的示例。</a:t>
            </a:r>
          </a:p>
        </p:txBody>
      </p:sp>
      <p:sp>
        <p:nvSpPr>
          <p:cNvPr id="4" name="Rectangle 3">
            <a:extLst>
              <a:ext uri="{FF2B5EF4-FFF2-40B4-BE49-F238E27FC236}">
                <a16:creationId xmlns:a16="http://schemas.microsoft.com/office/drawing/2014/main" id="{D4DD01D5-70A7-483A-9E7D-6EC6B4D12CEA}"/>
              </a:ext>
            </a:extLst>
          </p:cNvPr>
          <p:cNvSpPr txBox="1">
            <a:spLocks noChangeArrowheads="1"/>
          </p:cNvSpPr>
          <p:nvPr/>
        </p:nvSpPr>
        <p:spPr>
          <a:xfrm>
            <a:off x="8538750" y="1967669"/>
            <a:ext cx="2952619" cy="889032"/>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Font typeface="Wingdings" panose="05000000000000000000" pitchFamily="2" charset="2"/>
              <a:buNone/>
            </a:pPr>
            <a:r>
              <a:rPr lang="zh-CN" altLang="en-US" sz="1800" b="1" dirty="0">
                <a:solidFill>
                  <a:srgbClr val="FF0000"/>
                </a:solidFill>
              </a:rPr>
              <a:t>转发</a:t>
            </a:r>
            <a:r>
              <a:rPr lang="zh-CN" altLang="en-US" sz="1800" dirty="0"/>
              <a:t>：在一个路由器中，从某个输入端口获得分组，如何移动了合适的输出端口。</a:t>
            </a:r>
            <a:endParaRPr lang="en-US" altLang="zh-CN" sz="1800" dirty="0"/>
          </a:p>
        </p:txBody>
      </p:sp>
      <p:sp>
        <p:nvSpPr>
          <p:cNvPr id="6" name="Rectangle 3">
            <a:extLst>
              <a:ext uri="{FF2B5EF4-FFF2-40B4-BE49-F238E27FC236}">
                <a16:creationId xmlns:a16="http://schemas.microsoft.com/office/drawing/2014/main" id="{2579D309-3789-4B2F-A906-66595D1BF8DF}"/>
              </a:ext>
            </a:extLst>
          </p:cNvPr>
          <p:cNvSpPr txBox="1">
            <a:spLocks noChangeArrowheads="1"/>
          </p:cNvSpPr>
          <p:nvPr/>
        </p:nvSpPr>
        <p:spPr bwMode="auto">
          <a:xfrm>
            <a:off x="4871991" y="2024148"/>
            <a:ext cx="2317750" cy="822287"/>
          </a:xfrm>
          <a:prstGeom prst="rect">
            <a:avLst/>
          </a:prstGeom>
          <a:ln/>
        </p:spPr>
        <p:style>
          <a:lnRef idx="2">
            <a:schemeClr val="accent1"/>
          </a:lnRef>
          <a:fillRef idx="1">
            <a:schemeClr val="lt1"/>
          </a:fillRef>
          <a:effectRef idx="0">
            <a:schemeClr val="accent1"/>
          </a:effectRef>
          <a:fontRef idx="minor">
            <a:schemeClr val="dk1"/>
          </a:fontRef>
        </p:style>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spcBef>
                <a:spcPct val="70000"/>
              </a:spcBef>
              <a:buClr>
                <a:srgbClr val="000099"/>
              </a:buClr>
              <a:buSzPct val="65000"/>
              <a:buFont typeface="Wingdings" panose="05000000000000000000" pitchFamily="2" charset="2"/>
              <a:buNone/>
            </a:pPr>
            <a:r>
              <a:rPr lang="zh-CN" altLang="en-US" sz="1800" b="1" dirty="0">
                <a:solidFill>
                  <a:srgbClr val="FF0000"/>
                </a:solidFill>
                <a:latin typeface="微软雅黑" panose="020B0503020204020204" pitchFamily="34" charset="-122"/>
                <a:ea typeface="微软雅黑" panose="020B0503020204020204" pitchFamily="34" charset="-122"/>
              </a:rPr>
              <a:t>路由</a:t>
            </a:r>
            <a:r>
              <a:rPr lang="zh-CN" altLang="en-US" sz="1800" dirty="0">
                <a:latin typeface="微软雅黑" panose="020B0503020204020204" pitchFamily="34" charset="-122"/>
                <a:ea typeface="微软雅黑" panose="020B0503020204020204" pitchFamily="34" charset="-122"/>
              </a:rPr>
              <a:t>：基于路由算法决定从源地址到目的地址的整个路径。</a:t>
            </a:r>
            <a:endParaRPr lang="en-US" altLang="zh-CN" sz="1800" dirty="0">
              <a:latin typeface="微软雅黑" panose="020B0503020204020204" pitchFamily="34" charset="-122"/>
              <a:ea typeface="微软雅黑" panose="020B0503020204020204" pitchFamily="34" charset="-122"/>
            </a:endParaRPr>
          </a:p>
        </p:txBody>
      </p:sp>
      <p:sp>
        <p:nvSpPr>
          <p:cNvPr id="7" name="Freeform 3">
            <a:extLst>
              <a:ext uri="{FF2B5EF4-FFF2-40B4-BE49-F238E27FC236}">
                <a16:creationId xmlns:a16="http://schemas.microsoft.com/office/drawing/2014/main" id="{91DF3662-FEA6-4901-AE79-0492C4356605}"/>
              </a:ext>
            </a:extLst>
          </p:cNvPr>
          <p:cNvSpPr>
            <a:spLocks/>
          </p:cNvSpPr>
          <p:nvPr/>
        </p:nvSpPr>
        <p:spPr bwMode="auto">
          <a:xfrm rot="16200000">
            <a:off x="6962801" y="3632259"/>
            <a:ext cx="2198687" cy="1497012"/>
          </a:xfrm>
          <a:custGeom>
            <a:avLst/>
            <a:gdLst>
              <a:gd name="T0" fmla="*/ 0 w 1443"/>
              <a:gd name="T1" fmla="*/ 0 h 816"/>
              <a:gd name="T2" fmla="*/ 1076 w 1443"/>
              <a:gd name="T3" fmla="*/ 782 h 816"/>
              <a:gd name="T4" fmla="*/ 1320 w 1443"/>
              <a:gd name="T5" fmla="*/ 788 h 816"/>
              <a:gd name="T6" fmla="*/ 1443 w 1443"/>
              <a:gd name="T7" fmla="*/ 5 h 816"/>
              <a:gd name="T8" fmla="*/ 0 w 1443"/>
              <a:gd name="T9" fmla="*/ 0 h 816"/>
              <a:gd name="connsiteX0" fmla="*/ 0 w 10000"/>
              <a:gd name="connsiteY0" fmla="*/ 0 h 9714"/>
              <a:gd name="connsiteX1" fmla="*/ 3718 w 10000"/>
              <a:gd name="connsiteY1" fmla="*/ 8779 h 9714"/>
              <a:gd name="connsiteX2" fmla="*/ 9148 w 10000"/>
              <a:gd name="connsiteY2" fmla="*/ 9657 h 9714"/>
              <a:gd name="connsiteX3" fmla="*/ 10000 w 10000"/>
              <a:gd name="connsiteY3" fmla="*/ 61 h 9714"/>
              <a:gd name="connsiteX4" fmla="*/ 0 w 10000"/>
              <a:gd name="connsiteY4" fmla="*/ 0 h 9714"/>
              <a:gd name="connsiteX0" fmla="*/ 0 w 10000"/>
              <a:gd name="connsiteY0" fmla="*/ 0 h 9095"/>
              <a:gd name="connsiteX1" fmla="*/ 3718 w 10000"/>
              <a:gd name="connsiteY1" fmla="*/ 9037 h 9095"/>
              <a:gd name="connsiteX2" fmla="*/ 5712 w 10000"/>
              <a:gd name="connsiteY2" fmla="*/ 8929 h 9095"/>
              <a:gd name="connsiteX3" fmla="*/ 10000 w 10000"/>
              <a:gd name="connsiteY3" fmla="*/ 63 h 9095"/>
              <a:gd name="connsiteX4" fmla="*/ 0 w 10000"/>
              <a:gd name="connsiteY4" fmla="*/ 0 h 9095"/>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8989"/>
              <a:gd name="connsiteY0" fmla="*/ 0 h 11618"/>
              <a:gd name="connsiteX1" fmla="*/ 2707 w 8989"/>
              <a:gd name="connsiteY1" fmla="*/ 11554 h 11618"/>
              <a:gd name="connsiteX2" fmla="*/ 4701 w 8989"/>
              <a:gd name="connsiteY2" fmla="*/ 11435 h 11618"/>
              <a:gd name="connsiteX3" fmla="*/ 8989 w 8989"/>
              <a:gd name="connsiteY3" fmla="*/ 1687 h 11618"/>
              <a:gd name="connsiteX4" fmla="*/ 0 w 8989"/>
              <a:gd name="connsiteY4" fmla="*/ 0 h 11618"/>
              <a:gd name="connsiteX0" fmla="*/ 0 w 9888"/>
              <a:gd name="connsiteY0" fmla="*/ 115 h 10115"/>
              <a:gd name="connsiteX1" fmla="*/ 3011 w 9888"/>
              <a:gd name="connsiteY1" fmla="*/ 10060 h 10115"/>
              <a:gd name="connsiteX2" fmla="*/ 5230 w 9888"/>
              <a:gd name="connsiteY2" fmla="*/ 9957 h 10115"/>
              <a:gd name="connsiteX3" fmla="*/ 9888 w 9888"/>
              <a:gd name="connsiteY3" fmla="*/ 0 h 10115"/>
              <a:gd name="connsiteX4" fmla="*/ 0 w 9888"/>
              <a:gd name="connsiteY4" fmla="*/ 115 h 10115"/>
              <a:gd name="connsiteX0" fmla="*/ 0 w 9829"/>
              <a:gd name="connsiteY0" fmla="*/ 0 h 10833"/>
              <a:gd name="connsiteX1" fmla="*/ 2874 w 9829"/>
              <a:gd name="connsiteY1" fmla="*/ 10779 h 10833"/>
              <a:gd name="connsiteX2" fmla="*/ 5118 w 9829"/>
              <a:gd name="connsiteY2" fmla="*/ 10677 h 10833"/>
              <a:gd name="connsiteX3" fmla="*/ 9829 w 9829"/>
              <a:gd name="connsiteY3" fmla="*/ 833 h 10833"/>
              <a:gd name="connsiteX4" fmla="*/ 0 w 9829"/>
              <a:gd name="connsiteY4" fmla="*/ 0 h 10833"/>
              <a:gd name="connsiteX0" fmla="*/ 0 w 10289"/>
              <a:gd name="connsiteY0" fmla="*/ 0 h 10000"/>
              <a:gd name="connsiteX1" fmla="*/ 2924 w 10289"/>
              <a:gd name="connsiteY1" fmla="*/ 9950 h 10000"/>
              <a:gd name="connsiteX2" fmla="*/ 5207 w 10289"/>
              <a:gd name="connsiteY2" fmla="*/ 9856 h 10000"/>
              <a:gd name="connsiteX3" fmla="*/ 10289 w 10289"/>
              <a:gd name="connsiteY3" fmla="*/ 54 h 10000"/>
              <a:gd name="connsiteX4" fmla="*/ 0 w 10289"/>
              <a:gd name="connsiteY4" fmla="*/ 0 h 10000"/>
              <a:gd name="connsiteX0" fmla="*/ 0 w 10289"/>
              <a:gd name="connsiteY0" fmla="*/ 0 h 10953"/>
              <a:gd name="connsiteX1" fmla="*/ 2924 w 10289"/>
              <a:gd name="connsiteY1" fmla="*/ 9950 h 10953"/>
              <a:gd name="connsiteX2" fmla="*/ 3723 w 10289"/>
              <a:gd name="connsiteY2" fmla="*/ 10695 h 10953"/>
              <a:gd name="connsiteX3" fmla="*/ 5207 w 10289"/>
              <a:gd name="connsiteY3" fmla="*/ 9856 h 10953"/>
              <a:gd name="connsiteX4" fmla="*/ 10289 w 10289"/>
              <a:gd name="connsiteY4" fmla="*/ 54 h 10953"/>
              <a:gd name="connsiteX5" fmla="*/ 0 w 10289"/>
              <a:gd name="connsiteY5" fmla="*/ 0 h 10953"/>
              <a:gd name="connsiteX0" fmla="*/ 0 w 10289"/>
              <a:gd name="connsiteY0" fmla="*/ 0 h 11138"/>
              <a:gd name="connsiteX1" fmla="*/ 2924 w 10289"/>
              <a:gd name="connsiteY1" fmla="*/ 9950 h 11138"/>
              <a:gd name="connsiteX2" fmla="*/ 5207 w 10289"/>
              <a:gd name="connsiteY2" fmla="*/ 9856 h 11138"/>
              <a:gd name="connsiteX3" fmla="*/ 10289 w 10289"/>
              <a:gd name="connsiteY3" fmla="*/ 54 h 11138"/>
              <a:gd name="connsiteX4" fmla="*/ 0 w 10289"/>
              <a:gd name="connsiteY4" fmla="*/ 0 h 11138"/>
              <a:gd name="connsiteX0" fmla="*/ 0 w 10289"/>
              <a:gd name="connsiteY0" fmla="*/ 0 h 10669"/>
              <a:gd name="connsiteX1" fmla="*/ 2924 w 10289"/>
              <a:gd name="connsiteY1" fmla="*/ 9950 h 10669"/>
              <a:gd name="connsiteX2" fmla="*/ 5207 w 10289"/>
              <a:gd name="connsiteY2" fmla="*/ 9856 h 10669"/>
              <a:gd name="connsiteX3" fmla="*/ 10289 w 10289"/>
              <a:gd name="connsiteY3" fmla="*/ 54 h 10669"/>
              <a:gd name="connsiteX4" fmla="*/ 0 w 10289"/>
              <a:gd name="connsiteY4" fmla="*/ 0 h 10669"/>
              <a:gd name="connsiteX0" fmla="*/ 0 w 10289"/>
              <a:gd name="connsiteY0" fmla="*/ 0 h 10734"/>
              <a:gd name="connsiteX1" fmla="*/ 2924 w 10289"/>
              <a:gd name="connsiteY1" fmla="*/ 9950 h 10734"/>
              <a:gd name="connsiteX2" fmla="*/ 4455 w 10289"/>
              <a:gd name="connsiteY2" fmla="*/ 10094 h 10734"/>
              <a:gd name="connsiteX3" fmla="*/ 10289 w 10289"/>
              <a:gd name="connsiteY3" fmla="*/ 54 h 10734"/>
              <a:gd name="connsiteX4" fmla="*/ 0 w 10289"/>
              <a:gd name="connsiteY4" fmla="*/ 0 h 10734"/>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9960"/>
              <a:gd name="connsiteX1" fmla="*/ 2924 w 10289"/>
              <a:gd name="connsiteY1" fmla="*/ 9950 h 9960"/>
              <a:gd name="connsiteX2" fmla="*/ 4166 w 10289"/>
              <a:gd name="connsiteY2" fmla="*/ 9776 h 9960"/>
              <a:gd name="connsiteX3" fmla="*/ 10289 w 10289"/>
              <a:gd name="connsiteY3" fmla="*/ 54 h 9960"/>
              <a:gd name="connsiteX4" fmla="*/ 0 w 10289"/>
              <a:gd name="connsiteY4" fmla="*/ 0 h 9960"/>
              <a:gd name="connsiteX0" fmla="*/ 0 w 10000"/>
              <a:gd name="connsiteY0" fmla="*/ 0 h 10000"/>
              <a:gd name="connsiteX1" fmla="*/ 2842 w 10000"/>
              <a:gd name="connsiteY1" fmla="*/ 9990 h 10000"/>
              <a:gd name="connsiteX2" fmla="*/ 4049 w 10000"/>
              <a:gd name="connsiteY2" fmla="*/ 9815 h 10000"/>
              <a:gd name="connsiteX3" fmla="*/ 10000 w 10000"/>
              <a:gd name="connsiteY3" fmla="*/ 54 h 10000"/>
              <a:gd name="connsiteX4" fmla="*/ 0 w 10000"/>
              <a:gd name="connsiteY4" fmla="*/ 0 h 10000"/>
              <a:gd name="connsiteX0" fmla="*/ 0 w 10000"/>
              <a:gd name="connsiteY0" fmla="*/ 0 h 10400"/>
              <a:gd name="connsiteX1" fmla="*/ 2740 w 10000"/>
              <a:gd name="connsiteY1" fmla="*/ 10397 h 10400"/>
              <a:gd name="connsiteX2" fmla="*/ 4049 w 10000"/>
              <a:gd name="connsiteY2" fmla="*/ 9815 h 10400"/>
              <a:gd name="connsiteX3" fmla="*/ 10000 w 10000"/>
              <a:gd name="connsiteY3" fmla="*/ 54 h 10400"/>
              <a:gd name="connsiteX4" fmla="*/ 0 w 10000"/>
              <a:gd name="connsiteY4" fmla="*/ 0 h 10400"/>
              <a:gd name="connsiteX0" fmla="*/ 0 w 10000"/>
              <a:gd name="connsiteY0" fmla="*/ 0 h 10419"/>
              <a:gd name="connsiteX1" fmla="*/ 2740 w 10000"/>
              <a:gd name="connsiteY1" fmla="*/ 10397 h 10419"/>
              <a:gd name="connsiteX2" fmla="*/ 3599 w 10000"/>
              <a:gd name="connsiteY2" fmla="*/ 10338 h 10419"/>
              <a:gd name="connsiteX3" fmla="*/ 10000 w 10000"/>
              <a:gd name="connsiteY3" fmla="*/ 54 h 10419"/>
              <a:gd name="connsiteX4" fmla="*/ 0 w 10000"/>
              <a:gd name="connsiteY4" fmla="*/ 0 h 10419"/>
              <a:gd name="connsiteX0" fmla="*/ 0 w 10000"/>
              <a:gd name="connsiteY0" fmla="*/ 0 h 10397"/>
              <a:gd name="connsiteX1" fmla="*/ 2740 w 10000"/>
              <a:gd name="connsiteY1" fmla="*/ 10397 h 10397"/>
              <a:gd name="connsiteX2" fmla="*/ 3599 w 10000"/>
              <a:gd name="connsiteY2" fmla="*/ 10338 h 10397"/>
              <a:gd name="connsiteX3" fmla="*/ 10000 w 10000"/>
              <a:gd name="connsiteY3" fmla="*/ 54 h 10397"/>
              <a:gd name="connsiteX4" fmla="*/ 0 w 10000"/>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75"/>
              <a:gd name="connsiteY0" fmla="*/ 0 h 10310"/>
              <a:gd name="connsiteX1" fmla="*/ 2801 w 10675"/>
              <a:gd name="connsiteY1" fmla="*/ 10310 h 10310"/>
              <a:gd name="connsiteX2" fmla="*/ 3660 w 10675"/>
              <a:gd name="connsiteY2" fmla="*/ 10251 h 10310"/>
              <a:gd name="connsiteX3" fmla="*/ 10675 w 10675"/>
              <a:gd name="connsiteY3" fmla="*/ 25 h 10310"/>
              <a:gd name="connsiteX4" fmla="*/ 0 w 10675"/>
              <a:gd name="connsiteY4" fmla="*/ 0 h 10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75" h="10310">
                <a:moveTo>
                  <a:pt x="0" y="0"/>
                </a:moveTo>
                <a:cubicBezTo>
                  <a:pt x="3109" y="3835"/>
                  <a:pt x="2511" y="6378"/>
                  <a:pt x="2801" y="10310"/>
                </a:cubicBezTo>
                <a:cubicBezTo>
                  <a:pt x="3337" y="10277"/>
                  <a:pt x="2862" y="10312"/>
                  <a:pt x="3660" y="10251"/>
                </a:cubicBezTo>
                <a:cubicBezTo>
                  <a:pt x="5139" y="5189"/>
                  <a:pt x="6996" y="3438"/>
                  <a:pt x="10675" y="25"/>
                </a:cubicBezTo>
                <a:lnTo>
                  <a:pt x="0" y="0"/>
                </a:lnTo>
                <a:close/>
              </a:path>
            </a:pathLst>
          </a:custGeom>
          <a:gradFill rotWithShape="1">
            <a:gsLst>
              <a:gs pos="75000">
                <a:srgbClr val="7BE5CA"/>
              </a:gs>
              <a:gs pos="0">
                <a:schemeClr val="accent1"/>
              </a:gs>
              <a:gs pos="100000">
                <a:schemeClr val="bg1"/>
              </a:gs>
            </a:gsLst>
            <a:lin ang="5400000" scaled="1"/>
          </a:gradFill>
          <a:ln>
            <a:noFill/>
          </a:ln>
          <a:effectLst/>
        </p:spPr>
        <p:txBody>
          <a:bodyPr/>
          <a:lstStyle/>
          <a:p>
            <a:pPr>
              <a:defRPr/>
            </a:pPr>
            <a:endParaRPr lang="en-US" sz="1800" dirty="0">
              <a:solidFill>
                <a:srgbClr val="000000"/>
              </a:solidFill>
              <a:latin typeface="Arial" charset="0"/>
              <a:ea typeface="+mn-ea"/>
            </a:endParaRPr>
          </a:p>
        </p:txBody>
      </p:sp>
      <p:grpSp>
        <p:nvGrpSpPr>
          <p:cNvPr id="8" name="Group 4">
            <a:extLst>
              <a:ext uri="{FF2B5EF4-FFF2-40B4-BE49-F238E27FC236}">
                <a16:creationId xmlns:a16="http://schemas.microsoft.com/office/drawing/2014/main" id="{13746255-E107-4D48-B3B8-A9454B203072}"/>
              </a:ext>
            </a:extLst>
          </p:cNvPr>
          <p:cNvGrpSpPr>
            <a:grpSpLocks/>
          </p:cNvGrpSpPr>
          <p:nvPr/>
        </p:nvGrpSpPr>
        <p:grpSpPr bwMode="auto">
          <a:xfrm>
            <a:off x="5002239" y="3184583"/>
            <a:ext cx="2317750" cy="2333625"/>
            <a:chOff x="272609" y="3015788"/>
            <a:chExt cx="2317750" cy="2333625"/>
          </a:xfrm>
        </p:grpSpPr>
        <p:sp>
          <p:nvSpPr>
            <p:cNvPr id="9" name="Rectangle 4">
              <a:extLst>
                <a:ext uri="{FF2B5EF4-FFF2-40B4-BE49-F238E27FC236}">
                  <a16:creationId xmlns:a16="http://schemas.microsoft.com/office/drawing/2014/main" id="{834E28BA-653B-490F-AD39-D04816470190}"/>
                </a:ext>
              </a:extLst>
            </p:cNvPr>
            <p:cNvSpPr>
              <a:spLocks noChangeArrowheads="1"/>
            </p:cNvSpPr>
            <p:nvPr/>
          </p:nvSpPr>
          <p:spPr bwMode="auto">
            <a:xfrm>
              <a:off x="272609" y="3015788"/>
              <a:ext cx="2317750" cy="2333625"/>
            </a:xfrm>
            <a:prstGeom prst="rect">
              <a:avLst/>
            </a:prstGeom>
            <a:solidFill>
              <a:schemeClr val="accent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endParaRPr>
            </a:p>
          </p:txBody>
        </p:sp>
        <p:sp>
          <p:nvSpPr>
            <p:cNvPr id="10" name="Oval 5">
              <a:extLst>
                <a:ext uri="{FF2B5EF4-FFF2-40B4-BE49-F238E27FC236}">
                  <a16:creationId xmlns:a16="http://schemas.microsoft.com/office/drawing/2014/main" id="{336BE422-B144-420B-8DF6-B35566C0BC22}"/>
                </a:ext>
              </a:extLst>
            </p:cNvPr>
            <p:cNvSpPr>
              <a:spLocks noChangeArrowheads="1"/>
            </p:cNvSpPr>
            <p:nvPr/>
          </p:nvSpPr>
          <p:spPr bwMode="auto">
            <a:xfrm>
              <a:off x="398021" y="3068176"/>
              <a:ext cx="2095500" cy="604837"/>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endParaRPr>
            </a:p>
          </p:txBody>
        </p:sp>
        <p:sp>
          <p:nvSpPr>
            <p:cNvPr id="11" name="Text Box 108">
              <a:extLst>
                <a:ext uri="{FF2B5EF4-FFF2-40B4-BE49-F238E27FC236}">
                  <a16:creationId xmlns:a16="http://schemas.microsoft.com/office/drawing/2014/main" id="{6666E6CA-4F19-4FE3-A5D6-DDFF1D9280B5}"/>
                </a:ext>
              </a:extLst>
            </p:cNvPr>
            <p:cNvSpPr txBox="1">
              <a:spLocks noChangeArrowheads="1"/>
            </p:cNvSpPr>
            <p:nvPr/>
          </p:nvSpPr>
          <p:spPr bwMode="auto">
            <a:xfrm>
              <a:off x="526609" y="3225338"/>
              <a:ext cx="1863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400">
                  <a:solidFill>
                    <a:srgbClr val="000000"/>
                  </a:solidFill>
                </a:rPr>
                <a:t>routing algorithm</a:t>
              </a:r>
            </a:p>
          </p:txBody>
        </p:sp>
        <p:sp>
          <p:nvSpPr>
            <p:cNvPr id="12" name="Rectangle 109">
              <a:extLst>
                <a:ext uri="{FF2B5EF4-FFF2-40B4-BE49-F238E27FC236}">
                  <a16:creationId xmlns:a16="http://schemas.microsoft.com/office/drawing/2014/main" id="{AA4ED022-8813-45B3-B49D-AC21664E82BD}"/>
                </a:ext>
              </a:extLst>
            </p:cNvPr>
            <p:cNvSpPr>
              <a:spLocks noChangeArrowheads="1"/>
            </p:cNvSpPr>
            <p:nvPr/>
          </p:nvSpPr>
          <p:spPr bwMode="auto">
            <a:xfrm>
              <a:off x="451996" y="3973051"/>
              <a:ext cx="2005013" cy="12795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endParaRPr>
            </a:p>
          </p:txBody>
        </p:sp>
        <p:sp>
          <p:nvSpPr>
            <p:cNvPr id="13" name="Text Box 110">
              <a:extLst>
                <a:ext uri="{FF2B5EF4-FFF2-40B4-BE49-F238E27FC236}">
                  <a16:creationId xmlns:a16="http://schemas.microsoft.com/office/drawing/2014/main" id="{26D5CA3B-64E0-45D7-A48A-A940ED229822}"/>
                </a:ext>
              </a:extLst>
            </p:cNvPr>
            <p:cNvSpPr txBox="1">
              <a:spLocks noChangeArrowheads="1"/>
            </p:cNvSpPr>
            <p:nvPr/>
          </p:nvSpPr>
          <p:spPr bwMode="auto">
            <a:xfrm>
              <a:off x="532959" y="3925426"/>
              <a:ext cx="18589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400">
                  <a:solidFill>
                    <a:srgbClr val="000000"/>
                  </a:solidFill>
                </a:rPr>
                <a:t>local forwarding table</a:t>
              </a:r>
            </a:p>
          </p:txBody>
        </p:sp>
        <p:sp>
          <p:nvSpPr>
            <p:cNvPr id="14" name="Text Box 111">
              <a:extLst>
                <a:ext uri="{FF2B5EF4-FFF2-40B4-BE49-F238E27FC236}">
                  <a16:creationId xmlns:a16="http://schemas.microsoft.com/office/drawing/2014/main" id="{43055529-2920-44C6-A8EE-416EBEBBA21F}"/>
                </a:ext>
              </a:extLst>
            </p:cNvPr>
            <p:cNvSpPr txBox="1">
              <a:spLocks noChangeArrowheads="1"/>
            </p:cNvSpPr>
            <p:nvPr/>
          </p:nvSpPr>
          <p:spPr bwMode="auto">
            <a:xfrm>
              <a:off x="415484" y="4173076"/>
              <a:ext cx="1212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400">
                  <a:solidFill>
                    <a:srgbClr val="000000"/>
                  </a:solidFill>
                </a:rPr>
                <a:t>header value</a:t>
              </a:r>
            </a:p>
          </p:txBody>
        </p:sp>
        <p:sp>
          <p:nvSpPr>
            <p:cNvPr id="15" name="Text Box 112">
              <a:extLst>
                <a:ext uri="{FF2B5EF4-FFF2-40B4-BE49-F238E27FC236}">
                  <a16:creationId xmlns:a16="http://schemas.microsoft.com/office/drawing/2014/main" id="{687EFF80-008B-417F-AA2D-51D78E9B402C}"/>
                </a:ext>
              </a:extLst>
            </p:cNvPr>
            <p:cNvSpPr txBox="1">
              <a:spLocks noChangeArrowheads="1"/>
            </p:cNvSpPr>
            <p:nvPr/>
          </p:nvSpPr>
          <p:spPr bwMode="auto">
            <a:xfrm>
              <a:off x="1482284" y="4174663"/>
              <a:ext cx="1041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400">
                  <a:solidFill>
                    <a:srgbClr val="000000"/>
                  </a:solidFill>
                </a:rPr>
                <a:t>output link</a:t>
              </a:r>
            </a:p>
          </p:txBody>
        </p:sp>
        <p:sp>
          <p:nvSpPr>
            <p:cNvPr id="16" name="Line 113">
              <a:extLst>
                <a:ext uri="{FF2B5EF4-FFF2-40B4-BE49-F238E27FC236}">
                  <a16:creationId xmlns:a16="http://schemas.microsoft.com/office/drawing/2014/main" id="{185E2AE9-3098-42AE-927B-E783A89E8308}"/>
                </a:ext>
              </a:extLst>
            </p:cNvPr>
            <p:cNvSpPr>
              <a:spLocks noChangeShapeType="1"/>
            </p:cNvSpPr>
            <p:nvPr/>
          </p:nvSpPr>
          <p:spPr bwMode="auto">
            <a:xfrm>
              <a:off x="1580709" y="4185776"/>
              <a:ext cx="7937"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Text Box 114">
              <a:extLst>
                <a:ext uri="{FF2B5EF4-FFF2-40B4-BE49-F238E27FC236}">
                  <a16:creationId xmlns:a16="http://schemas.microsoft.com/office/drawing/2014/main" id="{5FF06EA3-40B6-40B4-A02B-4ED440D18D82}"/>
                </a:ext>
              </a:extLst>
            </p:cNvPr>
            <p:cNvSpPr txBox="1">
              <a:spLocks noChangeArrowheads="1"/>
            </p:cNvSpPr>
            <p:nvPr/>
          </p:nvSpPr>
          <p:spPr bwMode="auto">
            <a:xfrm>
              <a:off x="1071121" y="4457238"/>
              <a:ext cx="5207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a:solidFill>
                    <a:srgbClr val="000000"/>
                  </a:solidFill>
                </a:rPr>
                <a:t>0100</a:t>
              </a:r>
            </a:p>
            <a:p>
              <a:pPr algn="r" eaLnBrk="1" hangingPunct="1"/>
              <a:r>
                <a:rPr lang="en-US" altLang="zh-CN" sz="1200">
                  <a:solidFill>
                    <a:srgbClr val="000000"/>
                  </a:solidFill>
                </a:rPr>
                <a:t>0101</a:t>
              </a:r>
            </a:p>
            <a:p>
              <a:pPr algn="r" eaLnBrk="1" hangingPunct="1"/>
              <a:r>
                <a:rPr lang="en-US" altLang="zh-CN" sz="1200">
                  <a:solidFill>
                    <a:srgbClr val="000000"/>
                  </a:solidFill>
                </a:rPr>
                <a:t>0111</a:t>
              </a:r>
            </a:p>
            <a:p>
              <a:pPr algn="r" eaLnBrk="1" hangingPunct="1"/>
              <a:r>
                <a:rPr lang="en-US" altLang="zh-CN" sz="1200">
                  <a:solidFill>
                    <a:srgbClr val="000000"/>
                  </a:solidFill>
                </a:rPr>
                <a:t>1001</a:t>
              </a:r>
            </a:p>
          </p:txBody>
        </p:sp>
        <p:sp>
          <p:nvSpPr>
            <p:cNvPr id="18" name="Text Box 115">
              <a:extLst>
                <a:ext uri="{FF2B5EF4-FFF2-40B4-BE49-F238E27FC236}">
                  <a16:creationId xmlns:a16="http://schemas.microsoft.com/office/drawing/2014/main" id="{512D4167-8A70-4E85-8B16-6251B55B71D5}"/>
                </a:ext>
              </a:extLst>
            </p:cNvPr>
            <p:cNvSpPr txBox="1">
              <a:spLocks noChangeArrowheads="1"/>
            </p:cNvSpPr>
            <p:nvPr/>
          </p:nvSpPr>
          <p:spPr bwMode="auto">
            <a:xfrm>
              <a:off x="1596584" y="4457238"/>
              <a:ext cx="26828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00"/>
                  </a:solidFill>
                </a:rPr>
                <a:t>3</a:t>
              </a:r>
            </a:p>
            <a:p>
              <a:pPr algn="ctr" eaLnBrk="1" hangingPunct="1"/>
              <a:r>
                <a:rPr lang="en-US" altLang="zh-CN" sz="1200">
                  <a:solidFill>
                    <a:srgbClr val="000000"/>
                  </a:solidFill>
                </a:rPr>
                <a:t>2</a:t>
              </a:r>
            </a:p>
            <a:p>
              <a:pPr algn="ctr" eaLnBrk="1" hangingPunct="1"/>
              <a:r>
                <a:rPr lang="en-US" altLang="zh-CN" sz="1200">
                  <a:solidFill>
                    <a:srgbClr val="000000"/>
                  </a:solidFill>
                </a:rPr>
                <a:t>2</a:t>
              </a:r>
            </a:p>
            <a:p>
              <a:pPr algn="ctr" eaLnBrk="1" hangingPunct="1"/>
              <a:r>
                <a:rPr lang="en-US" altLang="zh-CN" sz="1200">
                  <a:solidFill>
                    <a:srgbClr val="000000"/>
                  </a:solidFill>
                </a:rPr>
                <a:t>1</a:t>
              </a:r>
            </a:p>
          </p:txBody>
        </p:sp>
        <p:sp>
          <p:nvSpPr>
            <p:cNvPr id="19" name="Line 116">
              <a:extLst>
                <a:ext uri="{FF2B5EF4-FFF2-40B4-BE49-F238E27FC236}">
                  <a16:creationId xmlns:a16="http://schemas.microsoft.com/office/drawing/2014/main" id="{DB2D70C9-21F6-4194-A402-F1B2EFF83C27}"/>
                </a:ext>
              </a:extLst>
            </p:cNvPr>
            <p:cNvSpPr>
              <a:spLocks noChangeShapeType="1"/>
            </p:cNvSpPr>
            <p:nvPr/>
          </p:nvSpPr>
          <p:spPr bwMode="auto">
            <a:xfrm>
              <a:off x="451996" y="4442951"/>
              <a:ext cx="2006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117">
              <a:extLst>
                <a:ext uri="{FF2B5EF4-FFF2-40B4-BE49-F238E27FC236}">
                  <a16:creationId xmlns:a16="http://schemas.microsoft.com/office/drawing/2014/main" id="{96EF4AD0-1D51-4308-BBB9-41944FB24547}"/>
                </a:ext>
              </a:extLst>
            </p:cNvPr>
            <p:cNvSpPr>
              <a:spLocks noChangeShapeType="1"/>
            </p:cNvSpPr>
            <p:nvPr/>
          </p:nvSpPr>
          <p:spPr bwMode="auto">
            <a:xfrm>
              <a:off x="444059" y="4195301"/>
              <a:ext cx="2006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AutoShape 118">
              <a:extLst>
                <a:ext uri="{FF2B5EF4-FFF2-40B4-BE49-F238E27FC236}">
                  <a16:creationId xmlns:a16="http://schemas.microsoft.com/office/drawing/2014/main" id="{CF112656-619B-4500-9860-E6BABE4FAAA2}"/>
                </a:ext>
              </a:extLst>
            </p:cNvPr>
            <p:cNvSpPr>
              <a:spLocks noChangeArrowheads="1"/>
            </p:cNvSpPr>
            <p:nvPr/>
          </p:nvSpPr>
          <p:spPr bwMode="auto">
            <a:xfrm rot="5400000">
              <a:off x="1350521" y="3680951"/>
              <a:ext cx="241300" cy="273050"/>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endParaRPr>
            </a:p>
          </p:txBody>
        </p:sp>
      </p:grpSp>
      <p:grpSp>
        <p:nvGrpSpPr>
          <p:cNvPr id="22" name="Group 3">
            <a:extLst>
              <a:ext uri="{FF2B5EF4-FFF2-40B4-BE49-F238E27FC236}">
                <a16:creationId xmlns:a16="http://schemas.microsoft.com/office/drawing/2014/main" id="{62167380-933C-4396-B14C-BD5044405F32}"/>
              </a:ext>
            </a:extLst>
          </p:cNvPr>
          <p:cNvGrpSpPr>
            <a:grpSpLocks/>
          </p:cNvGrpSpPr>
          <p:nvPr/>
        </p:nvGrpSpPr>
        <p:grpSpPr bwMode="auto">
          <a:xfrm>
            <a:off x="6423051" y="3664008"/>
            <a:ext cx="5195888" cy="2989263"/>
            <a:chOff x="1638346" y="3641726"/>
            <a:chExt cx="5194254" cy="2989731"/>
          </a:xfrm>
        </p:grpSpPr>
        <p:sp>
          <p:nvSpPr>
            <p:cNvPr id="23" name="Freeform 2">
              <a:extLst>
                <a:ext uri="{FF2B5EF4-FFF2-40B4-BE49-F238E27FC236}">
                  <a16:creationId xmlns:a16="http://schemas.microsoft.com/office/drawing/2014/main" id="{A6514C73-DAAA-4158-8643-A9FBFCCDA418}"/>
                </a:ext>
              </a:extLst>
            </p:cNvPr>
            <p:cNvSpPr>
              <a:spLocks/>
            </p:cNvSpPr>
            <p:nvPr/>
          </p:nvSpPr>
          <p:spPr bwMode="auto">
            <a:xfrm>
              <a:off x="3894138" y="4260851"/>
              <a:ext cx="2847975" cy="1481138"/>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4" name="Freeform 6">
              <a:extLst>
                <a:ext uri="{FF2B5EF4-FFF2-40B4-BE49-F238E27FC236}">
                  <a16:creationId xmlns:a16="http://schemas.microsoft.com/office/drawing/2014/main" id="{70011DCF-0025-4C28-8514-870E57DD00E2}"/>
                </a:ext>
              </a:extLst>
            </p:cNvPr>
            <p:cNvSpPr>
              <a:spLocks/>
            </p:cNvSpPr>
            <p:nvPr/>
          </p:nvSpPr>
          <p:spPr bwMode="auto">
            <a:xfrm>
              <a:off x="4532313" y="4564063"/>
              <a:ext cx="542925" cy="295275"/>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25" name="Group 7">
              <a:extLst>
                <a:ext uri="{FF2B5EF4-FFF2-40B4-BE49-F238E27FC236}">
                  <a16:creationId xmlns:a16="http://schemas.microsoft.com/office/drawing/2014/main" id="{1AB3F214-05C6-4350-9073-EFFAC227C5E8}"/>
                </a:ext>
              </a:extLst>
            </p:cNvPr>
            <p:cNvGrpSpPr>
              <a:grpSpLocks/>
            </p:cNvGrpSpPr>
            <p:nvPr/>
          </p:nvGrpSpPr>
          <p:grpSpPr bwMode="auto">
            <a:xfrm>
              <a:off x="4038600" y="4738688"/>
              <a:ext cx="501650" cy="233363"/>
              <a:chOff x="3600" y="219"/>
              <a:chExt cx="360" cy="175"/>
            </a:xfrm>
          </p:grpSpPr>
          <p:sp>
            <p:nvSpPr>
              <p:cNvPr id="160" name="Oval 8">
                <a:extLst>
                  <a:ext uri="{FF2B5EF4-FFF2-40B4-BE49-F238E27FC236}">
                    <a16:creationId xmlns:a16="http://schemas.microsoft.com/office/drawing/2014/main" id="{6DBBB8B1-9CA3-4FDC-BEC2-BA3E19402051}"/>
                  </a:ext>
                </a:extLst>
              </p:cNvPr>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endParaRPr>
              </a:p>
            </p:txBody>
          </p:sp>
          <p:sp>
            <p:nvSpPr>
              <p:cNvPr id="161" name="Line 9">
                <a:extLst>
                  <a:ext uri="{FF2B5EF4-FFF2-40B4-BE49-F238E27FC236}">
                    <a16:creationId xmlns:a16="http://schemas.microsoft.com/office/drawing/2014/main" id="{645ED7F2-4692-400C-9528-7BB6F17D3F3E}"/>
                  </a:ext>
                </a:extLst>
              </p:cNvPr>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 name="Line 10">
                <a:extLst>
                  <a:ext uri="{FF2B5EF4-FFF2-40B4-BE49-F238E27FC236}">
                    <a16:creationId xmlns:a16="http://schemas.microsoft.com/office/drawing/2014/main" id="{25A8B461-2E33-442C-8858-4F0BAD5DDE67}"/>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 name="Rectangle 11">
                <a:extLst>
                  <a:ext uri="{FF2B5EF4-FFF2-40B4-BE49-F238E27FC236}">
                    <a16:creationId xmlns:a16="http://schemas.microsoft.com/office/drawing/2014/main" id="{B5F2FA64-7E5D-4033-BD30-0FD8EBFF6E53}"/>
                  </a:ext>
                </a:extLst>
              </p:cNvPr>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latin typeface="Times New Roman" panose="02020603050405020304" pitchFamily="18" charset="0"/>
                </a:endParaRPr>
              </a:p>
            </p:txBody>
          </p:sp>
          <p:sp>
            <p:nvSpPr>
              <p:cNvPr id="164" name="Oval 12">
                <a:extLst>
                  <a:ext uri="{FF2B5EF4-FFF2-40B4-BE49-F238E27FC236}">
                    <a16:creationId xmlns:a16="http://schemas.microsoft.com/office/drawing/2014/main" id="{1E9C525A-C0BB-4CD4-B0A1-058DB6A78AD5}"/>
                  </a:ext>
                </a:extLst>
              </p:cNvPr>
              <p:cNvSpPr>
                <a:spLocks noChangeArrowheads="1"/>
              </p:cNvSpPr>
              <p:nvPr/>
            </p:nvSpPr>
            <p:spPr bwMode="auto">
              <a:xfrm>
                <a:off x="3603" y="219"/>
                <a:ext cx="354"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endParaRPr>
              </a:p>
            </p:txBody>
          </p:sp>
          <p:grpSp>
            <p:nvGrpSpPr>
              <p:cNvPr id="165" name="Group 13">
                <a:extLst>
                  <a:ext uri="{FF2B5EF4-FFF2-40B4-BE49-F238E27FC236}">
                    <a16:creationId xmlns:a16="http://schemas.microsoft.com/office/drawing/2014/main" id="{3A81B69C-C444-4D96-9DD9-CBF10186E232}"/>
                  </a:ext>
                </a:extLst>
              </p:cNvPr>
              <p:cNvGrpSpPr>
                <a:grpSpLocks/>
              </p:cNvGrpSpPr>
              <p:nvPr/>
            </p:nvGrpSpPr>
            <p:grpSpPr bwMode="auto">
              <a:xfrm>
                <a:off x="3686" y="244"/>
                <a:ext cx="177" cy="66"/>
                <a:chOff x="2848" y="848"/>
                <a:chExt cx="140" cy="98"/>
              </a:xfrm>
            </p:grpSpPr>
            <p:sp>
              <p:nvSpPr>
                <p:cNvPr id="170" name="Line 14">
                  <a:extLst>
                    <a:ext uri="{FF2B5EF4-FFF2-40B4-BE49-F238E27FC236}">
                      <a16:creationId xmlns:a16="http://schemas.microsoft.com/office/drawing/2014/main" id="{D95D66FB-6FAE-4E98-8BFF-FA4435AE503B}"/>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 name="Line 15">
                  <a:extLst>
                    <a:ext uri="{FF2B5EF4-FFF2-40B4-BE49-F238E27FC236}">
                      <a16:creationId xmlns:a16="http://schemas.microsoft.com/office/drawing/2014/main" id="{3D0970AB-908E-4428-8BFE-6B80046F4270}"/>
                    </a:ext>
                  </a:extLst>
                </p:cNvPr>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2" name="Line 16">
                  <a:extLst>
                    <a:ext uri="{FF2B5EF4-FFF2-40B4-BE49-F238E27FC236}">
                      <a16:creationId xmlns:a16="http://schemas.microsoft.com/office/drawing/2014/main" id="{EC59B19F-5B1D-4DE1-A374-1FE690E4BB39}"/>
                    </a:ext>
                  </a:extLst>
                </p:cNvPr>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66" name="Group 17">
                <a:extLst>
                  <a:ext uri="{FF2B5EF4-FFF2-40B4-BE49-F238E27FC236}">
                    <a16:creationId xmlns:a16="http://schemas.microsoft.com/office/drawing/2014/main" id="{995A8BFD-8DAC-42B3-8BCB-FBB0435ACB1D}"/>
                  </a:ext>
                </a:extLst>
              </p:cNvPr>
              <p:cNvGrpSpPr>
                <a:grpSpLocks/>
              </p:cNvGrpSpPr>
              <p:nvPr/>
            </p:nvGrpSpPr>
            <p:grpSpPr bwMode="auto">
              <a:xfrm flipV="1">
                <a:off x="3686" y="243"/>
                <a:ext cx="177" cy="66"/>
                <a:chOff x="2848" y="848"/>
                <a:chExt cx="140" cy="98"/>
              </a:xfrm>
            </p:grpSpPr>
            <p:sp>
              <p:nvSpPr>
                <p:cNvPr id="167" name="Line 18">
                  <a:extLst>
                    <a:ext uri="{FF2B5EF4-FFF2-40B4-BE49-F238E27FC236}">
                      <a16:creationId xmlns:a16="http://schemas.microsoft.com/office/drawing/2014/main" id="{E1A302F8-4457-4D45-9505-73ABFF65BE3C}"/>
                    </a:ext>
                  </a:extLst>
                </p:cNvPr>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8" name="Line 19">
                  <a:extLst>
                    <a:ext uri="{FF2B5EF4-FFF2-40B4-BE49-F238E27FC236}">
                      <a16:creationId xmlns:a16="http://schemas.microsoft.com/office/drawing/2014/main" id="{9A716327-D343-48FC-9370-DF8671458A2A}"/>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9" name="Line 20">
                  <a:extLst>
                    <a:ext uri="{FF2B5EF4-FFF2-40B4-BE49-F238E27FC236}">
                      <a16:creationId xmlns:a16="http://schemas.microsoft.com/office/drawing/2014/main" id="{C7696403-E892-4740-8A7A-E169E908220B}"/>
                    </a:ext>
                  </a:extLst>
                </p:cNvPr>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6" name="Group 21">
              <a:extLst>
                <a:ext uri="{FF2B5EF4-FFF2-40B4-BE49-F238E27FC236}">
                  <a16:creationId xmlns:a16="http://schemas.microsoft.com/office/drawing/2014/main" id="{BB18A1B6-845E-4654-BDF5-F6288A5FFB27}"/>
                </a:ext>
              </a:extLst>
            </p:cNvPr>
            <p:cNvGrpSpPr>
              <a:grpSpLocks/>
            </p:cNvGrpSpPr>
            <p:nvPr/>
          </p:nvGrpSpPr>
          <p:grpSpPr bwMode="auto">
            <a:xfrm>
              <a:off x="4391025" y="5376863"/>
              <a:ext cx="501650" cy="233363"/>
              <a:chOff x="3600" y="219"/>
              <a:chExt cx="360" cy="175"/>
            </a:xfrm>
          </p:grpSpPr>
          <p:sp>
            <p:nvSpPr>
              <p:cNvPr id="147" name="Oval 22">
                <a:extLst>
                  <a:ext uri="{FF2B5EF4-FFF2-40B4-BE49-F238E27FC236}">
                    <a16:creationId xmlns:a16="http://schemas.microsoft.com/office/drawing/2014/main" id="{04CBFB6D-FDB3-421B-988B-005C4EEAD7E6}"/>
                  </a:ext>
                </a:extLst>
              </p:cNvPr>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endParaRPr>
              </a:p>
            </p:txBody>
          </p:sp>
          <p:sp>
            <p:nvSpPr>
              <p:cNvPr id="148" name="Line 23">
                <a:extLst>
                  <a:ext uri="{FF2B5EF4-FFF2-40B4-BE49-F238E27FC236}">
                    <a16:creationId xmlns:a16="http://schemas.microsoft.com/office/drawing/2014/main" id="{7C116067-823C-4F7E-BA2C-17996F2FB946}"/>
                  </a:ext>
                </a:extLst>
              </p:cNvPr>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9" name="Line 24">
                <a:extLst>
                  <a:ext uri="{FF2B5EF4-FFF2-40B4-BE49-F238E27FC236}">
                    <a16:creationId xmlns:a16="http://schemas.microsoft.com/office/drawing/2014/main" id="{D5D9C18B-770B-48F4-9ECB-D90EFA775E52}"/>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0" name="Rectangle 25">
                <a:extLst>
                  <a:ext uri="{FF2B5EF4-FFF2-40B4-BE49-F238E27FC236}">
                    <a16:creationId xmlns:a16="http://schemas.microsoft.com/office/drawing/2014/main" id="{D6B6E00C-8C4E-48EA-9669-6AAAF1567C95}"/>
                  </a:ext>
                </a:extLst>
              </p:cNvPr>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latin typeface="Times New Roman" panose="02020603050405020304" pitchFamily="18" charset="0"/>
                </a:endParaRPr>
              </a:p>
            </p:txBody>
          </p:sp>
          <p:sp>
            <p:nvSpPr>
              <p:cNvPr id="151" name="Oval 26">
                <a:extLst>
                  <a:ext uri="{FF2B5EF4-FFF2-40B4-BE49-F238E27FC236}">
                    <a16:creationId xmlns:a16="http://schemas.microsoft.com/office/drawing/2014/main" id="{0D627AC2-DB10-43C8-A6C7-964D8A4469AB}"/>
                  </a:ext>
                </a:extLst>
              </p:cNvPr>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endParaRPr>
              </a:p>
            </p:txBody>
          </p:sp>
          <p:grpSp>
            <p:nvGrpSpPr>
              <p:cNvPr id="152" name="Group 27">
                <a:extLst>
                  <a:ext uri="{FF2B5EF4-FFF2-40B4-BE49-F238E27FC236}">
                    <a16:creationId xmlns:a16="http://schemas.microsoft.com/office/drawing/2014/main" id="{A3FAA1D3-4723-49BF-B71A-411A0E871CBD}"/>
                  </a:ext>
                </a:extLst>
              </p:cNvPr>
              <p:cNvGrpSpPr>
                <a:grpSpLocks/>
              </p:cNvGrpSpPr>
              <p:nvPr/>
            </p:nvGrpSpPr>
            <p:grpSpPr bwMode="auto">
              <a:xfrm>
                <a:off x="3686" y="244"/>
                <a:ext cx="177" cy="66"/>
                <a:chOff x="2848" y="848"/>
                <a:chExt cx="140" cy="98"/>
              </a:xfrm>
            </p:grpSpPr>
            <p:sp>
              <p:nvSpPr>
                <p:cNvPr id="157" name="Line 28">
                  <a:extLst>
                    <a:ext uri="{FF2B5EF4-FFF2-40B4-BE49-F238E27FC236}">
                      <a16:creationId xmlns:a16="http://schemas.microsoft.com/office/drawing/2014/main" id="{4445CB6F-3329-486E-8BE6-CA459FB1A618}"/>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8" name="Line 29">
                  <a:extLst>
                    <a:ext uri="{FF2B5EF4-FFF2-40B4-BE49-F238E27FC236}">
                      <a16:creationId xmlns:a16="http://schemas.microsoft.com/office/drawing/2014/main" id="{BD063B72-E2FF-42C5-9395-9D7C0C61C320}"/>
                    </a:ext>
                  </a:extLst>
                </p:cNvPr>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9" name="Line 30">
                  <a:extLst>
                    <a:ext uri="{FF2B5EF4-FFF2-40B4-BE49-F238E27FC236}">
                      <a16:creationId xmlns:a16="http://schemas.microsoft.com/office/drawing/2014/main" id="{FB109264-8C96-4D29-91D5-3B16155A44CF}"/>
                    </a:ext>
                  </a:extLst>
                </p:cNvPr>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53" name="Group 31">
                <a:extLst>
                  <a:ext uri="{FF2B5EF4-FFF2-40B4-BE49-F238E27FC236}">
                    <a16:creationId xmlns:a16="http://schemas.microsoft.com/office/drawing/2014/main" id="{8D14EAF0-5FBA-43EA-8007-8F97DA211B9D}"/>
                  </a:ext>
                </a:extLst>
              </p:cNvPr>
              <p:cNvGrpSpPr>
                <a:grpSpLocks/>
              </p:cNvGrpSpPr>
              <p:nvPr/>
            </p:nvGrpSpPr>
            <p:grpSpPr bwMode="auto">
              <a:xfrm flipV="1">
                <a:off x="3686" y="243"/>
                <a:ext cx="177" cy="66"/>
                <a:chOff x="2848" y="848"/>
                <a:chExt cx="140" cy="98"/>
              </a:xfrm>
            </p:grpSpPr>
            <p:sp>
              <p:nvSpPr>
                <p:cNvPr id="154" name="Line 32">
                  <a:extLst>
                    <a:ext uri="{FF2B5EF4-FFF2-40B4-BE49-F238E27FC236}">
                      <a16:creationId xmlns:a16="http://schemas.microsoft.com/office/drawing/2014/main" id="{DB156BC1-E725-4789-923F-4DAF2BCF39A8}"/>
                    </a:ext>
                  </a:extLst>
                </p:cNvPr>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5" name="Line 33">
                  <a:extLst>
                    <a:ext uri="{FF2B5EF4-FFF2-40B4-BE49-F238E27FC236}">
                      <a16:creationId xmlns:a16="http://schemas.microsoft.com/office/drawing/2014/main" id="{C1A8DF1B-8DCB-48F8-8505-8833672DD310}"/>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6" name="Line 34">
                  <a:extLst>
                    <a:ext uri="{FF2B5EF4-FFF2-40B4-BE49-F238E27FC236}">
                      <a16:creationId xmlns:a16="http://schemas.microsoft.com/office/drawing/2014/main" id="{949A8F99-942B-423F-AB20-C8C71C504C77}"/>
                    </a:ext>
                  </a:extLst>
                </p:cNvPr>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7" name="Group 35">
              <a:extLst>
                <a:ext uri="{FF2B5EF4-FFF2-40B4-BE49-F238E27FC236}">
                  <a16:creationId xmlns:a16="http://schemas.microsoft.com/office/drawing/2014/main" id="{D74FF737-6935-4763-AC7D-8E16FFC0A733}"/>
                </a:ext>
              </a:extLst>
            </p:cNvPr>
            <p:cNvGrpSpPr>
              <a:grpSpLocks/>
            </p:cNvGrpSpPr>
            <p:nvPr/>
          </p:nvGrpSpPr>
          <p:grpSpPr bwMode="auto">
            <a:xfrm>
              <a:off x="5065713" y="4433888"/>
              <a:ext cx="501650" cy="233363"/>
              <a:chOff x="3600" y="219"/>
              <a:chExt cx="360" cy="175"/>
            </a:xfrm>
          </p:grpSpPr>
          <p:sp>
            <p:nvSpPr>
              <p:cNvPr id="134" name="Oval 36">
                <a:extLst>
                  <a:ext uri="{FF2B5EF4-FFF2-40B4-BE49-F238E27FC236}">
                    <a16:creationId xmlns:a16="http://schemas.microsoft.com/office/drawing/2014/main" id="{279376A6-76B7-45D4-B226-6CD7855F1F76}"/>
                  </a:ext>
                </a:extLst>
              </p:cNvPr>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endParaRPr>
              </a:p>
            </p:txBody>
          </p:sp>
          <p:sp>
            <p:nvSpPr>
              <p:cNvPr id="135" name="Line 37">
                <a:extLst>
                  <a:ext uri="{FF2B5EF4-FFF2-40B4-BE49-F238E27FC236}">
                    <a16:creationId xmlns:a16="http://schemas.microsoft.com/office/drawing/2014/main" id="{1E66D9C9-CF33-4FA3-9689-A7E5033C24F0}"/>
                  </a:ext>
                </a:extLst>
              </p:cNvPr>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 name="Line 38">
                <a:extLst>
                  <a:ext uri="{FF2B5EF4-FFF2-40B4-BE49-F238E27FC236}">
                    <a16:creationId xmlns:a16="http://schemas.microsoft.com/office/drawing/2014/main" id="{1406BEA9-B8E4-41FD-B20D-3071E76C921A}"/>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 name="Rectangle 39">
                <a:extLst>
                  <a:ext uri="{FF2B5EF4-FFF2-40B4-BE49-F238E27FC236}">
                    <a16:creationId xmlns:a16="http://schemas.microsoft.com/office/drawing/2014/main" id="{CD79240C-C077-4D08-9F5F-6F5F10A515C4}"/>
                  </a:ext>
                </a:extLst>
              </p:cNvPr>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latin typeface="Times New Roman" panose="02020603050405020304" pitchFamily="18" charset="0"/>
                </a:endParaRPr>
              </a:p>
            </p:txBody>
          </p:sp>
          <p:sp>
            <p:nvSpPr>
              <p:cNvPr id="138" name="Oval 40">
                <a:extLst>
                  <a:ext uri="{FF2B5EF4-FFF2-40B4-BE49-F238E27FC236}">
                    <a16:creationId xmlns:a16="http://schemas.microsoft.com/office/drawing/2014/main" id="{2C5276EC-2D34-4BD8-A52F-BF96EB0F303D}"/>
                  </a:ext>
                </a:extLst>
              </p:cNvPr>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endParaRPr>
              </a:p>
            </p:txBody>
          </p:sp>
          <p:grpSp>
            <p:nvGrpSpPr>
              <p:cNvPr id="139" name="Group 41">
                <a:extLst>
                  <a:ext uri="{FF2B5EF4-FFF2-40B4-BE49-F238E27FC236}">
                    <a16:creationId xmlns:a16="http://schemas.microsoft.com/office/drawing/2014/main" id="{F1F37B8D-EC20-4202-A3D3-DC47D78C0E9A}"/>
                  </a:ext>
                </a:extLst>
              </p:cNvPr>
              <p:cNvGrpSpPr>
                <a:grpSpLocks/>
              </p:cNvGrpSpPr>
              <p:nvPr/>
            </p:nvGrpSpPr>
            <p:grpSpPr bwMode="auto">
              <a:xfrm>
                <a:off x="3686" y="244"/>
                <a:ext cx="177" cy="66"/>
                <a:chOff x="2848" y="848"/>
                <a:chExt cx="140" cy="98"/>
              </a:xfrm>
            </p:grpSpPr>
            <p:sp>
              <p:nvSpPr>
                <p:cNvPr id="144" name="Line 42">
                  <a:extLst>
                    <a:ext uri="{FF2B5EF4-FFF2-40B4-BE49-F238E27FC236}">
                      <a16:creationId xmlns:a16="http://schemas.microsoft.com/office/drawing/2014/main" id="{34DCF72F-5CDB-49D2-BC34-AAA4DD298A94}"/>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 name="Line 43">
                  <a:extLst>
                    <a:ext uri="{FF2B5EF4-FFF2-40B4-BE49-F238E27FC236}">
                      <a16:creationId xmlns:a16="http://schemas.microsoft.com/office/drawing/2014/main" id="{B76733D5-0BAD-41DC-9220-BB46C8BEAB22}"/>
                    </a:ext>
                  </a:extLst>
                </p:cNvPr>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 name="Line 44">
                  <a:extLst>
                    <a:ext uri="{FF2B5EF4-FFF2-40B4-BE49-F238E27FC236}">
                      <a16:creationId xmlns:a16="http://schemas.microsoft.com/office/drawing/2014/main" id="{CCEA3B5C-41DC-4261-8D2F-1CF08D13FC73}"/>
                    </a:ext>
                  </a:extLst>
                </p:cNvPr>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0" name="Group 45">
                <a:extLst>
                  <a:ext uri="{FF2B5EF4-FFF2-40B4-BE49-F238E27FC236}">
                    <a16:creationId xmlns:a16="http://schemas.microsoft.com/office/drawing/2014/main" id="{ED30D3C2-B111-4267-A650-2F49FE389BDA}"/>
                  </a:ext>
                </a:extLst>
              </p:cNvPr>
              <p:cNvGrpSpPr>
                <a:grpSpLocks/>
              </p:cNvGrpSpPr>
              <p:nvPr/>
            </p:nvGrpSpPr>
            <p:grpSpPr bwMode="auto">
              <a:xfrm flipV="1">
                <a:off x="3686" y="243"/>
                <a:ext cx="177" cy="66"/>
                <a:chOff x="2848" y="848"/>
                <a:chExt cx="140" cy="98"/>
              </a:xfrm>
            </p:grpSpPr>
            <p:sp>
              <p:nvSpPr>
                <p:cNvPr id="141" name="Line 46">
                  <a:extLst>
                    <a:ext uri="{FF2B5EF4-FFF2-40B4-BE49-F238E27FC236}">
                      <a16:creationId xmlns:a16="http://schemas.microsoft.com/office/drawing/2014/main" id="{6C20B2BF-F272-40C5-80C2-FA22887104CA}"/>
                    </a:ext>
                  </a:extLst>
                </p:cNvPr>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2" name="Line 47">
                  <a:extLst>
                    <a:ext uri="{FF2B5EF4-FFF2-40B4-BE49-F238E27FC236}">
                      <a16:creationId xmlns:a16="http://schemas.microsoft.com/office/drawing/2014/main" id="{F2A44002-1A4B-4A18-BB50-8481073F4621}"/>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 name="Line 48">
                  <a:extLst>
                    <a:ext uri="{FF2B5EF4-FFF2-40B4-BE49-F238E27FC236}">
                      <a16:creationId xmlns:a16="http://schemas.microsoft.com/office/drawing/2014/main" id="{3A4BD9B9-6FF8-4C64-8135-1B78DD772AE9}"/>
                    </a:ext>
                  </a:extLst>
                </p:cNvPr>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8" name="Group 49">
              <a:extLst>
                <a:ext uri="{FF2B5EF4-FFF2-40B4-BE49-F238E27FC236}">
                  <a16:creationId xmlns:a16="http://schemas.microsoft.com/office/drawing/2014/main" id="{A0F6797E-1B7E-4E4A-BEBC-04DDE41A37B3}"/>
                </a:ext>
              </a:extLst>
            </p:cNvPr>
            <p:cNvGrpSpPr>
              <a:grpSpLocks/>
            </p:cNvGrpSpPr>
            <p:nvPr/>
          </p:nvGrpSpPr>
          <p:grpSpPr bwMode="auto">
            <a:xfrm>
              <a:off x="4987925" y="5099051"/>
              <a:ext cx="500063" cy="233363"/>
              <a:chOff x="3600" y="219"/>
              <a:chExt cx="360" cy="175"/>
            </a:xfrm>
          </p:grpSpPr>
          <p:sp>
            <p:nvSpPr>
              <p:cNvPr id="121" name="Oval 50">
                <a:extLst>
                  <a:ext uri="{FF2B5EF4-FFF2-40B4-BE49-F238E27FC236}">
                    <a16:creationId xmlns:a16="http://schemas.microsoft.com/office/drawing/2014/main" id="{41B66375-B910-4D57-AAF2-EE6486F629EA}"/>
                  </a:ext>
                </a:extLst>
              </p:cNvPr>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endParaRPr>
              </a:p>
            </p:txBody>
          </p:sp>
          <p:sp>
            <p:nvSpPr>
              <p:cNvPr id="122" name="Line 51">
                <a:extLst>
                  <a:ext uri="{FF2B5EF4-FFF2-40B4-BE49-F238E27FC236}">
                    <a16:creationId xmlns:a16="http://schemas.microsoft.com/office/drawing/2014/main" id="{47B4A12A-3EA4-490D-96CC-BFAE6663EACF}"/>
                  </a:ext>
                </a:extLst>
              </p:cNvPr>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 name="Line 52">
                <a:extLst>
                  <a:ext uri="{FF2B5EF4-FFF2-40B4-BE49-F238E27FC236}">
                    <a16:creationId xmlns:a16="http://schemas.microsoft.com/office/drawing/2014/main" id="{F460D417-B518-40E7-8DDE-B30AA8B01ECE}"/>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4" name="Rectangle 53">
                <a:extLst>
                  <a:ext uri="{FF2B5EF4-FFF2-40B4-BE49-F238E27FC236}">
                    <a16:creationId xmlns:a16="http://schemas.microsoft.com/office/drawing/2014/main" id="{7BBD4DA7-9CC3-4458-82E2-D550EF86EF8C}"/>
                  </a:ext>
                </a:extLst>
              </p:cNvPr>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latin typeface="Times New Roman" panose="02020603050405020304" pitchFamily="18" charset="0"/>
                </a:endParaRPr>
              </a:p>
            </p:txBody>
          </p:sp>
          <p:sp>
            <p:nvSpPr>
              <p:cNvPr id="125" name="Oval 54">
                <a:extLst>
                  <a:ext uri="{FF2B5EF4-FFF2-40B4-BE49-F238E27FC236}">
                    <a16:creationId xmlns:a16="http://schemas.microsoft.com/office/drawing/2014/main" id="{1F90D781-3F03-476F-B78E-96DBF721AE2C}"/>
                  </a:ext>
                </a:extLst>
              </p:cNvPr>
              <p:cNvSpPr>
                <a:spLocks noChangeArrowheads="1"/>
              </p:cNvSpPr>
              <p:nvPr/>
            </p:nvSpPr>
            <p:spPr bwMode="auto">
              <a:xfrm>
                <a:off x="3600" y="219"/>
                <a:ext cx="356"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endParaRPr>
              </a:p>
            </p:txBody>
          </p:sp>
          <p:grpSp>
            <p:nvGrpSpPr>
              <p:cNvPr id="126" name="Group 55">
                <a:extLst>
                  <a:ext uri="{FF2B5EF4-FFF2-40B4-BE49-F238E27FC236}">
                    <a16:creationId xmlns:a16="http://schemas.microsoft.com/office/drawing/2014/main" id="{D1C03FD1-D617-4DD8-8916-C61381AFF82E}"/>
                  </a:ext>
                </a:extLst>
              </p:cNvPr>
              <p:cNvGrpSpPr>
                <a:grpSpLocks/>
              </p:cNvGrpSpPr>
              <p:nvPr/>
            </p:nvGrpSpPr>
            <p:grpSpPr bwMode="auto">
              <a:xfrm>
                <a:off x="3686" y="244"/>
                <a:ext cx="177" cy="66"/>
                <a:chOff x="2848" y="848"/>
                <a:chExt cx="140" cy="98"/>
              </a:xfrm>
            </p:grpSpPr>
            <p:sp>
              <p:nvSpPr>
                <p:cNvPr id="131" name="Line 56">
                  <a:extLst>
                    <a:ext uri="{FF2B5EF4-FFF2-40B4-BE49-F238E27FC236}">
                      <a16:creationId xmlns:a16="http://schemas.microsoft.com/office/drawing/2014/main" id="{97C189B4-18C5-4901-A12F-07B611ADDDDE}"/>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 name="Line 57">
                  <a:extLst>
                    <a:ext uri="{FF2B5EF4-FFF2-40B4-BE49-F238E27FC236}">
                      <a16:creationId xmlns:a16="http://schemas.microsoft.com/office/drawing/2014/main" id="{9F847F55-5158-4C4D-B742-B709C6BB9350}"/>
                    </a:ext>
                  </a:extLst>
                </p:cNvPr>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 name="Line 58">
                  <a:extLst>
                    <a:ext uri="{FF2B5EF4-FFF2-40B4-BE49-F238E27FC236}">
                      <a16:creationId xmlns:a16="http://schemas.microsoft.com/office/drawing/2014/main" id="{EAC3F7B6-EFB2-4456-9C22-A1B9A8DB4506}"/>
                    </a:ext>
                  </a:extLst>
                </p:cNvPr>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7" name="Group 59">
                <a:extLst>
                  <a:ext uri="{FF2B5EF4-FFF2-40B4-BE49-F238E27FC236}">
                    <a16:creationId xmlns:a16="http://schemas.microsoft.com/office/drawing/2014/main" id="{04FD1305-3DE9-42FE-A32F-B714E92C50FA}"/>
                  </a:ext>
                </a:extLst>
              </p:cNvPr>
              <p:cNvGrpSpPr>
                <a:grpSpLocks/>
              </p:cNvGrpSpPr>
              <p:nvPr/>
            </p:nvGrpSpPr>
            <p:grpSpPr bwMode="auto">
              <a:xfrm flipV="1">
                <a:off x="3686" y="243"/>
                <a:ext cx="177" cy="66"/>
                <a:chOff x="2848" y="848"/>
                <a:chExt cx="140" cy="98"/>
              </a:xfrm>
            </p:grpSpPr>
            <p:sp>
              <p:nvSpPr>
                <p:cNvPr id="128" name="Line 60">
                  <a:extLst>
                    <a:ext uri="{FF2B5EF4-FFF2-40B4-BE49-F238E27FC236}">
                      <a16:creationId xmlns:a16="http://schemas.microsoft.com/office/drawing/2014/main" id="{E751E002-B60F-4D29-93BE-D4153A9C82EA}"/>
                    </a:ext>
                  </a:extLst>
                </p:cNvPr>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9" name="Line 61">
                  <a:extLst>
                    <a:ext uri="{FF2B5EF4-FFF2-40B4-BE49-F238E27FC236}">
                      <a16:creationId xmlns:a16="http://schemas.microsoft.com/office/drawing/2014/main" id="{6DECCE66-D821-4581-84E8-8D4C61DFD3F6}"/>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 name="Line 62">
                  <a:extLst>
                    <a:ext uri="{FF2B5EF4-FFF2-40B4-BE49-F238E27FC236}">
                      <a16:creationId xmlns:a16="http://schemas.microsoft.com/office/drawing/2014/main" id="{25C59748-DC41-42CB-8395-37B8FA80AF52}"/>
                    </a:ext>
                  </a:extLst>
                </p:cNvPr>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9" name="Group 63">
              <a:extLst>
                <a:ext uri="{FF2B5EF4-FFF2-40B4-BE49-F238E27FC236}">
                  <a16:creationId xmlns:a16="http://schemas.microsoft.com/office/drawing/2014/main" id="{9F586A33-9AFD-4695-8268-E138393AE20D}"/>
                </a:ext>
              </a:extLst>
            </p:cNvPr>
            <p:cNvGrpSpPr>
              <a:grpSpLocks/>
            </p:cNvGrpSpPr>
            <p:nvPr/>
          </p:nvGrpSpPr>
          <p:grpSpPr bwMode="auto">
            <a:xfrm>
              <a:off x="5622925" y="5395913"/>
              <a:ext cx="501650" cy="233363"/>
              <a:chOff x="3600" y="219"/>
              <a:chExt cx="360" cy="175"/>
            </a:xfrm>
          </p:grpSpPr>
          <p:sp>
            <p:nvSpPr>
              <p:cNvPr id="108" name="Oval 64">
                <a:extLst>
                  <a:ext uri="{FF2B5EF4-FFF2-40B4-BE49-F238E27FC236}">
                    <a16:creationId xmlns:a16="http://schemas.microsoft.com/office/drawing/2014/main" id="{A50E6887-7071-48C3-B9EB-27602DD15EBE}"/>
                  </a:ext>
                </a:extLst>
              </p:cNvPr>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endParaRPr>
              </a:p>
            </p:txBody>
          </p:sp>
          <p:sp>
            <p:nvSpPr>
              <p:cNvPr id="109" name="Line 65">
                <a:extLst>
                  <a:ext uri="{FF2B5EF4-FFF2-40B4-BE49-F238E27FC236}">
                    <a16:creationId xmlns:a16="http://schemas.microsoft.com/office/drawing/2014/main" id="{13D41A34-D36F-4895-8D50-345F0C1ED4F4}"/>
                  </a:ext>
                </a:extLst>
              </p:cNvPr>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0" name="Line 66">
                <a:extLst>
                  <a:ext uri="{FF2B5EF4-FFF2-40B4-BE49-F238E27FC236}">
                    <a16:creationId xmlns:a16="http://schemas.microsoft.com/office/drawing/2014/main" id="{8CF6C893-EF05-421B-B1B7-DA9754405C89}"/>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 name="Rectangle 67">
                <a:extLst>
                  <a:ext uri="{FF2B5EF4-FFF2-40B4-BE49-F238E27FC236}">
                    <a16:creationId xmlns:a16="http://schemas.microsoft.com/office/drawing/2014/main" id="{3C91C66B-7FC7-4A71-A0A3-F35E94044B16}"/>
                  </a:ext>
                </a:extLst>
              </p:cNvPr>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latin typeface="Times New Roman" panose="02020603050405020304" pitchFamily="18" charset="0"/>
                </a:endParaRPr>
              </a:p>
            </p:txBody>
          </p:sp>
          <p:sp>
            <p:nvSpPr>
              <p:cNvPr id="112" name="Oval 68">
                <a:extLst>
                  <a:ext uri="{FF2B5EF4-FFF2-40B4-BE49-F238E27FC236}">
                    <a16:creationId xmlns:a16="http://schemas.microsoft.com/office/drawing/2014/main" id="{70942EC2-6356-4380-B1E7-0CDF07716D1C}"/>
                  </a:ext>
                </a:extLst>
              </p:cNvPr>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endParaRPr>
              </a:p>
            </p:txBody>
          </p:sp>
          <p:grpSp>
            <p:nvGrpSpPr>
              <p:cNvPr id="113" name="Group 69">
                <a:extLst>
                  <a:ext uri="{FF2B5EF4-FFF2-40B4-BE49-F238E27FC236}">
                    <a16:creationId xmlns:a16="http://schemas.microsoft.com/office/drawing/2014/main" id="{E8A127F3-8FF4-4FC4-BDCE-47995F3D8853}"/>
                  </a:ext>
                </a:extLst>
              </p:cNvPr>
              <p:cNvGrpSpPr>
                <a:grpSpLocks/>
              </p:cNvGrpSpPr>
              <p:nvPr/>
            </p:nvGrpSpPr>
            <p:grpSpPr bwMode="auto">
              <a:xfrm>
                <a:off x="3686" y="244"/>
                <a:ext cx="177" cy="66"/>
                <a:chOff x="2848" y="848"/>
                <a:chExt cx="140" cy="98"/>
              </a:xfrm>
            </p:grpSpPr>
            <p:sp>
              <p:nvSpPr>
                <p:cNvPr id="118" name="Line 70">
                  <a:extLst>
                    <a:ext uri="{FF2B5EF4-FFF2-40B4-BE49-F238E27FC236}">
                      <a16:creationId xmlns:a16="http://schemas.microsoft.com/office/drawing/2014/main" id="{E0D332FD-4760-47F7-9109-15C1D6553FE5}"/>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 name="Line 71">
                  <a:extLst>
                    <a:ext uri="{FF2B5EF4-FFF2-40B4-BE49-F238E27FC236}">
                      <a16:creationId xmlns:a16="http://schemas.microsoft.com/office/drawing/2014/main" id="{601DE2C5-2BD7-40A9-A99B-6AEBF8ADDCE6}"/>
                    </a:ext>
                  </a:extLst>
                </p:cNvPr>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 name="Line 72">
                  <a:extLst>
                    <a:ext uri="{FF2B5EF4-FFF2-40B4-BE49-F238E27FC236}">
                      <a16:creationId xmlns:a16="http://schemas.microsoft.com/office/drawing/2014/main" id="{8ED94419-D357-45B9-961E-6E34353AE131}"/>
                    </a:ext>
                  </a:extLst>
                </p:cNvPr>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4" name="Group 73">
                <a:extLst>
                  <a:ext uri="{FF2B5EF4-FFF2-40B4-BE49-F238E27FC236}">
                    <a16:creationId xmlns:a16="http://schemas.microsoft.com/office/drawing/2014/main" id="{A88CC5FC-FCAD-467C-A7F5-0682CFEAA55B}"/>
                  </a:ext>
                </a:extLst>
              </p:cNvPr>
              <p:cNvGrpSpPr>
                <a:grpSpLocks/>
              </p:cNvGrpSpPr>
              <p:nvPr/>
            </p:nvGrpSpPr>
            <p:grpSpPr bwMode="auto">
              <a:xfrm flipV="1">
                <a:off x="3686" y="243"/>
                <a:ext cx="177" cy="66"/>
                <a:chOff x="2848" y="848"/>
                <a:chExt cx="140" cy="98"/>
              </a:xfrm>
            </p:grpSpPr>
            <p:sp>
              <p:nvSpPr>
                <p:cNvPr id="115" name="Line 74">
                  <a:extLst>
                    <a:ext uri="{FF2B5EF4-FFF2-40B4-BE49-F238E27FC236}">
                      <a16:creationId xmlns:a16="http://schemas.microsoft.com/office/drawing/2014/main" id="{40B21069-1AD8-4067-84CC-4103446BCA8B}"/>
                    </a:ext>
                  </a:extLst>
                </p:cNvPr>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 name="Line 75">
                  <a:extLst>
                    <a:ext uri="{FF2B5EF4-FFF2-40B4-BE49-F238E27FC236}">
                      <a16:creationId xmlns:a16="http://schemas.microsoft.com/office/drawing/2014/main" id="{021D1094-BE1A-4A51-A72E-35472D82A4AC}"/>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 name="Line 76">
                  <a:extLst>
                    <a:ext uri="{FF2B5EF4-FFF2-40B4-BE49-F238E27FC236}">
                      <a16:creationId xmlns:a16="http://schemas.microsoft.com/office/drawing/2014/main" id="{7EB6F142-2506-4F0E-964E-8B9ED0AACB8D}"/>
                    </a:ext>
                  </a:extLst>
                </p:cNvPr>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30" name="Group 77">
              <a:extLst>
                <a:ext uri="{FF2B5EF4-FFF2-40B4-BE49-F238E27FC236}">
                  <a16:creationId xmlns:a16="http://schemas.microsoft.com/office/drawing/2014/main" id="{1D6800CD-47D2-45E5-990E-164DE431FC94}"/>
                </a:ext>
              </a:extLst>
            </p:cNvPr>
            <p:cNvGrpSpPr>
              <a:grpSpLocks/>
            </p:cNvGrpSpPr>
            <p:nvPr/>
          </p:nvGrpSpPr>
          <p:grpSpPr bwMode="auto">
            <a:xfrm>
              <a:off x="6067425" y="4740276"/>
              <a:ext cx="501650" cy="233363"/>
              <a:chOff x="3600" y="219"/>
              <a:chExt cx="360" cy="175"/>
            </a:xfrm>
          </p:grpSpPr>
          <p:sp>
            <p:nvSpPr>
              <p:cNvPr id="95" name="Oval 78">
                <a:extLst>
                  <a:ext uri="{FF2B5EF4-FFF2-40B4-BE49-F238E27FC236}">
                    <a16:creationId xmlns:a16="http://schemas.microsoft.com/office/drawing/2014/main" id="{86D53975-FE45-48E9-A135-A7962DB811B3}"/>
                  </a:ext>
                </a:extLst>
              </p:cNvPr>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endParaRPr>
              </a:p>
            </p:txBody>
          </p:sp>
          <p:sp>
            <p:nvSpPr>
              <p:cNvPr id="96" name="Line 79">
                <a:extLst>
                  <a:ext uri="{FF2B5EF4-FFF2-40B4-BE49-F238E27FC236}">
                    <a16:creationId xmlns:a16="http://schemas.microsoft.com/office/drawing/2014/main" id="{7675DD70-3834-40AD-ABE8-C49A5C40F34D}"/>
                  </a:ext>
                </a:extLst>
              </p:cNvPr>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 name="Line 80">
                <a:extLst>
                  <a:ext uri="{FF2B5EF4-FFF2-40B4-BE49-F238E27FC236}">
                    <a16:creationId xmlns:a16="http://schemas.microsoft.com/office/drawing/2014/main" id="{4A16E4D2-92C4-4D5A-9D8A-8599C076CF17}"/>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 name="Rectangle 81">
                <a:extLst>
                  <a:ext uri="{FF2B5EF4-FFF2-40B4-BE49-F238E27FC236}">
                    <a16:creationId xmlns:a16="http://schemas.microsoft.com/office/drawing/2014/main" id="{6EE9BFC8-9C03-4818-8D85-819310336BD6}"/>
                  </a:ext>
                </a:extLst>
              </p:cNvPr>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latin typeface="Times New Roman" panose="02020603050405020304" pitchFamily="18" charset="0"/>
                </a:endParaRPr>
              </a:p>
            </p:txBody>
          </p:sp>
          <p:sp>
            <p:nvSpPr>
              <p:cNvPr id="99" name="Oval 82">
                <a:extLst>
                  <a:ext uri="{FF2B5EF4-FFF2-40B4-BE49-F238E27FC236}">
                    <a16:creationId xmlns:a16="http://schemas.microsoft.com/office/drawing/2014/main" id="{CE241C12-455A-4967-A7DD-34861B335693}"/>
                  </a:ext>
                </a:extLst>
              </p:cNvPr>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endParaRPr>
              </a:p>
            </p:txBody>
          </p:sp>
          <p:grpSp>
            <p:nvGrpSpPr>
              <p:cNvPr id="100" name="Group 83">
                <a:extLst>
                  <a:ext uri="{FF2B5EF4-FFF2-40B4-BE49-F238E27FC236}">
                    <a16:creationId xmlns:a16="http://schemas.microsoft.com/office/drawing/2014/main" id="{B7D58882-7220-413D-9E93-B892B70AA5F2}"/>
                  </a:ext>
                </a:extLst>
              </p:cNvPr>
              <p:cNvGrpSpPr>
                <a:grpSpLocks/>
              </p:cNvGrpSpPr>
              <p:nvPr/>
            </p:nvGrpSpPr>
            <p:grpSpPr bwMode="auto">
              <a:xfrm>
                <a:off x="3686" y="244"/>
                <a:ext cx="177" cy="66"/>
                <a:chOff x="2848" y="848"/>
                <a:chExt cx="140" cy="98"/>
              </a:xfrm>
            </p:grpSpPr>
            <p:sp>
              <p:nvSpPr>
                <p:cNvPr id="105" name="Line 84">
                  <a:extLst>
                    <a:ext uri="{FF2B5EF4-FFF2-40B4-BE49-F238E27FC236}">
                      <a16:creationId xmlns:a16="http://schemas.microsoft.com/office/drawing/2014/main" id="{6658A349-701F-47AF-BB5A-F067021DC6A5}"/>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6" name="Line 85">
                  <a:extLst>
                    <a:ext uri="{FF2B5EF4-FFF2-40B4-BE49-F238E27FC236}">
                      <a16:creationId xmlns:a16="http://schemas.microsoft.com/office/drawing/2014/main" id="{F0E44B9A-C103-46B1-AE29-49FEDD5D7E18}"/>
                    </a:ext>
                  </a:extLst>
                </p:cNvPr>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 name="Line 86">
                  <a:extLst>
                    <a:ext uri="{FF2B5EF4-FFF2-40B4-BE49-F238E27FC236}">
                      <a16:creationId xmlns:a16="http://schemas.microsoft.com/office/drawing/2014/main" id="{BB33D9D1-330C-4564-950F-67EA6672EE40}"/>
                    </a:ext>
                  </a:extLst>
                </p:cNvPr>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1" name="Group 87">
                <a:extLst>
                  <a:ext uri="{FF2B5EF4-FFF2-40B4-BE49-F238E27FC236}">
                    <a16:creationId xmlns:a16="http://schemas.microsoft.com/office/drawing/2014/main" id="{DE43D974-34CF-4F4B-83C7-88FB8C9A127B}"/>
                  </a:ext>
                </a:extLst>
              </p:cNvPr>
              <p:cNvGrpSpPr>
                <a:grpSpLocks/>
              </p:cNvGrpSpPr>
              <p:nvPr/>
            </p:nvGrpSpPr>
            <p:grpSpPr bwMode="auto">
              <a:xfrm flipV="1">
                <a:off x="3686" y="243"/>
                <a:ext cx="177" cy="66"/>
                <a:chOff x="2848" y="848"/>
                <a:chExt cx="140" cy="98"/>
              </a:xfrm>
            </p:grpSpPr>
            <p:sp>
              <p:nvSpPr>
                <p:cNvPr id="102" name="Line 88">
                  <a:extLst>
                    <a:ext uri="{FF2B5EF4-FFF2-40B4-BE49-F238E27FC236}">
                      <a16:creationId xmlns:a16="http://schemas.microsoft.com/office/drawing/2014/main" id="{C0E4E7F9-CCF7-4A2B-93D7-BEAEA0C4BE9C}"/>
                    </a:ext>
                  </a:extLst>
                </p:cNvPr>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 name="Line 89">
                  <a:extLst>
                    <a:ext uri="{FF2B5EF4-FFF2-40B4-BE49-F238E27FC236}">
                      <a16:creationId xmlns:a16="http://schemas.microsoft.com/office/drawing/2014/main" id="{A2109858-16F3-4A25-B437-F37665129BFB}"/>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 name="Line 90">
                  <a:extLst>
                    <a:ext uri="{FF2B5EF4-FFF2-40B4-BE49-F238E27FC236}">
                      <a16:creationId xmlns:a16="http://schemas.microsoft.com/office/drawing/2014/main" id="{FB95D1ED-F036-4525-92ED-8A402152C2E8}"/>
                    </a:ext>
                  </a:extLst>
                </p:cNvPr>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31" name="Freeform 91">
              <a:extLst>
                <a:ext uri="{FF2B5EF4-FFF2-40B4-BE49-F238E27FC236}">
                  <a16:creationId xmlns:a16="http://schemas.microsoft.com/office/drawing/2014/main" id="{8BC28F17-EF7D-4BC4-A735-13EC28AA5A4D}"/>
                </a:ext>
              </a:extLst>
            </p:cNvPr>
            <p:cNvSpPr>
              <a:spLocks/>
            </p:cNvSpPr>
            <p:nvPr/>
          </p:nvSpPr>
          <p:spPr bwMode="auto">
            <a:xfrm>
              <a:off x="5573713" y="4557713"/>
              <a:ext cx="504825" cy="307975"/>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2" name="Freeform 92">
              <a:extLst>
                <a:ext uri="{FF2B5EF4-FFF2-40B4-BE49-F238E27FC236}">
                  <a16:creationId xmlns:a16="http://schemas.microsoft.com/office/drawing/2014/main" id="{F0A79EF5-FF1C-42BB-83E2-B45D4E82279A}"/>
                </a:ext>
              </a:extLst>
            </p:cNvPr>
            <p:cNvSpPr>
              <a:spLocks/>
            </p:cNvSpPr>
            <p:nvPr/>
          </p:nvSpPr>
          <p:spPr bwMode="auto">
            <a:xfrm>
              <a:off x="4508500" y="4949826"/>
              <a:ext cx="481013" cy="238125"/>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3" name="Freeform 93">
              <a:extLst>
                <a:ext uri="{FF2B5EF4-FFF2-40B4-BE49-F238E27FC236}">
                  <a16:creationId xmlns:a16="http://schemas.microsoft.com/office/drawing/2014/main" id="{5895FC6E-61E3-499B-9658-827ECE8E6FC2}"/>
                </a:ext>
              </a:extLst>
            </p:cNvPr>
            <p:cNvSpPr>
              <a:spLocks/>
            </p:cNvSpPr>
            <p:nvPr/>
          </p:nvSpPr>
          <p:spPr bwMode="auto">
            <a:xfrm>
              <a:off x="5456238" y="4926013"/>
              <a:ext cx="628650" cy="247650"/>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4" name="Freeform 94">
              <a:extLst>
                <a:ext uri="{FF2B5EF4-FFF2-40B4-BE49-F238E27FC236}">
                  <a16:creationId xmlns:a16="http://schemas.microsoft.com/office/drawing/2014/main" id="{481AC546-F6B9-4B07-AD4D-2F763C68DF5F}"/>
                </a:ext>
              </a:extLst>
            </p:cNvPr>
            <p:cNvSpPr>
              <a:spLocks/>
            </p:cNvSpPr>
            <p:nvPr/>
          </p:nvSpPr>
          <p:spPr bwMode="auto">
            <a:xfrm>
              <a:off x="6122988" y="4979988"/>
              <a:ext cx="206375" cy="508000"/>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5" name="Freeform 95">
              <a:extLst>
                <a:ext uri="{FF2B5EF4-FFF2-40B4-BE49-F238E27FC236}">
                  <a16:creationId xmlns:a16="http://schemas.microsoft.com/office/drawing/2014/main" id="{A95AD112-4E5C-4080-B7DF-F9A7F09AE11F}"/>
                </a:ext>
              </a:extLst>
            </p:cNvPr>
            <p:cNvSpPr>
              <a:spLocks/>
            </p:cNvSpPr>
            <p:nvPr/>
          </p:nvSpPr>
          <p:spPr bwMode="auto">
            <a:xfrm>
              <a:off x="4887913" y="5513388"/>
              <a:ext cx="736600" cy="74613"/>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6" name="Freeform 96">
              <a:extLst>
                <a:ext uri="{FF2B5EF4-FFF2-40B4-BE49-F238E27FC236}">
                  <a16:creationId xmlns:a16="http://schemas.microsoft.com/office/drawing/2014/main" id="{27711DD8-0C8B-4B70-8B53-05B72C66471F}"/>
                </a:ext>
              </a:extLst>
            </p:cNvPr>
            <p:cNvSpPr>
              <a:spLocks/>
            </p:cNvSpPr>
            <p:nvPr/>
          </p:nvSpPr>
          <p:spPr bwMode="auto">
            <a:xfrm>
              <a:off x="4351338" y="4973638"/>
              <a:ext cx="193675" cy="425450"/>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7" name="Text Box 100">
              <a:extLst>
                <a:ext uri="{FF2B5EF4-FFF2-40B4-BE49-F238E27FC236}">
                  <a16:creationId xmlns:a16="http://schemas.microsoft.com/office/drawing/2014/main" id="{C98E20D2-A0C4-4B76-8763-B2050FA13F13}"/>
                </a:ext>
              </a:extLst>
            </p:cNvPr>
            <p:cNvSpPr txBox="1">
              <a:spLocks noChangeArrowheads="1"/>
            </p:cNvSpPr>
            <p:nvPr/>
          </p:nvSpPr>
          <p:spPr bwMode="auto">
            <a:xfrm>
              <a:off x="4440876" y="4483071"/>
              <a:ext cx="311067" cy="3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800">
                  <a:solidFill>
                    <a:srgbClr val="000000"/>
                  </a:solidFill>
                </a:rPr>
                <a:t>1</a:t>
              </a:r>
            </a:p>
          </p:txBody>
        </p:sp>
        <p:sp>
          <p:nvSpPr>
            <p:cNvPr id="38" name="Text Box 101">
              <a:extLst>
                <a:ext uri="{FF2B5EF4-FFF2-40B4-BE49-F238E27FC236}">
                  <a16:creationId xmlns:a16="http://schemas.microsoft.com/office/drawing/2014/main" id="{7DC778F5-7B83-4982-B08A-395501B481E2}"/>
                </a:ext>
              </a:extLst>
            </p:cNvPr>
            <p:cNvSpPr txBox="1">
              <a:spLocks noChangeArrowheads="1"/>
            </p:cNvSpPr>
            <p:nvPr/>
          </p:nvSpPr>
          <p:spPr bwMode="auto">
            <a:xfrm>
              <a:off x="4378980" y="4897394"/>
              <a:ext cx="296783" cy="3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00"/>
                  </a:solidFill>
                </a:rPr>
                <a:t>2</a:t>
              </a:r>
            </a:p>
          </p:txBody>
        </p:sp>
        <p:sp>
          <p:nvSpPr>
            <p:cNvPr id="39" name="Text Box 102">
              <a:extLst>
                <a:ext uri="{FF2B5EF4-FFF2-40B4-BE49-F238E27FC236}">
                  <a16:creationId xmlns:a16="http://schemas.microsoft.com/office/drawing/2014/main" id="{2F66345E-C8E5-4813-8C80-24008B034463}"/>
                </a:ext>
              </a:extLst>
            </p:cNvPr>
            <p:cNvSpPr txBox="1">
              <a:spLocks noChangeArrowheads="1"/>
            </p:cNvSpPr>
            <p:nvPr/>
          </p:nvSpPr>
          <p:spPr bwMode="auto">
            <a:xfrm>
              <a:off x="4128222" y="4970416"/>
              <a:ext cx="296783" cy="3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00"/>
                  </a:solidFill>
                </a:rPr>
                <a:t>3</a:t>
              </a:r>
            </a:p>
          </p:txBody>
        </p:sp>
        <p:grpSp>
          <p:nvGrpSpPr>
            <p:cNvPr id="40" name="Group 1">
              <a:extLst>
                <a:ext uri="{FF2B5EF4-FFF2-40B4-BE49-F238E27FC236}">
                  <a16:creationId xmlns:a16="http://schemas.microsoft.com/office/drawing/2014/main" id="{6EDE05FE-1DAF-4784-9D11-C13BDAB1741A}"/>
                </a:ext>
              </a:extLst>
            </p:cNvPr>
            <p:cNvGrpSpPr>
              <a:grpSpLocks/>
            </p:cNvGrpSpPr>
            <p:nvPr/>
          </p:nvGrpSpPr>
          <p:grpSpPr bwMode="auto">
            <a:xfrm rot="-2012368">
              <a:off x="2645158" y="5398104"/>
              <a:ext cx="1447800" cy="274638"/>
              <a:chOff x="2436813" y="4587876"/>
              <a:chExt cx="1447800" cy="274638"/>
            </a:xfrm>
          </p:grpSpPr>
          <p:sp>
            <p:nvSpPr>
              <p:cNvPr id="90" name="Rectangle 97">
                <a:extLst>
                  <a:ext uri="{FF2B5EF4-FFF2-40B4-BE49-F238E27FC236}">
                    <a16:creationId xmlns:a16="http://schemas.microsoft.com/office/drawing/2014/main" id="{4933C54D-1018-44CB-8AE6-C1FC25BC59A3}"/>
                  </a:ext>
                </a:extLst>
              </p:cNvPr>
              <p:cNvSpPr>
                <a:spLocks noChangeArrowheads="1"/>
              </p:cNvSpPr>
              <p:nvPr/>
            </p:nvSpPr>
            <p:spPr bwMode="auto">
              <a:xfrm>
                <a:off x="2461850" y="4583083"/>
                <a:ext cx="1155391" cy="2381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endParaRPr>
              </a:p>
            </p:txBody>
          </p:sp>
          <p:sp>
            <p:nvSpPr>
              <p:cNvPr id="91" name="Rectangle 98">
                <a:extLst>
                  <a:ext uri="{FF2B5EF4-FFF2-40B4-BE49-F238E27FC236}">
                    <a16:creationId xmlns:a16="http://schemas.microsoft.com/office/drawing/2014/main" id="{1F00E3E0-F84D-4D96-9E9D-89A639B8DF45}"/>
                  </a:ext>
                </a:extLst>
              </p:cNvPr>
              <p:cNvSpPr>
                <a:spLocks noChangeArrowheads="1"/>
              </p:cNvSpPr>
              <p:nvPr/>
            </p:nvSpPr>
            <p:spPr bwMode="auto">
              <a:xfrm>
                <a:off x="2437928" y="4606491"/>
                <a:ext cx="1147455" cy="23811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endParaRPr>
              </a:p>
            </p:txBody>
          </p:sp>
          <p:sp>
            <p:nvSpPr>
              <p:cNvPr id="92" name="Line 99">
                <a:extLst>
                  <a:ext uri="{FF2B5EF4-FFF2-40B4-BE49-F238E27FC236}">
                    <a16:creationId xmlns:a16="http://schemas.microsoft.com/office/drawing/2014/main" id="{7D37C6A1-E4F1-4C6E-B562-FF712E80D0E7}"/>
                  </a:ext>
                </a:extLst>
              </p:cNvPr>
              <p:cNvSpPr>
                <a:spLocks noChangeShapeType="1"/>
              </p:cNvSpPr>
              <p:nvPr/>
            </p:nvSpPr>
            <p:spPr bwMode="auto">
              <a:xfrm>
                <a:off x="3462418" y="4739659"/>
                <a:ext cx="422162"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 name="Rectangle 104">
                <a:extLst>
                  <a:ext uri="{FF2B5EF4-FFF2-40B4-BE49-F238E27FC236}">
                    <a16:creationId xmlns:a16="http://schemas.microsoft.com/office/drawing/2014/main" id="{2FF0C7C6-5B67-48A0-A186-F6B545EEF6CC}"/>
                  </a:ext>
                </a:extLst>
              </p:cNvPr>
              <p:cNvSpPr>
                <a:spLocks noChangeArrowheads="1"/>
              </p:cNvSpPr>
              <p:nvPr/>
            </p:nvSpPr>
            <p:spPr bwMode="auto">
              <a:xfrm>
                <a:off x="3067594" y="4610052"/>
                <a:ext cx="426923" cy="239704"/>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endParaRPr>
              </a:p>
            </p:txBody>
          </p:sp>
          <p:sp>
            <p:nvSpPr>
              <p:cNvPr id="94" name="Text Box 105">
                <a:extLst>
                  <a:ext uri="{FF2B5EF4-FFF2-40B4-BE49-F238E27FC236}">
                    <a16:creationId xmlns:a16="http://schemas.microsoft.com/office/drawing/2014/main" id="{650B5F45-905B-402C-BDF6-C2AFDF49D874}"/>
                  </a:ext>
                </a:extLst>
              </p:cNvPr>
              <p:cNvSpPr txBox="1">
                <a:spLocks noChangeArrowheads="1"/>
              </p:cNvSpPr>
              <p:nvPr/>
            </p:nvSpPr>
            <p:spPr bwMode="auto">
              <a:xfrm rot="289934">
                <a:off x="3019653" y="4584228"/>
                <a:ext cx="520561" cy="274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200">
                    <a:solidFill>
                      <a:srgbClr val="000000"/>
                    </a:solidFill>
                  </a:rPr>
                  <a:t>0111</a:t>
                </a:r>
              </a:p>
            </p:txBody>
          </p:sp>
        </p:grpSp>
        <p:sp>
          <p:nvSpPr>
            <p:cNvPr id="41" name="Text Box 106">
              <a:extLst>
                <a:ext uri="{FF2B5EF4-FFF2-40B4-BE49-F238E27FC236}">
                  <a16:creationId xmlns:a16="http://schemas.microsoft.com/office/drawing/2014/main" id="{C054B9E0-D4B9-4E5C-BC61-5B043581524F}"/>
                </a:ext>
              </a:extLst>
            </p:cNvPr>
            <p:cNvSpPr txBox="1">
              <a:spLocks noChangeArrowheads="1"/>
            </p:cNvSpPr>
            <p:nvPr/>
          </p:nvSpPr>
          <p:spPr bwMode="auto">
            <a:xfrm>
              <a:off x="1638346" y="6046702"/>
              <a:ext cx="2909795" cy="584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rgbClr val="000000"/>
                  </a:solidFill>
                </a:rPr>
                <a:t>destination address in arriving</a:t>
              </a:r>
            </a:p>
            <a:p>
              <a:pPr eaLnBrk="1" hangingPunct="1"/>
              <a:r>
                <a:rPr lang="en-US" altLang="zh-CN" sz="1600" dirty="0">
                  <a:solidFill>
                    <a:srgbClr val="000000"/>
                  </a:solidFill>
                </a:rPr>
                <a:t>packet</a:t>
              </a:r>
              <a:r>
                <a:rPr lang="ja-JP" altLang="en-US" sz="1600" dirty="0">
                  <a:solidFill>
                    <a:srgbClr val="000000"/>
                  </a:solidFill>
                </a:rPr>
                <a:t>’</a:t>
              </a:r>
              <a:r>
                <a:rPr lang="en-US" altLang="ja-JP" sz="1600" dirty="0">
                  <a:solidFill>
                    <a:srgbClr val="000000"/>
                  </a:solidFill>
                </a:rPr>
                <a:t>s header</a:t>
              </a:r>
              <a:endParaRPr lang="en-US" altLang="zh-CN" sz="1600" dirty="0">
                <a:solidFill>
                  <a:srgbClr val="000000"/>
                </a:solidFill>
              </a:endParaRPr>
            </a:p>
          </p:txBody>
        </p:sp>
        <p:sp>
          <p:nvSpPr>
            <p:cNvPr id="42" name="Line 107">
              <a:extLst>
                <a:ext uri="{FF2B5EF4-FFF2-40B4-BE49-F238E27FC236}">
                  <a16:creationId xmlns:a16="http://schemas.microsoft.com/office/drawing/2014/main" id="{F793D123-6FEB-43F7-B003-2F005E03DF03}"/>
                </a:ext>
              </a:extLst>
            </p:cNvPr>
            <p:cNvSpPr>
              <a:spLocks noChangeShapeType="1"/>
            </p:cNvSpPr>
            <p:nvPr/>
          </p:nvSpPr>
          <p:spPr bwMode="auto">
            <a:xfrm flipH="1">
              <a:off x="2626848" y="4873581"/>
              <a:ext cx="1407736" cy="9143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Line 119">
              <a:extLst>
                <a:ext uri="{FF2B5EF4-FFF2-40B4-BE49-F238E27FC236}">
                  <a16:creationId xmlns:a16="http://schemas.microsoft.com/office/drawing/2014/main" id="{C2C8A277-4095-4C85-BCE6-C02B9EF876FF}"/>
                </a:ext>
              </a:extLst>
            </p:cNvPr>
            <p:cNvSpPr>
              <a:spLocks noChangeShapeType="1"/>
            </p:cNvSpPr>
            <p:nvPr/>
          </p:nvSpPr>
          <p:spPr bwMode="auto">
            <a:xfrm flipH="1" flipV="1">
              <a:off x="3588616" y="5648254"/>
              <a:ext cx="22219" cy="4508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 name="Freeform 121">
              <a:extLst>
                <a:ext uri="{FF2B5EF4-FFF2-40B4-BE49-F238E27FC236}">
                  <a16:creationId xmlns:a16="http://schemas.microsoft.com/office/drawing/2014/main" id="{5235106E-B1B2-4FE9-B554-4A41E1864DE6}"/>
                </a:ext>
              </a:extLst>
            </p:cNvPr>
            <p:cNvSpPr>
              <a:spLocks/>
            </p:cNvSpPr>
            <p:nvPr/>
          </p:nvSpPr>
          <p:spPr bwMode="auto">
            <a:xfrm flipH="1">
              <a:off x="6254750" y="4370388"/>
              <a:ext cx="577850"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122">
              <a:extLst>
                <a:ext uri="{FF2B5EF4-FFF2-40B4-BE49-F238E27FC236}">
                  <a16:creationId xmlns:a16="http://schemas.microsoft.com/office/drawing/2014/main" id="{F2FAFAFA-6A67-4256-AC21-7DAE9294F454}"/>
                </a:ext>
              </a:extLst>
            </p:cNvPr>
            <p:cNvSpPr>
              <a:spLocks/>
            </p:cNvSpPr>
            <p:nvPr/>
          </p:nvSpPr>
          <p:spPr bwMode="auto">
            <a:xfrm flipH="1">
              <a:off x="5243513" y="4086226"/>
              <a:ext cx="577850"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 name="Freeform 123">
              <a:extLst>
                <a:ext uri="{FF2B5EF4-FFF2-40B4-BE49-F238E27FC236}">
                  <a16:creationId xmlns:a16="http://schemas.microsoft.com/office/drawing/2014/main" id="{73D961E9-5FDF-4643-B75B-4A37C2E39E3D}"/>
                </a:ext>
              </a:extLst>
            </p:cNvPr>
            <p:cNvSpPr>
              <a:spLocks/>
            </p:cNvSpPr>
            <p:nvPr/>
          </p:nvSpPr>
          <p:spPr bwMode="auto">
            <a:xfrm flipH="1" flipV="1">
              <a:off x="5911850" y="5632451"/>
              <a:ext cx="542925"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124">
              <a:extLst>
                <a:ext uri="{FF2B5EF4-FFF2-40B4-BE49-F238E27FC236}">
                  <a16:creationId xmlns:a16="http://schemas.microsoft.com/office/drawing/2014/main" id="{8BBE2BD3-690A-498A-9FD9-9BC6FC9FA272}"/>
                </a:ext>
              </a:extLst>
            </p:cNvPr>
            <p:cNvSpPr>
              <a:spLocks/>
            </p:cNvSpPr>
            <p:nvPr/>
          </p:nvSpPr>
          <p:spPr bwMode="auto">
            <a:xfrm flipH="1" flipV="1">
              <a:off x="4562475" y="5616576"/>
              <a:ext cx="542925"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125">
              <a:extLst>
                <a:ext uri="{FF2B5EF4-FFF2-40B4-BE49-F238E27FC236}">
                  <a16:creationId xmlns:a16="http://schemas.microsoft.com/office/drawing/2014/main" id="{35983711-FAA9-4A20-9107-CF08C27FAA58}"/>
                </a:ext>
              </a:extLst>
            </p:cNvPr>
            <p:cNvSpPr>
              <a:spLocks/>
            </p:cNvSpPr>
            <p:nvPr/>
          </p:nvSpPr>
          <p:spPr bwMode="auto">
            <a:xfrm flipH="1" flipV="1">
              <a:off x="5202238" y="5324476"/>
              <a:ext cx="542925" cy="452438"/>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9" name="Group 126">
              <a:extLst>
                <a:ext uri="{FF2B5EF4-FFF2-40B4-BE49-F238E27FC236}">
                  <a16:creationId xmlns:a16="http://schemas.microsoft.com/office/drawing/2014/main" id="{ED1EAD8C-1FF6-474C-AD01-ADB5AD0797AE}"/>
                </a:ext>
              </a:extLst>
            </p:cNvPr>
            <p:cNvGrpSpPr>
              <a:grpSpLocks/>
            </p:cNvGrpSpPr>
            <p:nvPr/>
          </p:nvGrpSpPr>
          <p:grpSpPr bwMode="auto">
            <a:xfrm>
              <a:off x="5251450" y="3641726"/>
              <a:ext cx="550863" cy="452438"/>
              <a:chOff x="2886" y="1668"/>
              <a:chExt cx="347" cy="285"/>
            </a:xfrm>
          </p:grpSpPr>
          <p:sp>
            <p:nvSpPr>
              <p:cNvPr id="83" name="Rectangle 127">
                <a:extLst>
                  <a:ext uri="{FF2B5EF4-FFF2-40B4-BE49-F238E27FC236}">
                    <a16:creationId xmlns:a16="http://schemas.microsoft.com/office/drawing/2014/main" id="{89EC2359-2AE0-4B95-B34C-EA134C609D6D}"/>
                  </a:ext>
                </a:extLst>
              </p:cNvPr>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endParaRPr>
              </a:p>
            </p:txBody>
          </p:sp>
          <p:sp>
            <p:nvSpPr>
              <p:cNvPr id="84" name="Oval 128">
                <a:extLst>
                  <a:ext uri="{FF2B5EF4-FFF2-40B4-BE49-F238E27FC236}">
                    <a16:creationId xmlns:a16="http://schemas.microsoft.com/office/drawing/2014/main" id="{03947DE5-B723-476F-9E4B-DEA389AE73B4}"/>
                  </a:ext>
                </a:extLst>
              </p:cNvPr>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endParaRPr>
              </a:p>
            </p:txBody>
          </p:sp>
          <p:sp>
            <p:nvSpPr>
              <p:cNvPr id="85" name="Rectangle 129">
                <a:extLst>
                  <a:ext uri="{FF2B5EF4-FFF2-40B4-BE49-F238E27FC236}">
                    <a16:creationId xmlns:a16="http://schemas.microsoft.com/office/drawing/2014/main" id="{970F05C5-93C4-4C27-8AF7-281DB0756FCE}"/>
                  </a:ext>
                </a:extLst>
              </p:cNvPr>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endParaRPr>
              </a:p>
            </p:txBody>
          </p:sp>
          <p:sp>
            <p:nvSpPr>
              <p:cNvPr id="86" name="Line 130">
                <a:extLst>
                  <a:ext uri="{FF2B5EF4-FFF2-40B4-BE49-F238E27FC236}">
                    <a16:creationId xmlns:a16="http://schemas.microsoft.com/office/drawing/2014/main" id="{6C876DE7-2E8F-4FEE-8B5D-A65C7120D175}"/>
                  </a:ext>
                </a:extLst>
              </p:cNvPr>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 name="Line 131">
                <a:extLst>
                  <a:ext uri="{FF2B5EF4-FFF2-40B4-BE49-F238E27FC236}">
                    <a16:creationId xmlns:a16="http://schemas.microsoft.com/office/drawing/2014/main" id="{21E7D0FE-88EB-40DD-84F4-253D24F8B368}"/>
                  </a:ext>
                </a:extLst>
              </p:cNvPr>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 name="Line 132">
                <a:extLst>
                  <a:ext uri="{FF2B5EF4-FFF2-40B4-BE49-F238E27FC236}">
                    <a16:creationId xmlns:a16="http://schemas.microsoft.com/office/drawing/2014/main" id="{EF3F85B1-669C-4975-A7A7-4CD679A4E7C0}"/>
                  </a:ext>
                </a:extLst>
              </p:cNvPr>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 name="AutoShape 133">
                <a:extLst>
                  <a:ext uri="{FF2B5EF4-FFF2-40B4-BE49-F238E27FC236}">
                    <a16:creationId xmlns:a16="http://schemas.microsoft.com/office/drawing/2014/main" id="{A7AD5633-6B16-4611-9293-1D9873320E55}"/>
                  </a:ext>
                </a:extLst>
              </p:cNvPr>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endParaRPr>
              </a:p>
            </p:txBody>
          </p:sp>
        </p:grpSp>
        <p:grpSp>
          <p:nvGrpSpPr>
            <p:cNvPr id="50" name="Group 134">
              <a:extLst>
                <a:ext uri="{FF2B5EF4-FFF2-40B4-BE49-F238E27FC236}">
                  <a16:creationId xmlns:a16="http://schemas.microsoft.com/office/drawing/2014/main" id="{20AD63BC-AC4E-4A5B-A7F5-168A66E73642}"/>
                </a:ext>
              </a:extLst>
            </p:cNvPr>
            <p:cNvGrpSpPr>
              <a:grpSpLocks/>
            </p:cNvGrpSpPr>
            <p:nvPr/>
          </p:nvGrpSpPr>
          <p:grpSpPr bwMode="auto">
            <a:xfrm>
              <a:off x="6264275" y="3914776"/>
              <a:ext cx="550863" cy="452438"/>
              <a:chOff x="2886" y="1668"/>
              <a:chExt cx="347" cy="285"/>
            </a:xfrm>
          </p:grpSpPr>
          <p:sp>
            <p:nvSpPr>
              <p:cNvPr id="76" name="Rectangle 135">
                <a:extLst>
                  <a:ext uri="{FF2B5EF4-FFF2-40B4-BE49-F238E27FC236}">
                    <a16:creationId xmlns:a16="http://schemas.microsoft.com/office/drawing/2014/main" id="{8D7763F3-2C07-49B8-9CA8-09BB5A5A4E6C}"/>
                  </a:ext>
                </a:extLst>
              </p:cNvPr>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endParaRPr>
              </a:p>
            </p:txBody>
          </p:sp>
          <p:sp>
            <p:nvSpPr>
              <p:cNvPr id="77" name="Oval 136">
                <a:extLst>
                  <a:ext uri="{FF2B5EF4-FFF2-40B4-BE49-F238E27FC236}">
                    <a16:creationId xmlns:a16="http://schemas.microsoft.com/office/drawing/2014/main" id="{7B49B9CD-0581-4A30-9813-B9D10E12D632}"/>
                  </a:ext>
                </a:extLst>
              </p:cNvPr>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endParaRPr>
              </a:p>
            </p:txBody>
          </p:sp>
          <p:sp>
            <p:nvSpPr>
              <p:cNvPr id="78" name="Rectangle 137">
                <a:extLst>
                  <a:ext uri="{FF2B5EF4-FFF2-40B4-BE49-F238E27FC236}">
                    <a16:creationId xmlns:a16="http://schemas.microsoft.com/office/drawing/2014/main" id="{CE8168F7-5EC6-48FC-B34B-55958181F451}"/>
                  </a:ext>
                </a:extLst>
              </p:cNvPr>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endParaRPr>
              </a:p>
            </p:txBody>
          </p:sp>
          <p:sp>
            <p:nvSpPr>
              <p:cNvPr id="79" name="Line 138">
                <a:extLst>
                  <a:ext uri="{FF2B5EF4-FFF2-40B4-BE49-F238E27FC236}">
                    <a16:creationId xmlns:a16="http://schemas.microsoft.com/office/drawing/2014/main" id="{60463E09-119F-4FDD-B3BA-EB71FF582EEC}"/>
                  </a:ext>
                </a:extLst>
              </p:cNvPr>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 name="Line 139">
                <a:extLst>
                  <a:ext uri="{FF2B5EF4-FFF2-40B4-BE49-F238E27FC236}">
                    <a16:creationId xmlns:a16="http://schemas.microsoft.com/office/drawing/2014/main" id="{F05EA98E-0986-479A-98BE-FC5FCDBC95F1}"/>
                  </a:ext>
                </a:extLst>
              </p:cNvPr>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 name="Line 140">
                <a:extLst>
                  <a:ext uri="{FF2B5EF4-FFF2-40B4-BE49-F238E27FC236}">
                    <a16:creationId xmlns:a16="http://schemas.microsoft.com/office/drawing/2014/main" id="{FEEB7CC0-594A-40C0-8A8F-E7BCB0980A64}"/>
                  </a:ext>
                </a:extLst>
              </p:cNvPr>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 name="AutoShape 141">
                <a:extLst>
                  <a:ext uri="{FF2B5EF4-FFF2-40B4-BE49-F238E27FC236}">
                    <a16:creationId xmlns:a16="http://schemas.microsoft.com/office/drawing/2014/main" id="{557EBE06-8009-442E-BBB4-43E3DC0BF23A}"/>
                  </a:ext>
                </a:extLst>
              </p:cNvPr>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endParaRPr>
              </a:p>
            </p:txBody>
          </p:sp>
        </p:grpSp>
        <p:grpSp>
          <p:nvGrpSpPr>
            <p:cNvPr id="51" name="Group 142">
              <a:extLst>
                <a:ext uri="{FF2B5EF4-FFF2-40B4-BE49-F238E27FC236}">
                  <a16:creationId xmlns:a16="http://schemas.microsoft.com/office/drawing/2014/main" id="{B3A7E19C-307F-439F-A932-C3C1C9739C7D}"/>
                </a:ext>
              </a:extLst>
            </p:cNvPr>
            <p:cNvGrpSpPr>
              <a:grpSpLocks/>
            </p:cNvGrpSpPr>
            <p:nvPr/>
          </p:nvGrpSpPr>
          <p:grpSpPr bwMode="auto">
            <a:xfrm>
              <a:off x="5894388" y="5991226"/>
              <a:ext cx="550863" cy="452438"/>
              <a:chOff x="2886" y="1668"/>
              <a:chExt cx="347" cy="285"/>
            </a:xfrm>
          </p:grpSpPr>
          <p:sp>
            <p:nvSpPr>
              <p:cNvPr id="69" name="Rectangle 143">
                <a:extLst>
                  <a:ext uri="{FF2B5EF4-FFF2-40B4-BE49-F238E27FC236}">
                    <a16:creationId xmlns:a16="http://schemas.microsoft.com/office/drawing/2014/main" id="{3B0C019F-9C9A-4E5F-9C83-FFD45B4C46F8}"/>
                  </a:ext>
                </a:extLst>
              </p:cNvPr>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endParaRPr>
              </a:p>
            </p:txBody>
          </p:sp>
          <p:sp>
            <p:nvSpPr>
              <p:cNvPr id="70" name="Oval 144">
                <a:extLst>
                  <a:ext uri="{FF2B5EF4-FFF2-40B4-BE49-F238E27FC236}">
                    <a16:creationId xmlns:a16="http://schemas.microsoft.com/office/drawing/2014/main" id="{845A578F-F02F-4797-AEF1-FA74C1459A08}"/>
                  </a:ext>
                </a:extLst>
              </p:cNvPr>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endParaRPr>
              </a:p>
            </p:txBody>
          </p:sp>
          <p:sp>
            <p:nvSpPr>
              <p:cNvPr id="71" name="Rectangle 145">
                <a:extLst>
                  <a:ext uri="{FF2B5EF4-FFF2-40B4-BE49-F238E27FC236}">
                    <a16:creationId xmlns:a16="http://schemas.microsoft.com/office/drawing/2014/main" id="{7BA557A8-6DAF-4953-8DF4-FA3C9A9DD58F}"/>
                  </a:ext>
                </a:extLst>
              </p:cNvPr>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endParaRPr>
              </a:p>
            </p:txBody>
          </p:sp>
          <p:sp>
            <p:nvSpPr>
              <p:cNvPr id="72" name="Line 146">
                <a:extLst>
                  <a:ext uri="{FF2B5EF4-FFF2-40B4-BE49-F238E27FC236}">
                    <a16:creationId xmlns:a16="http://schemas.microsoft.com/office/drawing/2014/main" id="{A3A71BD0-BD35-4B6C-89DF-049E863C067B}"/>
                  </a:ext>
                </a:extLst>
              </p:cNvPr>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 name="Line 147">
                <a:extLst>
                  <a:ext uri="{FF2B5EF4-FFF2-40B4-BE49-F238E27FC236}">
                    <a16:creationId xmlns:a16="http://schemas.microsoft.com/office/drawing/2014/main" id="{16D09B84-B43C-4928-89FC-518C2FD192D6}"/>
                  </a:ext>
                </a:extLst>
              </p:cNvPr>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 name="Line 148">
                <a:extLst>
                  <a:ext uri="{FF2B5EF4-FFF2-40B4-BE49-F238E27FC236}">
                    <a16:creationId xmlns:a16="http://schemas.microsoft.com/office/drawing/2014/main" id="{2805901E-594D-4AF1-8C7A-EF851FF2E9F8}"/>
                  </a:ext>
                </a:extLst>
              </p:cNvPr>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 name="AutoShape 149">
                <a:extLst>
                  <a:ext uri="{FF2B5EF4-FFF2-40B4-BE49-F238E27FC236}">
                    <a16:creationId xmlns:a16="http://schemas.microsoft.com/office/drawing/2014/main" id="{CD0B1CFF-8593-4945-9C82-DADECD01CD28}"/>
                  </a:ext>
                </a:extLst>
              </p:cNvPr>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endParaRPr>
              </a:p>
            </p:txBody>
          </p:sp>
        </p:grpSp>
        <p:grpSp>
          <p:nvGrpSpPr>
            <p:cNvPr id="52" name="Group 150">
              <a:extLst>
                <a:ext uri="{FF2B5EF4-FFF2-40B4-BE49-F238E27FC236}">
                  <a16:creationId xmlns:a16="http://schemas.microsoft.com/office/drawing/2014/main" id="{0417A5FA-8A81-43B2-A516-6CDC2438C9C2}"/>
                </a:ext>
              </a:extLst>
            </p:cNvPr>
            <p:cNvGrpSpPr>
              <a:grpSpLocks/>
            </p:cNvGrpSpPr>
            <p:nvPr/>
          </p:nvGrpSpPr>
          <p:grpSpPr bwMode="auto">
            <a:xfrm>
              <a:off x="5199063" y="5772151"/>
              <a:ext cx="550863" cy="452438"/>
              <a:chOff x="2886" y="1668"/>
              <a:chExt cx="347" cy="285"/>
            </a:xfrm>
          </p:grpSpPr>
          <p:sp>
            <p:nvSpPr>
              <p:cNvPr id="62" name="Rectangle 151">
                <a:extLst>
                  <a:ext uri="{FF2B5EF4-FFF2-40B4-BE49-F238E27FC236}">
                    <a16:creationId xmlns:a16="http://schemas.microsoft.com/office/drawing/2014/main" id="{6AA6B636-16FC-4298-A405-66611C4920AA}"/>
                  </a:ext>
                </a:extLst>
              </p:cNvPr>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endParaRPr>
              </a:p>
            </p:txBody>
          </p:sp>
          <p:sp>
            <p:nvSpPr>
              <p:cNvPr id="63" name="Oval 152">
                <a:extLst>
                  <a:ext uri="{FF2B5EF4-FFF2-40B4-BE49-F238E27FC236}">
                    <a16:creationId xmlns:a16="http://schemas.microsoft.com/office/drawing/2014/main" id="{ADAA7C3D-269C-4263-86D8-68BB5D97220F}"/>
                  </a:ext>
                </a:extLst>
              </p:cNvPr>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endParaRPr>
              </a:p>
            </p:txBody>
          </p:sp>
          <p:sp>
            <p:nvSpPr>
              <p:cNvPr id="64" name="Rectangle 153">
                <a:extLst>
                  <a:ext uri="{FF2B5EF4-FFF2-40B4-BE49-F238E27FC236}">
                    <a16:creationId xmlns:a16="http://schemas.microsoft.com/office/drawing/2014/main" id="{611A0AEF-C899-45A1-A1FD-572C1687FDB7}"/>
                  </a:ext>
                </a:extLst>
              </p:cNvPr>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endParaRPr>
              </a:p>
            </p:txBody>
          </p:sp>
          <p:sp>
            <p:nvSpPr>
              <p:cNvPr id="65" name="Line 154">
                <a:extLst>
                  <a:ext uri="{FF2B5EF4-FFF2-40B4-BE49-F238E27FC236}">
                    <a16:creationId xmlns:a16="http://schemas.microsoft.com/office/drawing/2014/main" id="{5E966837-3F9B-4F5C-A960-760E40C8F94D}"/>
                  </a:ext>
                </a:extLst>
              </p:cNvPr>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Line 155">
                <a:extLst>
                  <a:ext uri="{FF2B5EF4-FFF2-40B4-BE49-F238E27FC236}">
                    <a16:creationId xmlns:a16="http://schemas.microsoft.com/office/drawing/2014/main" id="{90E9F471-C021-4EC6-97A4-55B0E874AD03}"/>
                  </a:ext>
                </a:extLst>
              </p:cNvPr>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Line 156">
                <a:extLst>
                  <a:ext uri="{FF2B5EF4-FFF2-40B4-BE49-F238E27FC236}">
                    <a16:creationId xmlns:a16="http://schemas.microsoft.com/office/drawing/2014/main" id="{AA4DF89B-1319-4D5C-A575-6628EA608119}"/>
                  </a:ext>
                </a:extLst>
              </p:cNvPr>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 name="AutoShape 157">
                <a:extLst>
                  <a:ext uri="{FF2B5EF4-FFF2-40B4-BE49-F238E27FC236}">
                    <a16:creationId xmlns:a16="http://schemas.microsoft.com/office/drawing/2014/main" id="{28801389-E10B-4271-92A2-079B937AF7C1}"/>
                  </a:ext>
                </a:extLst>
              </p:cNvPr>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endParaRPr>
              </a:p>
            </p:txBody>
          </p:sp>
        </p:grpSp>
        <p:grpSp>
          <p:nvGrpSpPr>
            <p:cNvPr id="53" name="Group 158">
              <a:extLst>
                <a:ext uri="{FF2B5EF4-FFF2-40B4-BE49-F238E27FC236}">
                  <a16:creationId xmlns:a16="http://schemas.microsoft.com/office/drawing/2014/main" id="{BD331221-07EE-4DF7-8A82-DC35DA941F30}"/>
                </a:ext>
              </a:extLst>
            </p:cNvPr>
            <p:cNvGrpSpPr>
              <a:grpSpLocks/>
            </p:cNvGrpSpPr>
            <p:nvPr/>
          </p:nvGrpSpPr>
          <p:grpSpPr bwMode="auto">
            <a:xfrm>
              <a:off x="4543425" y="5964238"/>
              <a:ext cx="550863" cy="452438"/>
              <a:chOff x="2886" y="1668"/>
              <a:chExt cx="347" cy="285"/>
            </a:xfrm>
          </p:grpSpPr>
          <p:sp>
            <p:nvSpPr>
              <p:cNvPr id="55" name="Rectangle 159">
                <a:extLst>
                  <a:ext uri="{FF2B5EF4-FFF2-40B4-BE49-F238E27FC236}">
                    <a16:creationId xmlns:a16="http://schemas.microsoft.com/office/drawing/2014/main" id="{87189FB1-931B-42EB-8A4A-5893AAB12944}"/>
                  </a:ext>
                </a:extLst>
              </p:cNvPr>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endParaRPr>
              </a:p>
            </p:txBody>
          </p:sp>
          <p:sp>
            <p:nvSpPr>
              <p:cNvPr id="56" name="Oval 160">
                <a:extLst>
                  <a:ext uri="{FF2B5EF4-FFF2-40B4-BE49-F238E27FC236}">
                    <a16:creationId xmlns:a16="http://schemas.microsoft.com/office/drawing/2014/main" id="{FF55880A-904B-4579-9055-322B2F04984E}"/>
                  </a:ext>
                </a:extLst>
              </p:cNvPr>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endParaRPr>
              </a:p>
            </p:txBody>
          </p:sp>
          <p:sp>
            <p:nvSpPr>
              <p:cNvPr id="57" name="Rectangle 161">
                <a:extLst>
                  <a:ext uri="{FF2B5EF4-FFF2-40B4-BE49-F238E27FC236}">
                    <a16:creationId xmlns:a16="http://schemas.microsoft.com/office/drawing/2014/main" id="{AB306281-E2DC-4FB1-B93D-40F87D20CA44}"/>
                  </a:ext>
                </a:extLst>
              </p:cNvPr>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endParaRPr>
              </a:p>
            </p:txBody>
          </p:sp>
          <p:sp>
            <p:nvSpPr>
              <p:cNvPr id="58" name="Line 162">
                <a:extLst>
                  <a:ext uri="{FF2B5EF4-FFF2-40B4-BE49-F238E27FC236}">
                    <a16:creationId xmlns:a16="http://schemas.microsoft.com/office/drawing/2014/main" id="{8A4FD429-CE78-4CC8-9B76-DCE46BDBEF33}"/>
                  </a:ext>
                </a:extLst>
              </p:cNvPr>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Line 163">
                <a:extLst>
                  <a:ext uri="{FF2B5EF4-FFF2-40B4-BE49-F238E27FC236}">
                    <a16:creationId xmlns:a16="http://schemas.microsoft.com/office/drawing/2014/main" id="{A0E8F6CC-8015-4F43-92E4-975A7EC74A40}"/>
                  </a:ext>
                </a:extLst>
              </p:cNvPr>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 name="Line 164">
                <a:extLst>
                  <a:ext uri="{FF2B5EF4-FFF2-40B4-BE49-F238E27FC236}">
                    <a16:creationId xmlns:a16="http://schemas.microsoft.com/office/drawing/2014/main" id="{C82EDA40-62B0-4EAC-8F65-48C6178A2AD9}"/>
                  </a:ext>
                </a:extLst>
              </p:cNvPr>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AutoShape 165">
                <a:extLst>
                  <a:ext uri="{FF2B5EF4-FFF2-40B4-BE49-F238E27FC236}">
                    <a16:creationId xmlns:a16="http://schemas.microsoft.com/office/drawing/2014/main" id="{3D512E2C-30F5-4707-B3AD-43CE068DD7A3}"/>
                  </a:ext>
                </a:extLst>
              </p:cNvPr>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endParaRPr>
              </a:p>
            </p:txBody>
          </p:sp>
        </p:grpSp>
        <p:sp>
          <p:nvSpPr>
            <p:cNvPr id="54" name="Freeform 120">
              <a:extLst>
                <a:ext uri="{FF2B5EF4-FFF2-40B4-BE49-F238E27FC236}">
                  <a16:creationId xmlns:a16="http://schemas.microsoft.com/office/drawing/2014/main" id="{0134CDB9-4AEE-416A-AE06-805B64587B52}"/>
                </a:ext>
              </a:extLst>
            </p:cNvPr>
            <p:cNvSpPr>
              <a:spLocks/>
            </p:cNvSpPr>
            <p:nvPr/>
          </p:nvSpPr>
          <p:spPr bwMode="auto">
            <a:xfrm>
              <a:off x="3757473" y="4834039"/>
              <a:ext cx="1041539" cy="336504"/>
            </a:xfrm>
            <a:custGeom>
              <a:avLst/>
              <a:gdLst>
                <a:gd name="T0" fmla="*/ 0 w 10844"/>
                <a:gd name="T1" fmla="*/ 2147483647 h 14797"/>
                <a:gd name="T2" fmla="*/ 2147483647 w 10844"/>
                <a:gd name="T3" fmla="*/ 2147483647 h 14797"/>
                <a:gd name="T4" fmla="*/ 2147483647 w 10844"/>
                <a:gd name="T5" fmla="*/ 2147483647 h 14797"/>
                <a:gd name="T6" fmla="*/ 0 60000 65536"/>
                <a:gd name="T7" fmla="*/ 0 60000 65536"/>
                <a:gd name="T8" fmla="*/ 0 60000 65536"/>
                <a:gd name="T9" fmla="*/ 0 w 10844"/>
                <a:gd name="T10" fmla="*/ 0 h 14797"/>
                <a:gd name="T11" fmla="*/ 10844 w 10844"/>
                <a:gd name="T12" fmla="*/ 14797 h 14797"/>
              </a:gdLst>
              <a:ahLst/>
              <a:cxnLst>
                <a:cxn ang="T6">
                  <a:pos x="T0" y="T1"/>
                </a:cxn>
                <a:cxn ang="T7">
                  <a:pos x="T2" y="T3"/>
                </a:cxn>
                <a:cxn ang="T8">
                  <a:pos x="T4" y="T5"/>
                </a:cxn>
              </a:cxnLst>
              <a:rect l="T9" t="T10" r="T11" b="T12"/>
              <a:pathLst>
                <a:path w="10844" h="14797">
                  <a:moveTo>
                    <a:pt x="0" y="14797"/>
                  </a:moveTo>
                  <a:cubicBezTo>
                    <a:pt x="2168" y="9517"/>
                    <a:pt x="5654" y="-1331"/>
                    <a:pt x="7042" y="135"/>
                  </a:cubicBezTo>
                  <a:cubicBezTo>
                    <a:pt x="8563" y="1950"/>
                    <a:pt x="9984" y="6698"/>
                    <a:pt x="10844" y="9978"/>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cxnSp>
        <p:nvCxnSpPr>
          <p:cNvPr id="173" name="Straight Connector 421888">
            <a:extLst>
              <a:ext uri="{FF2B5EF4-FFF2-40B4-BE49-F238E27FC236}">
                <a16:creationId xmlns:a16="http://schemas.microsoft.com/office/drawing/2014/main" id="{49F1EF82-7256-49C5-BBB9-B2A9E6574D15}"/>
              </a:ext>
            </a:extLst>
          </p:cNvPr>
          <p:cNvCxnSpPr>
            <a:cxnSpLocks noChangeShapeType="1"/>
          </p:cNvCxnSpPr>
          <p:nvPr/>
        </p:nvCxnSpPr>
        <p:spPr bwMode="auto">
          <a:xfrm>
            <a:off x="5870601" y="2775008"/>
            <a:ext cx="209550" cy="574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74" name="Straight Connector 421894">
            <a:extLst>
              <a:ext uri="{FF2B5EF4-FFF2-40B4-BE49-F238E27FC236}">
                <a16:creationId xmlns:a16="http://schemas.microsoft.com/office/drawing/2014/main" id="{29636D46-EE8C-4000-A1A3-C65C161AA8C9}"/>
              </a:ext>
            </a:extLst>
          </p:cNvPr>
          <p:cNvCxnSpPr>
            <a:cxnSpLocks noChangeShapeType="1"/>
          </p:cNvCxnSpPr>
          <p:nvPr/>
        </p:nvCxnSpPr>
        <p:spPr bwMode="auto">
          <a:xfrm flipH="1">
            <a:off x="7226326" y="2854383"/>
            <a:ext cx="2393950" cy="1325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175" name="Group 347">
            <a:extLst>
              <a:ext uri="{FF2B5EF4-FFF2-40B4-BE49-F238E27FC236}">
                <a16:creationId xmlns:a16="http://schemas.microsoft.com/office/drawing/2014/main" id="{59670A49-799C-4FCD-A92F-49798E793DED}"/>
              </a:ext>
            </a:extLst>
          </p:cNvPr>
          <p:cNvGrpSpPr>
            <a:grpSpLocks/>
          </p:cNvGrpSpPr>
          <p:nvPr/>
        </p:nvGrpSpPr>
        <p:grpSpPr bwMode="auto">
          <a:xfrm>
            <a:off x="9772676" y="5121333"/>
            <a:ext cx="523875" cy="261938"/>
            <a:chOff x="1871277" y="1576300"/>
            <a:chExt cx="1128371" cy="437861"/>
          </a:xfrm>
        </p:grpSpPr>
        <p:sp>
          <p:nvSpPr>
            <p:cNvPr id="176" name="Oval 176">
              <a:extLst>
                <a:ext uri="{FF2B5EF4-FFF2-40B4-BE49-F238E27FC236}">
                  <a16:creationId xmlns:a16="http://schemas.microsoft.com/office/drawing/2014/main" id="{69DC6489-527A-4552-8495-310E3C06EFE1}"/>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77" name="Rectangle 177">
              <a:extLst>
                <a:ext uri="{FF2B5EF4-FFF2-40B4-BE49-F238E27FC236}">
                  <a16:creationId xmlns:a16="http://schemas.microsoft.com/office/drawing/2014/main" id="{756C791C-1F53-4C39-9D78-E85C1F8979CD}"/>
                </a:ext>
              </a:extLst>
            </p:cNvPr>
            <p:cNvSpPr/>
            <p:nvPr/>
          </p:nvSpPr>
          <p:spPr bwMode="auto">
            <a:xfrm>
              <a:off x="1871277" y="1740829"/>
              <a:ext cx="1128371" cy="11411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8" name="Oval 178">
              <a:extLst>
                <a:ext uri="{FF2B5EF4-FFF2-40B4-BE49-F238E27FC236}">
                  <a16:creationId xmlns:a16="http://schemas.microsoft.com/office/drawing/2014/main" id="{4F2071AC-99F0-455A-859A-C4240D50254D}"/>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79" name="Freeform 179">
              <a:extLst>
                <a:ext uri="{FF2B5EF4-FFF2-40B4-BE49-F238E27FC236}">
                  <a16:creationId xmlns:a16="http://schemas.microsoft.com/office/drawing/2014/main" id="{BE135CE7-F9FF-424A-BFB6-AD85AF5710A5}"/>
                </a:ext>
              </a:extLst>
            </p:cNvPr>
            <p:cNvSpPr/>
            <p:nvPr/>
          </p:nvSpPr>
          <p:spPr bwMode="auto">
            <a:xfrm>
              <a:off x="2158499" y="1674488"/>
              <a:ext cx="550509"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0" name="Freeform 180">
              <a:extLst>
                <a:ext uri="{FF2B5EF4-FFF2-40B4-BE49-F238E27FC236}">
                  <a16:creationId xmlns:a16="http://schemas.microsoft.com/office/drawing/2014/main" id="{B0A7276E-D7F2-4054-8E37-FDC07D216C54}"/>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81" name="Freeform 181">
              <a:extLst>
                <a:ext uri="{FF2B5EF4-FFF2-40B4-BE49-F238E27FC236}">
                  <a16:creationId xmlns:a16="http://schemas.microsoft.com/office/drawing/2014/main" id="{4A3A8666-88BB-4B26-BF40-A39CE7267416}"/>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82" name="Freeform 182">
              <a:extLst>
                <a:ext uri="{FF2B5EF4-FFF2-40B4-BE49-F238E27FC236}">
                  <a16:creationId xmlns:a16="http://schemas.microsoft.com/office/drawing/2014/main" id="{E6A2228F-A23E-414F-BF58-BC6084A7747D}"/>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83" name="Straight Connector 183">
              <a:extLst>
                <a:ext uri="{FF2B5EF4-FFF2-40B4-BE49-F238E27FC236}">
                  <a16:creationId xmlns:a16="http://schemas.microsoft.com/office/drawing/2014/main" id="{2467BF97-7ED2-45E8-A1C9-4DAE9B88FB8E}"/>
                </a:ext>
              </a:extLst>
            </p:cNvPr>
            <p:cNvCxnSpPr>
              <a:cxnSpLocks noChangeShapeType="1"/>
              <a:endCxn id="17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84" name="Straight Connector 184">
              <a:extLst>
                <a:ext uri="{FF2B5EF4-FFF2-40B4-BE49-F238E27FC236}">
                  <a16:creationId xmlns:a16="http://schemas.microsoft.com/office/drawing/2014/main" id="{B824DC70-7B15-4823-8BD1-7C53B003357E}"/>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85" name="Group 347">
            <a:extLst>
              <a:ext uri="{FF2B5EF4-FFF2-40B4-BE49-F238E27FC236}">
                <a16:creationId xmlns:a16="http://schemas.microsoft.com/office/drawing/2014/main" id="{E2337B99-E4D1-45F6-A988-01F1C52E1291}"/>
              </a:ext>
            </a:extLst>
          </p:cNvPr>
          <p:cNvGrpSpPr>
            <a:grpSpLocks/>
          </p:cNvGrpSpPr>
          <p:nvPr/>
        </p:nvGrpSpPr>
        <p:grpSpPr bwMode="auto">
          <a:xfrm>
            <a:off x="9155139" y="5384858"/>
            <a:ext cx="523875" cy="263525"/>
            <a:chOff x="1871277" y="1576300"/>
            <a:chExt cx="1128371" cy="437861"/>
          </a:xfrm>
        </p:grpSpPr>
        <p:sp>
          <p:nvSpPr>
            <p:cNvPr id="186" name="Oval 186">
              <a:extLst>
                <a:ext uri="{FF2B5EF4-FFF2-40B4-BE49-F238E27FC236}">
                  <a16:creationId xmlns:a16="http://schemas.microsoft.com/office/drawing/2014/main" id="{C8778FC2-57D5-4257-B804-D45B1FCAF098}"/>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87" name="Rectangle 187">
              <a:extLst>
                <a:ext uri="{FF2B5EF4-FFF2-40B4-BE49-F238E27FC236}">
                  <a16:creationId xmlns:a16="http://schemas.microsoft.com/office/drawing/2014/main" id="{FA758186-59E9-418C-A11E-2D571816E135}"/>
                </a:ext>
              </a:extLst>
            </p:cNvPr>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8" name="Oval 188">
              <a:extLst>
                <a:ext uri="{FF2B5EF4-FFF2-40B4-BE49-F238E27FC236}">
                  <a16:creationId xmlns:a16="http://schemas.microsoft.com/office/drawing/2014/main" id="{6EC74585-8C78-4586-A02B-BBA3666B3A7A}"/>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89" name="Freeform 189">
              <a:extLst>
                <a:ext uri="{FF2B5EF4-FFF2-40B4-BE49-F238E27FC236}">
                  <a16:creationId xmlns:a16="http://schemas.microsoft.com/office/drawing/2014/main" id="{FDC6EFAF-0385-45BB-90C9-7555BBB90A00}"/>
                </a:ext>
              </a:extLst>
            </p:cNvPr>
            <p:cNvSpPr/>
            <p:nvPr/>
          </p:nvSpPr>
          <p:spPr bwMode="auto">
            <a:xfrm>
              <a:off x="2158499" y="1673896"/>
              <a:ext cx="550507"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90" name="Freeform 190">
              <a:extLst>
                <a:ext uri="{FF2B5EF4-FFF2-40B4-BE49-F238E27FC236}">
                  <a16:creationId xmlns:a16="http://schemas.microsoft.com/office/drawing/2014/main" id="{0325B5DA-412F-4940-B90C-553CDC8F8CA7}"/>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91" name="Freeform 191">
              <a:extLst>
                <a:ext uri="{FF2B5EF4-FFF2-40B4-BE49-F238E27FC236}">
                  <a16:creationId xmlns:a16="http://schemas.microsoft.com/office/drawing/2014/main" id="{2C62C69E-8189-41CE-B64B-BB3CC815002A}"/>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92" name="Freeform 192">
              <a:extLst>
                <a:ext uri="{FF2B5EF4-FFF2-40B4-BE49-F238E27FC236}">
                  <a16:creationId xmlns:a16="http://schemas.microsoft.com/office/drawing/2014/main" id="{35C525C7-020A-4736-8D28-6828A6F49C43}"/>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93" name="Straight Connector 193">
              <a:extLst>
                <a:ext uri="{FF2B5EF4-FFF2-40B4-BE49-F238E27FC236}">
                  <a16:creationId xmlns:a16="http://schemas.microsoft.com/office/drawing/2014/main" id="{71B9CC32-8BEC-438C-883B-26EC4AE98D7E}"/>
                </a:ext>
              </a:extLst>
            </p:cNvPr>
            <p:cNvCxnSpPr>
              <a:cxnSpLocks noChangeShapeType="1"/>
              <a:endCxn id="1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94" name="Straight Connector 194">
              <a:extLst>
                <a:ext uri="{FF2B5EF4-FFF2-40B4-BE49-F238E27FC236}">
                  <a16:creationId xmlns:a16="http://schemas.microsoft.com/office/drawing/2014/main" id="{C1BE0CB0-E152-4312-A0E6-F59C3B097B4E}"/>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95" name="Group 347">
            <a:extLst>
              <a:ext uri="{FF2B5EF4-FFF2-40B4-BE49-F238E27FC236}">
                <a16:creationId xmlns:a16="http://schemas.microsoft.com/office/drawing/2014/main" id="{644F9349-3F13-406F-9300-2336C7F9534B}"/>
              </a:ext>
            </a:extLst>
          </p:cNvPr>
          <p:cNvGrpSpPr>
            <a:grpSpLocks/>
          </p:cNvGrpSpPr>
          <p:nvPr/>
        </p:nvGrpSpPr>
        <p:grpSpPr bwMode="auto">
          <a:xfrm>
            <a:off x="10396564" y="5408671"/>
            <a:ext cx="523875" cy="261937"/>
            <a:chOff x="1871277" y="1576300"/>
            <a:chExt cx="1128371" cy="437861"/>
          </a:xfrm>
        </p:grpSpPr>
        <p:sp>
          <p:nvSpPr>
            <p:cNvPr id="196" name="Oval 196">
              <a:extLst>
                <a:ext uri="{FF2B5EF4-FFF2-40B4-BE49-F238E27FC236}">
                  <a16:creationId xmlns:a16="http://schemas.microsoft.com/office/drawing/2014/main" id="{515D7EC6-C07A-4C20-BA04-9E4ABAA598FE}"/>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97" name="Rectangle 197">
              <a:extLst>
                <a:ext uri="{FF2B5EF4-FFF2-40B4-BE49-F238E27FC236}">
                  <a16:creationId xmlns:a16="http://schemas.microsoft.com/office/drawing/2014/main" id="{6DBC67E4-6A6C-4B4E-8038-207941CB9551}"/>
                </a:ext>
              </a:extLst>
            </p:cNvPr>
            <p:cNvSpPr/>
            <p:nvPr/>
          </p:nvSpPr>
          <p:spPr bwMode="auto">
            <a:xfrm>
              <a:off x="1871277" y="1740830"/>
              <a:ext cx="1128371" cy="11410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98" name="Oval 198">
              <a:extLst>
                <a:ext uri="{FF2B5EF4-FFF2-40B4-BE49-F238E27FC236}">
                  <a16:creationId xmlns:a16="http://schemas.microsoft.com/office/drawing/2014/main" id="{8CF7D5CA-1472-469E-AEDE-6F6A02CD5995}"/>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99" name="Freeform 199">
              <a:extLst>
                <a:ext uri="{FF2B5EF4-FFF2-40B4-BE49-F238E27FC236}">
                  <a16:creationId xmlns:a16="http://schemas.microsoft.com/office/drawing/2014/main" id="{90AA6D66-6775-4B61-A5A8-26FE261589AB}"/>
                </a:ext>
              </a:extLst>
            </p:cNvPr>
            <p:cNvSpPr/>
            <p:nvPr/>
          </p:nvSpPr>
          <p:spPr bwMode="auto">
            <a:xfrm>
              <a:off x="2158499" y="1674486"/>
              <a:ext cx="550507"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0" name="Freeform 200">
              <a:extLst>
                <a:ext uri="{FF2B5EF4-FFF2-40B4-BE49-F238E27FC236}">
                  <a16:creationId xmlns:a16="http://schemas.microsoft.com/office/drawing/2014/main" id="{B29A5B87-7F9F-4078-A0E5-5EF0399230C4}"/>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01" name="Freeform 201">
              <a:extLst>
                <a:ext uri="{FF2B5EF4-FFF2-40B4-BE49-F238E27FC236}">
                  <a16:creationId xmlns:a16="http://schemas.microsoft.com/office/drawing/2014/main" id="{C904C845-0186-4845-B2DC-B428A5452DCA}"/>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02" name="Freeform 202">
              <a:extLst>
                <a:ext uri="{FF2B5EF4-FFF2-40B4-BE49-F238E27FC236}">
                  <a16:creationId xmlns:a16="http://schemas.microsoft.com/office/drawing/2014/main" id="{F69485BE-18FF-4F4B-9452-E8B713E966F2}"/>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203" name="Straight Connector 203">
              <a:extLst>
                <a:ext uri="{FF2B5EF4-FFF2-40B4-BE49-F238E27FC236}">
                  <a16:creationId xmlns:a16="http://schemas.microsoft.com/office/drawing/2014/main" id="{C529BB05-D115-472F-9171-5B94D996F924}"/>
                </a:ext>
              </a:extLst>
            </p:cNvPr>
            <p:cNvCxnSpPr>
              <a:cxnSpLocks noChangeShapeType="1"/>
              <a:endCxn id="1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04" name="Straight Connector 204">
              <a:extLst>
                <a:ext uri="{FF2B5EF4-FFF2-40B4-BE49-F238E27FC236}">
                  <a16:creationId xmlns:a16="http://schemas.microsoft.com/office/drawing/2014/main" id="{5DBC8FB3-3336-4DD3-895C-423673BC73A9}"/>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05" name="Group 347">
            <a:extLst>
              <a:ext uri="{FF2B5EF4-FFF2-40B4-BE49-F238E27FC236}">
                <a16:creationId xmlns:a16="http://schemas.microsoft.com/office/drawing/2014/main" id="{56A1C3D1-3F0C-41F7-90BC-B659AA450845}"/>
              </a:ext>
            </a:extLst>
          </p:cNvPr>
          <p:cNvGrpSpPr>
            <a:grpSpLocks/>
          </p:cNvGrpSpPr>
          <p:nvPr/>
        </p:nvGrpSpPr>
        <p:grpSpPr bwMode="auto">
          <a:xfrm>
            <a:off x="10839476" y="4753033"/>
            <a:ext cx="522288" cy="263525"/>
            <a:chOff x="1871277" y="1576300"/>
            <a:chExt cx="1128371" cy="437861"/>
          </a:xfrm>
        </p:grpSpPr>
        <p:sp>
          <p:nvSpPr>
            <p:cNvPr id="206" name="Oval 206">
              <a:extLst>
                <a:ext uri="{FF2B5EF4-FFF2-40B4-BE49-F238E27FC236}">
                  <a16:creationId xmlns:a16="http://schemas.microsoft.com/office/drawing/2014/main" id="{DCC4C590-9B3D-4100-94A1-2282DD90461D}"/>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07" name="Rectangle 207">
              <a:extLst>
                <a:ext uri="{FF2B5EF4-FFF2-40B4-BE49-F238E27FC236}">
                  <a16:creationId xmlns:a16="http://schemas.microsoft.com/office/drawing/2014/main" id="{927A3A22-9F65-48BC-9538-D30A9FD4437E}"/>
                </a:ext>
              </a:extLst>
            </p:cNvPr>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8" name="Oval 208">
              <a:extLst>
                <a:ext uri="{FF2B5EF4-FFF2-40B4-BE49-F238E27FC236}">
                  <a16:creationId xmlns:a16="http://schemas.microsoft.com/office/drawing/2014/main" id="{86E1ED14-8A9B-4C71-B8BD-7D4D108B7DAC}"/>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09" name="Freeform 209">
              <a:extLst>
                <a:ext uri="{FF2B5EF4-FFF2-40B4-BE49-F238E27FC236}">
                  <a16:creationId xmlns:a16="http://schemas.microsoft.com/office/drawing/2014/main" id="{D01CD536-D5A3-48A6-968F-3BAADBFD64E6}"/>
                </a:ext>
              </a:extLst>
            </p:cNvPr>
            <p:cNvSpPr/>
            <p:nvPr/>
          </p:nvSpPr>
          <p:spPr bwMode="auto">
            <a:xfrm>
              <a:off x="2159371" y="1673896"/>
              <a:ext cx="548751"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10" name="Freeform 210">
              <a:extLst>
                <a:ext uri="{FF2B5EF4-FFF2-40B4-BE49-F238E27FC236}">
                  <a16:creationId xmlns:a16="http://schemas.microsoft.com/office/drawing/2014/main" id="{4EB5CBD3-6298-49B7-8E55-8764F8F65358}"/>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11" name="Freeform 211">
              <a:extLst>
                <a:ext uri="{FF2B5EF4-FFF2-40B4-BE49-F238E27FC236}">
                  <a16:creationId xmlns:a16="http://schemas.microsoft.com/office/drawing/2014/main" id="{755F7552-C551-4D43-A8E7-EFA0AED0D3BE}"/>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12" name="Freeform 212">
              <a:extLst>
                <a:ext uri="{FF2B5EF4-FFF2-40B4-BE49-F238E27FC236}">
                  <a16:creationId xmlns:a16="http://schemas.microsoft.com/office/drawing/2014/main" id="{8BF18101-382D-4289-80A5-0746C4D29FE0}"/>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213" name="Straight Connector 213">
              <a:extLst>
                <a:ext uri="{FF2B5EF4-FFF2-40B4-BE49-F238E27FC236}">
                  <a16:creationId xmlns:a16="http://schemas.microsoft.com/office/drawing/2014/main" id="{758F080C-78CE-4097-8952-973437BD3EB3}"/>
                </a:ext>
              </a:extLst>
            </p:cNvPr>
            <p:cNvCxnSpPr>
              <a:cxnSpLocks noChangeShapeType="1"/>
              <a:endCxn id="20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4" name="Straight Connector 214">
              <a:extLst>
                <a:ext uri="{FF2B5EF4-FFF2-40B4-BE49-F238E27FC236}">
                  <a16:creationId xmlns:a16="http://schemas.microsoft.com/office/drawing/2014/main" id="{95D3340E-5A86-4380-9DA3-11FDD9D3DCC0}"/>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5" name="Group 347">
            <a:extLst>
              <a:ext uri="{FF2B5EF4-FFF2-40B4-BE49-F238E27FC236}">
                <a16:creationId xmlns:a16="http://schemas.microsoft.com/office/drawing/2014/main" id="{152E9182-8B2F-4CF6-9FB2-FA0F8B3BC326}"/>
              </a:ext>
            </a:extLst>
          </p:cNvPr>
          <p:cNvGrpSpPr>
            <a:grpSpLocks/>
          </p:cNvGrpSpPr>
          <p:nvPr/>
        </p:nvGrpSpPr>
        <p:grpSpPr bwMode="auto">
          <a:xfrm>
            <a:off x="9842526" y="4448233"/>
            <a:ext cx="522288" cy="261938"/>
            <a:chOff x="1871277" y="1576300"/>
            <a:chExt cx="1128371" cy="437861"/>
          </a:xfrm>
        </p:grpSpPr>
        <p:sp>
          <p:nvSpPr>
            <p:cNvPr id="216" name="Oval 216">
              <a:extLst>
                <a:ext uri="{FF2B5EF4-FFF2-40B4-BE49-F238E27FC236}">
                  <a16:creationId xmlns:a16="http://schemas.microsoft.com/office/drawing/2014/main" id="{85AF3DB5-78BC-441D-AAAA-13818E254675}"/>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17" name="Rectangle 217">
              <a:extLst>
                <a:ext uri="{FF2B5EF4-FFF2-40B4-BE49-F238E27FC236}">
                  <a16:creationId xmlns:a16="http://schemas.microsoft.com/office/drawing/2014/main" id="{D79FC669-E17F-4A01-B5FE-B8C10D170AD2}"/>
                </a:ext>
              </a:extLst>
            </p:cNvPr>
            <p:cNvSpPr/>
            <p:nvPr/>
          </p:nvSpPr>
          <p:spPr bwMode="auto">
            <a:xfrm>
              <a:off x="1871277" y="1740829"/>
              <a:ext cx="1128371" cy="11411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18" name="Oval 218">
              <a:extLst>
                <a:ext uri="{FF2B5EF4-FFF2-40B4-BE49-F238E27FC236}">
                  <a16:creationId xmlns:a16="http://schemas.microsoft.com/office/drawing/2014/main" id="{FEE8A64D-797B-461A-B3C2-F0806272DAD3}"/>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19" name="Freeform 219">
              <a:extLst>
                <a:ext uri="{FF2B5EF4-FFF2-40B4-BE49-F238E27FC236}">
                  <a16:creationId xmlns:a16="http://schemas.microsoft.com/office/drawing/2014/main" id="{D74A12D3-68DB-47A3-ACB7-FE4DADB84116}"/>
                </a:ext>
              </a:extLst>
            </p:cNvPr>
            <p:cNvSpPr/>
            <p:nvPr/>
          </p:nvSpPr>
          <p:spPr bwMode="auto">
            <a:xfrm>
              <a:off x="2159371" y="1674488"/>
              <a:ext cx="548751"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20" name="Freeform 220">
              <a:extLst>
                <a:ext uri="{FF2B5EF4-FFF2-40B4-BE49-F238E27FC236}">
                  <a16:creationId xmlns:a16="http://schemas.microsoft.com/office/drawing/2014/main" id="{5D3479F4-708B-444C-9851-E4D2597058BD}"/>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21" name="Freeform 221">
              <a:extLst>
                <a:ext uri="{FF2B5EF4-FFF2-40B4-BE49-F238E27FC236}">
                  <a16:creationId xmlns:a16="http://schemas.microsoft.com/office/drawing/2014/main" id="{FB80B5BF-B25A-475C-B184-CEF111D2061D}"/>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22" name="Freeform 222">
              <a:extLst>
                <a:ext uri="{FF2B5EF4-FFF2-40B4-BE49-F238E27FC236}">
                  <a16:creationId xmlns:a16="http://schemas.microsoft.com/office/drawing/2014/main" id="{DC36EEAB-F90C-46C7-95DB-E45571551AD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223" name="Straight Connector 223">
              <a:extLst>
                <a:ext uri="{FF2B5EF4-FFF2-40B4-BE49-F238E27FC236}">
                  <a16:creationId xmlns:a16="http://schemas.microsoft.com/office/drawing/2014/main" id="{25F57FCE-1B04-412A-90D2-44F1FBCAA3B2}"/>
                </a:ext>
              </a:extLst>
            </p:cNvPr>
            <p:cNvCxnSpPr>
              <a:cxnSpLocks noChangeShapeType="1"/>
              <a:endCxn id="21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24" name="Straight Connector 224">
              <a:extLst>
                <a:ext uri="{FF2B5EF4-FFF2-40B4-BE49-F238E27FC236}">
                  <a16:creationId xmlns:a16="http://schemas.microsoft.com/office/drawing/2014/main" id="{1B3B4568-1F21-4016-AE28-544987D8CF6A}"/>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25" name="Group 347">
            <a:extLst>
              <a:ext uri="{FF2B5EF4-FFF2-40B4-BE49-F238E27FC236}">
                <a16:creationId xmlns:a16="http://schemas.microsoft.com/office/drawing/2014/main" id="{372A4C05-01C2-45BF-82B9-9213F11E7208}"/>
              </a:ext>
            </a:extLst>
          </p:cNvPr>
          <p:cNvGrpSpPr>
            <a:grpSpLocks/>
          </p:cNvGrpSpPr>
          <p:nvPr/>
        </p:nvGrpSpPr>
        <p:grpSpPr bwMode="auto">
          <a:xfrm>
            <a:off x="8823351" y="4746683"/>
            <a:ext cx="523875" cy="263525"/>
            <a:chOff x="1871277" y="1576300"/>
            <a:chExt cx="1128371" cy="437861"/>
          </a:xfrm>
        </p:grpSpPr>
        <p:sp>
          <p:nvSpPr>
            <p:cNvPr id="226" name="Oval 226">
              <a:extLst>
                <a:ext uri="{FF2B5EF4-FFF2-40B4-BE49-F238E27FC236}">
                  <a16:creationId xmlns:a16="http://schemas.microsoft.com/office/drawing/2014/main" id="{18D603AB-82FD-45B7-931B-BAF507593529}"/>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27" name="Rectangle 227">
              <a:extLst>
                <a:ext uri="{FF2B5EF4-FFF2-40B4-BE49-F238E27FC236}">
                  <a16:creationId xmlns:a16="http://schemas.microsoft.com/office/drawing/2014/main" id="{5F49AED9-046C-4F9E-BFFB-A2D0E74EA7BE}"/>
                </a:ext>
              </a:extLst>
            </p:cNvPr>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28" name="Oval 228">
              <a:extLst>
                <a:ext uri="{FF2B5EF4-FFF2-40B4-BE49-F238E27FC236}">
                  <a16:creationId xmlns:a16="http://schemas.microsoft.com/office/drawing/2014/main" id="{10B0AA7B-6B17-4F98-A62C-CB6E0C23C4BE}"/>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29" name="Freeform 229">
              <a:extLst>
                <a:ext uri="{FF2B5EF4-FFF2-40B4-BE49-F238E27FC236}">
                  <a16:creationId xmlns:a16="http://schemas.microsoft.com/office/drawing/2014/main" id="{716C1BA5-D576-4338-942D-924AB1E7C7E6}"/>
                </a:ext>
              </a:extLst>
            </p:cNvPr>
            <p:cNvSpPr/>
            <p:nvPr/>
          </p:nvSpPr>
          <p:spPr bwMode="auto">
            <a:xfrm>
              <a:off x="2158499" y="1673896"/>
              <a:ext cx="550509"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30" name="Freeform 230">
              <a:extLst>
                <a:ext uri="{FF2B5EF4-FFF2-40B4-BE49-F238E27FC236}">
                  <a16:creationId xmlns:a16="http://schemas.microsoft.com/office/drawing/2014/main" id="{30739020-A440-4DC9-A6AA-17C40AAF4C6C}"/>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31" name="Freeform 231">
              <a:extLst>
                <a:ext uri="{FF2B5EF4-FFF2-40B4-BE49-F238E27FC236}">
                  <a16:creationId xmlns:a16="http://schemas.microsoft.com/office/drawing/2014/main" id="{0F2E88DC-BE1E-4DA3-BDA3-BFC3E5349A03}"/>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32" name="Freeform 232">
              <a:extLst>
                <a:ext uri="{FF2B5EF4-FFF2-40B4-BE49-F238E27FC236}">
                  <a16:creationId xmlns:a16="http://schemas.microsoft.com/office/drawing/2014/main" id="{27751FD1-7F04-4DB5-A863-FC55AE352814}"/>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233" name="Straight Connector 233">
              <a:extLst>
                <a:ext uri="{FF2B5EF4-FFF2-40B4-BE49-F238E27FC236}">
                  <a16:creationId xmlns:a16="http://schemas.microsoft.com/office/drawing/2014/main" id="{9FAA5667-A8DA-47F8-9D70-8A502BD0DBBF}"/>
                </a:ext>
              </a:extLst>
            </p:cNvPr>
            <p:cNvCxnSpPr>
              <a:cxnSpLocks noChangeShapeType="1"/>
              <a:endCxn id="22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34" name="Straight Connector 234">
              <a:extLst>
                <a:ext uri="{FF2B5EF4-FFF2-40B4-BE49-F238E27FC236}">
                  <a16:creationId xmlns:a16="http://schemas.microsoft.com/office/drawing/2014/main" id="{272833ED-90CE-498B-94B9-D51698C199A5}"/>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42319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E2DCF6-FF3F-4A6B-8B6B-B40208F43C10}"/>
              </a:ext>
            </a:extLst>
          </p:cNvPr>
          <p:cNvSpPr>
            <a:spLocks noGrp="1"/>
          </p:cNvSpPr>
          <p:nvPr>
            <p:ph type="title"/>
          </p:nvPr>
        </p:nvSpPr>
        <p:spPr/>
        <p:txBody>
          <a:bodyPr/>
          <a:lstStyle/>
          <a:p>
            <a:r>
              <a:rPr lang="zh-CN" altLang="en-US" dirty="0"/>
              <a:t>分组交换 </a:t>
            </a:r>
            <a:r>
              <a:rPr lang="en-US" altLang="zh-CN" dirty="0" err="1"/>
              <a:t>v.s</a:t>
            </a:r>
            <a:r>
              <a:rPr lang="en-US" altLang="zh-CN" dirty="0"/>
              <a:t>. </a:t>
            </a:r>
            <a:r>
              <a:rPr lang="zh-CN" altLang="en-US" dirty="0"/>
              <a:t>电路交换</a:t>
            </a:r>
          </a:p>
        </p:txBody>
      </p:sp>
      <p:sp>
        <p:nvSpPr>
          <p:cNvPr id="3" name="内容占位符 2">
            <a:extLst>
              <a:ext uri="{FF2B5EF4-FFF2-40B4-BE49-F238E27FC236}">
                <a16:creationId xmlns:a16="http://schemas.microsoft.com/office/drawing/2014/main" id="{CB5EB6D8-3B66-482B-B5F9-E6B65446E26F}"/>
              </a:ext>
            </a:extLst>
          </p:cNvPr>
          <p:cNvSpPr>
            <a:spLocks noGrp="1"/>
          </p:cNvSpPr>
          <p:nvPr>
            <p:ph idx="1"/>
          </p:nvPr>
        </p:nvSpPr>
        <p:spPr/>
        <p:txBody>
          <a:bodyPr/>
          <a:lstStyle/>
          <a:p>
            <a:r>
              <a:rPr lang="zh-CN" altLang="en-US" dirty="0"/>
              <a:t>分组交换的优点</a:t>
            </a:r>
            <a:br>
              <a:rPr lang="en-US" altLang="zh-CN" dirty="0"/>
            </a:br>
            <a:endParaRPr lang="en-US" altLang="zh-CN" dirty="0"/>
          </a:p>
          <a:p>
            <a:r>
              <a:rPr lang="zh-CN" altLang="en-US" dirty="0"/>
              <a:t>分组交换的缺点</a:t>
            </a:r>
            <a:endParaRPr lang="en-US" altLang="zh-CN" dirty="0"/>
          </a:p>
          <a:p>
            <a:pPr lvl="1"/>
            <a:r>
              <a:rPr lang="zh-CN" altLang="en-US" dirty="0"/>
              <a:t>排队</a:t>
            </a:r>
            <a:endParaRPr lang="en-US" altLang="zh-CN" dirty="0"/>
          </a:p>
          <a:p>
            <a:pPr lvl="1"/>
            <a:r>
              <a:rPr lang="zh-CN" altLang="en-US" dirty="0"/>
              <a:t>延时</a:t>
            </a:r>
            <a:endParaRPr lang="en-US" altLang="zh-CN" dirty="0"/>
          </a:p>
          <a:p>
            <a:pPr lvl="1"/>
            <a:r>
              <a:rPr lang="zh-CN" altLang="en-US" dirty="0"/>
              <a:t>首部的开销</a:t>
            </a:r>
            <a:endParaRPr lang="en-US" altLang="zh-CN" dirty="0"/>
          </a:p>
          <a:p>
            <a:pPr lvl="1"/>
            <a:r>
              <a:rPr lang="zh-CN" altLang="en-US" dirty="0"/>
              <a:t>丢包</a:t>
            </a:r>
          </a:p>
        </p:txBody>
      </p:sp>
      <p:graphicFrame>
        <p:nvGraphicFramePr>
          <p:cNvPr id="5" name="内容占位符 2">
            <a:extLst>
              <a:ext uri="{FF2B5EF4-FFF2-40B4-BE49-F238E27FC236}">
                <a16:creationId xmlns:a16="http://schemas.microsoft.com/office/drawing/2014/main" id="{82F7C03B-6BB1-41F7-9C8B-BAC7D7F528BC}"/>
              </a:ext>
            </a:extLst>
          </p:cNvPr>
          <p:cNvGraphicFramePr/>
          <p:nvPr>
            <p:extLst>
              <p:ext uri="{D42A27DB-BD31-4B8C-83A1-F6EECF244321}">
                <p14:modId xmlns:p14="http://schemas.microsoft.com/office/powerpoint/2010/main" val="231573592"/>
              </p:ext>
            </p:extLst>
          </p:nvPr>
        </p:nvGraphicFramePr>
        <p:xfrm>
          <a:off x="5343276" y="2458689"/>
          <a:ext cx="6246379" cy="3613141"/>
        </p:xfrm>
        <a:graphic>
          <a:graphicData uri="http://schemas.openxmlformats.org/drawingml/2006/table">
            <a:tbl>
              <a:tblPr firstRow="1" firstCol="1" bandRow="1" bandCol="1">
                <a:tableStyleId>{5C22544A-7EE6-4342-B048-85BDC9FD1C3A}</a:tableStyleId>
              </a:tblPr>
              <a:tblGrid>
                <a:gridCol w="781324">
                  <a:extLst>
                    <a:ext uri="{9D8B030D-6E8A-4147-A177-3AD203B41FA5}">
                      <a16:colId xmlns:a16="http://schemas.microsoft.com/office/drawing/2014/main" val="20000"/>
                    </a:ext>
                  </a:extLst>
                </a:gridCol>
                <a:gridCol w="5465055">
                  <a:extLst>
                    <a:ext uri="{9D8B030D-6E8A-4147-A177-3AD203B41FA5}">
                      <a16:colId xmlns:a16="http://schemas.microsoft.com/office/drawing/2014/main" val="20001"/>
                    </a:ext>
                  </a:extLst>
                </a:gridCol>
              </a:tblGrid>
              <a:tr h="472834">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sz="1800" u="none" strike="noStrike" kern="1200" cap="none" normalizeH="0" baseline="0" dirty="0">
                          <a:ln>
                            <a:noFill/>
                          </a:ln>
                          <a:effectLst/>
                          <a:latin typeface="微软雅黑" panose="020B0503020204020204" pitchFamily="34" charset="-122"/>
                          <a:ea typeface="微软雅黑" panose="020B0503020204020204" pitchFamily="34" charset="-122"/>
                        </a:rPr>
                        <a:t>优点</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107997" marR="107997" marT="72025" marB="72025" anchor="ctr"/>
                </a:tc>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sz="1800" u="none" strike="noStrike" kern="1200" cap="none" normalizeH="0" baseline="0" dirty="0">
                          <a:ln>
                            <a:noFill/>
                          </a:ln>
                          <a:effectLst/>
                          <a:latin typeface="微软雅黑" panose="020B0503020204020204" pitchFamily="34" charset="-122"/>
                          <a:ea typeface="微软雅黑" panose="020B0503020204020204" pitchFamily="34" charset="-122"/>
                        </a:rPr>
                        <a:t>所采用的手段</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tc>
                <a:extLst>
                  <a:ext uri="{0D108BD9-81ED-4DB2-BD59-A6C34878D82A}">
                    <a16:rowId xmlns:a16="http://schemas.microsoft.com/office/drawing/2014/main" val="10000"/>
                  </a:ext>
                </a:extLst>
              </a:tr>
              <a:tr h="467024">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sz="1800" u="none" strike="noStrike" kern="1200" cap="none" normalizeH="0" baseline="0" dirty="0">
                          <a:ln>
                            <a:noFill/>
                          </a:ln>
                          <a:effectLst/>
                          <a:latin typeface="微软雅黑" panose="020B0503020204020204" pitchFamily="34" charset="-122"/>
                          <a:ea typeface="微软雅黑" panose="020B0503020204020204" pitchFamily="34" charset="-122"/>
                        </a:rPr>
                        <a:t>高效</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tc>
                <a:tc>
                  <a:txBody>
                    <a:bodyPr/>
                    <a:lstStyle/>
                    <a:p>
                      <a:pPr marL="0" marR="0" lvl="0" indent="0" algn="l" defTabSz="914400" rtl="0" eaLnBrk="0" fontAlgn="base" latinLnBrk="0" hangingPunct="0">
                        <a:lnSpc>
                          <a:spcPct val="150000"/>
                        </a:lnSpc>
                        <a:spcBef>
                          <a:spcPct val="0"/>
                        </a:spcBef>
                        <a:spcAft>
                          <a:spcPct val="0"/>
                        </a:spcAft>
                        <a:buClrTx/>
                        <a:buSzTx/>
                        <a:buFontTx/>
                        <a:buNone/>
                      </a:pPr>
                      <a:r>
                        <a:rPr kumimoji="0" lang="zh-CN" sz="1800" u="none" strike="noStrike" kern="1200" cap="none" normalizeH="0" baseline="0" dirty="0">
                          <a:ln>
                            <a:noFill/>
                          </a:ln>
                          <a:effectLst/>
                          <a:latin typeface="微软雅黑" panose="020B0503020204020204" pitchFamily="34" charset="-122"/>
                          <a:ea typeface="微软雅黑" panose="020B0503020204020204" pitchFamily="34" charset="-122"/>
                        </a:rPr>
                        <a:t>在分组传输的过程中动态分配传输带宽，对通信链路是逐段占用</a:t>
                      </a:r>
                      <a:r>
                        <a:rPr kumimoji="0" lang="zh-CN" altLang="en-US" sz="1800" u="none" strike="noStrike" kern="1200" cap="none" normalizeH="0" baseline="0" dirty="0">
                          <a:ln>
                            <a:noFill/>
                          </a:ln>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tc>
                <a:extLst>
                  <a:ext uri="{0D108BD9-81ED-4DB2-BD59-A6C34878D82A}">
                    <a16:rowId xmlns:a16="http://schemas.microsoft.com/office/drawing/2014/main" val="10001"/>
                  </a:ext>
                </a:extLst>
              </a:tr>
              <a:tr h="535881">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sz="1800" u="none" strike="noStrike" kern="1200" cap="none" normalizeH="0" baseline="0" dirty="0">
                          <a:ln>
                            <a:noFill/>
                          </a:ln>
                          <a:effectLst/>
                          <a:latin typeface="微软雅黑" panose="020B0503020204020204" pitchFamily="34" charset="-122"/>
                          <a:ea typeface="微软雅黑" panose="020B0503020204020204" pitchFamily="34" charset="-122"/>
                        </a:rPr>
                        <a:t>灵活</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tc>
                <a:tc>
                  <a:txBody>
                    <a:bodyPr/>
                    <a:lstStyle/>
                    <a:p>
                      <a:pPr marL="0" marR="0" lvl="0" indent="0" algn="l" defTabSz="914400" rtl="0" eaLnBrk="0" fontAlgn="base" latinLnBrk="0" hangingPunct="0">
                        <a:lnSpc>
                          <a:spcPct val="150000"/>
                        </a:lnSpc>
                        <a:spcBef>
                          <a:spcPct val="0"/>
                        </a:spcBef>
                        <a:spcAft>
                          <a:spcPct val="0"/>
                        </a:spcAft>
                        <a:buClrTx/>
                        <a:buSzTx/>
                        <a:buFontTx/>
                        <a:buNone/>
                      </a:pPr>
                      <a:r>
                        <a:rPr kumimoji="0" lang="zh-CN" sz="1800" u="none" strike="noStrike" kern="1200" cap="none" normalizeH="0" baseline="0" dirty="0">
                          <a:ln>
                            <a:noFill/>
                          </a:ln>
                          <a:effectLst/>
                          <a:latin typeface="微软雅黑" panose="020B0503020204020204" pitchFamily="34" charset="-122"/>
                          <a:ea typeface="微软雅黑" panose="020B0503020204020204" pitchFamily="34" charset="-122"/>
                        </a:rPr>
                        <a:t>为每一个分组独立地选择最合适的转发路由</a:t>
                      </a:r>
                      <a:r>
                        <a:rPr kumimoji="0" lang="zh-CN" altLang="en-US" sz="1800" u="none" strike="noStrike" kern="1200" cap="none" normalizeH="0" baseline="0" dirty="0">
                          <a:ln>
                            <a:noFill/>
                          </a:ln>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tc>
                <a:extLst>
                  <a:ext uri="{0D108BD9-81ED-4DB2-BD59-A6C34878D82A}">
                    <a16:rowId xmlns:a16="http://schemas.microsoft.com/office/drawing/2014/main" val="10002"/>
                  </a:ext>
                </a:extLst>
              </a:tr>
              <a:tr h="459519">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sz="1800" u="none" strike="noStrike" kern="1200" cap="none" normalizeH="0" baseline="0" dirty="0">
                          <a:ln>
                            <a:noFill/>
                          </a:ln>
                          <a:effectLst/>
                          <a:latin typeface="微软雅黑" panose="020B0503020204020204" pitchFamily="34" charset="-122"/>
                          <a:ea typeface="微软雅黑" panose="020B0503020204020204" pitchFamily="34" charset="-122"/>
                        </a:rPr>
                        <a:t>迅速</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tc>
                <a:tc>
                  <a:txBody>
                    <a:bodyPr/>
                    <a:lstStyle/>
                    <a:p>
                      <a:pPr marL="0" marR="0" lvl="0" indent="0" algn="l" defTabSz="914400" rtl="0" eaLnBrk="0" fontAlgn="base" latinLnBrk="0" hangingPunct="0">
                        <a:lnSpc>
                          <a:spcPct val="150000"/>
                        </a:lnSpc>
                        <a:spcBef>
                          <a:spcPct val="0"/>
                        </a:spcBef>
                        <a:spcAft>
                          <a:spcPct val="0"/>
                        </a:spcAft>
                        <a:buClrTx/>
                        <a:buSzTx/>
                        <a:buFontTx/>
                        <a:buNone/>
                      </a:pPr>
                      <a:r>
                        <a:rPr kumimoji="0" lang="zh-CN" sz="1800" u="none" strike="noStrike" kern="1200" cap="none" normalizeH="0" baseline="0" dirty="0">
                          <a:ln>
                            <a:noFill/>
                          </a:ln>
                          <a:effectLst/>
                          <a:latin typeface="微软雅黑" panose="020B0503020204020204" pitchFamily="34" charset="-122"/>
                          <a:ea typeface="微软雅黑" panose="020B0503020204020204" pitchFamily="34" charset="-122"/>
                        </a:rPr>
                        <a:t>以分组作为传送单位，可以不先建立连接就能向其他主机发送分组</a:t>
                      </a:r>
                      <a:r>
                        <a:rPr kumimoji="0" lang="zh-CN" altLang="en-US" sz="1800" u="none" strike="noStrike" kern="1200" cap="none" normalizeH="0" baseline="0" dirty="0">
                          <a:ln>
                            <a:noFill/>
                          </a:ln>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tc>
                <a:extLst>
                  <a:ext uri="{0D108BD9-81ED-4DB2-BD59-A6C34878D82A}">
                    <a16:rowId xmlns:a16="http://schemas.microsoft.com/office/drawing/2014/main" val="10003"/>
                  </a:ext>
                </a:extLst>
              </a:tr>
              <a:tr h="825406">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sz="1800" u="none" strike="noStrike" kern="1200" cap="none" normalizeH="0" baseline="0" dirty="0">
                          <a:ln>
                            <a:noFill/>
                          </a:ln>
                          <a:effectLst/>
                          <a:latin typeface="微软雅黑" panose="020B0503020204020204" pitchFamily="34" charset="-122"/>
                          <a:ea typeface="微软雅黑" panose="020B0503020204020204" pitchFamily="34" charset="-122"/>
                        </a:rPr>
                        <a:t>可靠</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tc>
                <a:tc>
                  <a:txBody>
                    <a:bodyPr/>
                    <a:lstStyle/>
                    <a:p>
                      <a:pPr marL="0" marR="0" lvl="0" indent="0" algn="l" defTabSz="914400" rtl="0" eaLnBrk="0" fontAlgn="base" latinLnBrk="0" hangingPunct="0">
                        <a:lnSpc>
                          <a:spcPct val="150000"/>
                        </a:lnSpc>
                        <a:spcBef>
                          <a:spcPct val="0"/>
                        </a:spcBef>
                        <a:spcAft>
                          <a:spcPct val="0"/>
                        </a:spcAft>
                        <a:buClrTx/>
                        <a:buSzTx/>
                        <a:buFontTx/>
                        <a:buNone/>
                      </a:pPr>
                      <a:r>
                        <a:rPr kumimoji="0" lang="zh-CN" sz="1800" u="none" strike="noStrike" kern="1200" cap="none" normalizeH="0" baseline="0" dirty="0">
                          <a:ln>
                            <a:noFill/>
                          </a:ln>
                          <a:effectLst/>
                          <a:latin typeface="微软雅黑" panose="020B0503020204020204" pitchFamily="34" charset="-122"/>
                          <a:ea typeface="微软雅黑" panose="020B0503020204020204" pitchFamily="34" charset="-122"/>
                        </a:rPr>
                        <a:t>保证可靠性的网络协议；分布式多路由的分组交换网，使网络有很好的生存性</a:t>
                      </a:r>
                      <a:r>
                        <a:rPr kumimoji="0" lang="zh-CN" altLang="en-US" sz="1800" u="none" strike="noStrike" kern="1200" cap="none" normalizeH="0" baseline="0" dirty="0">
                          <a:ln>
                            <a:noFill/>
                          </a:ln>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715055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DDB546-773F-4FF4-9378-AE3D0C307486}"/>
              </a:ext>
            </a:extLst>
          </p:cNvPr>
          <p:cNvSpPr>
            <a:spLocks noGrp="1"/>
          </p:cNvSpPr>
          <p:nvPr>
            <p:ph type="title"/>
          </p:nvPr>
        </p:nvSpPr>
        <p:spPr/>
        <p:txBody>
          <a:bodyPr/>
          <a:lstStyle/>
          <a:p>
            <a:r>
              <a:rPr lang="zh-CN" altLang="en-US" dirty="0"/>
              <a:t>分组交换 </a:t>
            </a:r>
            <a:r>
              <a:rPr lang="en-US" altLang="zh-CN" dirty="0" err="1"/>
              <a:t>v.s</a:t>
            </a:r>
            <a:r>
              <a:rPr lang="en-US" altLang="zh-CN" dirty="0"/>
              <a:t>. </a:t>
            </a:r>
            <a:r>
              <a:rPr lang="zh-CN" altLang="en-US" dirty="0"/>
              <a:t>电路交换</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EBD6252-BBB6-4AE7-B119-401BF4E10590}"/>
                  </a:ext>
                </a:extLst>
              </p:cNvPr>
              <p:cNvSpPr>
                <a:spLocks noGrp="1"/>
              </p:cNvSpPr>
              <p:nvPr>
                <p:ph idx="1"/>
              </p:nvPr>
            </p:nvSpPr>
            <p:spPr/>
            <p:txBody>
              <a:bodyPr/>
              <a:lstStyle/>
              <a:p>
                <a:r>
                  <a:rPr lang="zh-CN" altLang="en-US" dirty="0"/>
                  <a:t>举例：链路带宽</a:t>
                </a:r>
                <a:r>
                  <a:rPr lang="en-US" altLang="zh-CN" dirty="0"/>
                  <a:t>1 Mbps</a:t>
                </a:r>
                <a:r>
                  <a:rPr lang="zh-CN" altLang="en-US" dirty="0"/>
                  <a:t>。每个用户在活跃状态发送</a:t>
                </a:r>
                <a:r>
                  <a:rPr lang="en-US" altLang="zh-CN" dirty="0"/>
                  <a:t>100 kbps</a:t>
                </a:r>
                <a:r>
                  <a:rPr lang="zh-CN" altLang="en-US" dirty="0"/>
                  <a:t>速率的消息，但是每个用户都只有</a:t>
                </a:r>
                <a:r>
                  <a:rPr lang="en-US" altLang="zh-CN" dirty="0"/>
                  <a:t>10%</a:t>
                </a:r>
                <a:r>
                  <a:rPr lang="zh-CN" altLang="en-US" dirty="0"/>
                  <a:t>的时间处于活跃状态。</a:t>
                </a:r>
                <a:endParaRPr lang="en-US" altLang="zh-CN" dirty="0"/>
              </a:p>
              <a:p>
                <a:r>
                  <a:rPr lang="zh-CN" altLang="en-US" b="1" dirty="0"/>
                  <a:t>电路交换</a:t>
                </a:r>
                <a:r>
                  <a:rPr lang="zh-CN" altLang="en-US" dirty="0"/>
                  <a:t>：最多容纳</a:t>
                </a:r>
                <a:r>
                  <a:rPr lang="en-US" altLang="zh-CN" dirty="0"/>
                  <a:t>10</a:t>
                </a:r>
                <a:r>
                  <a:rPr lang="zh-CN" altLang="en-US" dirty="0"/>
                  <a:t>个用户</a:t>
                </a:r>
                <a:endParaRPr lang="en-US" altLang="zh-CN" dirty="0"/>
              </a:p>
              <a:p>
                <a:r>
                  <a:rPr lang="zh-CN" altLang="en-US" b="1" dirty="0"/>
                  <a:t>分组交换</a:t>
                </a:r>
                <a:r>
                  <a:rPr lang="zh-CN" altLang="en-US" dirty="0"/>
                  <a:t>：可以容纳更多用户。例如，若一共有</a:t>
                </a:r>
                <a:r>
                  <a:rPr lang="en-US" altLang="zh-CN" dirty="0"/>
                  <a:t>35</a:t>
                </a:r>
                <a:r>
                  <a:rPr lang="zh-CN" altLang="en-US" dirty="0"/>
                  <a:t>个用户，可计算“超过</a:t>
                </a:r>
                <a:r>
                  <a:rPr lang="en-US" altLang="zh-CN" dirty="0"/>
                  <a:t>10</a:t>
                </a:r>
                <a:r>
                  <a:rPr lang="zh-CN" altLang="en-US" dirty="0"/>
                  <a:t>个用户同时发送消息的概率”约为</a:t>
                </a:r>
                <a:r>
                  <a:rPr lang="en-US" altLang="zh-CN" dirty="0"/>
                  <a:t>0.0004</a:t>
                </a:r>
                <a:r>
                  <a:rPr lang="zh-CN" altLang="en-US" dirty="0"/>
                  <a:t>。可根据延时</a:t>
                </a:r>
                <a:r>
                  <a:rPr lang="en-US" altLang="zh-CN" dirty="0"/>
                  <a:t>/</a:t>
                </a:r>
                <a:r>
                  <a:rPr lang="zh-CN" altLang="en-US" dirty="0"/>
                  <a:t>丢包率要求判定</a:t>
                </a:r>
                <a:r>
                  <a:rPr lang="en-US" altLang="zh-CN" dirty="0"/>
                  <a:t>35</a:t>
                </a:r>
                <a:r>
                  <a:rPr lang="zh-CN" altLang="en-US" dirty="0"/>
                  <a:t>个用户是否合乎要求。</a:t>
                </a:r>
                <a:endParaRPr lang="en-US" altLang="zh-CN" dirty="0"/>
              </a:p>
              <a:p>
                <a:r>
                  <a:rPr lang="zh-CN" altLang="en-US" dirty="0"/>
                  <a:t>如何计算？</a:t>
                </a:r>
                <a:endParaRPr lang="en-US" altLang="zh-CN" dirty="0"/>
              </a:p>
              <a:p>
                <a:pPr lvl="1"/>
                <a14:m>
                  <m:oMath xmlns:m="http://schemas.openxmlformats.org/officeDocument/2006/math">
                    <m:r>
                      <a:rPr lang="en-US" altLang="zh-CN" b="0" i="1" smtClean="0">
                        <a:latin typeface="Cambria Math" panose="02040503050406030204" pitchFamily="18" charset="0"/>
                      </a:rPr>
                      <m:t>1−</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10</m:t>
                        </m:r>
                      </m:sup>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35</m:t>
                            </m:r>
                          </m:sub>
                          <m:sup>
                            <m:r>
                              <a:rPr lang="en-US" altLang="zh-CN" i="1">
                                <a:latin typeface="Cambria Math" panose="02040503050406030204" pitchFamily="18" charset="0"/>
                              </a:rPr>
                              <m:t>𝑖</m:t>
                            </m:r>
                          </m:sup>
                        </m:sSubSup>
                        <m:sSup>
                          <m:sSupPr>
                            <m:ctrlPr>
                              <a:rPr lang="en-US" altLang="zh-CN" i="1">
                                <a:latin typeface="Cambria Math" panose="02040503050406030204" pitchFamily="18" charset="0"/>
                              </a:rPr>
                            </m:ctrlPr>
                          </m:sSupPr>
                          <m:e>
                            <m:r>
                              <a:rPr lang="en-US" altLang="zh-CN" i="1">
                                <a:latin typeface="Cambria Math" panose="02040503050406030204" pitchFamily="18" charset="0"/>
                              </a:rPr>
                              <m:t>0.1</m:t>
                            </m:r>
                          </m:e>
                          <m:sup>
                            <m:r>
                              <a:rPr lang="en-US" altLang="zh-CN" i="1">
                                <a:latin typeface="Cambria Math" panose="02040503050406030204" pitchFamily="18" charset="0"/>
                              </a:rPr>
                              <m:t>𝑖</m:t>
                            </m:r>
                          </m:sup>
                        </m:sSup>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1−0.1</m:t>
                                </m:r>
                              </m:e>
                            </m:d>
                          </m:e>
                          <m:sup>
                            <m:r>
                              <a:rPr lang="en-US" altLang="zh-CN" i="1">
                                <a:latin typeface="Cambria Math" panose="02040503050406030204" pitchFamily="18" charset="0"/>
                              </a:rPr>
                              <m:t>35−</m:t>
                            </m:r>
                            <m:r>
                              <a:rPr lang="en-US" altLang="zh-CN" i="1">
                                <a:latin typeface="Cambria Math" panose="02040503050406030204" pitchFamily="18" charset="0"/>
                              </a:rPr>
                              <m:t>𝑖</m:t>
                            </m:r>
                          </m:sup>
                        </m:sSup>
                      </m:e>
                    </m:nary>
                    <m:r>
                      <a:rPr lang="en-US" altLang="zh-CN" b="0" i="1" smtClean="0">
                        <a:latin typeface="Cambria Math" panose="02040503050406030204" pitchFamily="18" charset="0"/>
                        <a:ea typeface="Cambria Math" panose="02040503050406030204" pitchFamily="18" charset="0"/>
                      </a:rPr>
                      <m:t>≈0.0004</m:t>
                    </m:r>
                  </m:oMath>
                </a14:m>
                <a:endParaRPr lang="zh-CN" altLang="en-US" dirty="0"/>
              </a:p>
            </p:txBody>
          </p:sp>
        </mc:Choice>
        <mc:Fallback xmlns="">
          <p:sp>
            <p:nvSpPr>
              <p:cNvPr id="3" name="内容占位符 2">
                <a:extLst>
                  <a:ext uri="{FF2B5EF4-FFF2-40B4-BE49-F238E27FC236}">
                    <a16:creationId xmlns:a16="http://schemas.microsoft.com/office/drawing/2014/main" id="{7EBD6252-BBB6-4AE7-B119-401BF4E10590}"/>
                  </a:ext>
                </a:extLst>
              </p:cNvPr>
              <p:cNvSpPr>
                <a:spLocks noGrp="1" noRot="1" noChangeAspect="1" noMove="1" noResize="1" noEditPoints="1" noAdjustHandles="1" noChangeArrowheads="1" noChangeShapeType="1" noTextEdit="1"/>
              </p:cNvSpPr>
              <p:nvPr>
                <p:ph idx="1"/>
              </p:nvPr>
            </p:nvSpPr>
            <p:spPr>
              <a:blipFill>
                <a:blip r:embed="rId2"/>
                <a:stretch>
                  <a:fillRect l="-571" t="-1600" r="-190"/>
                </a:stretch>
              </a:blipFill>
            </p:spPr>
            <p:txBody>
              <a:bodyPr/>
              <a:lstStyle/>
              <a:p>
                <a:r>
                  <a:rPr lang="zh-CN" altLang="en-US">
                    <a:noFill/>
                  </a:rPr>
                  <a:t> </a:t>
                </a:r>
              </a:p>
            </p:txBody>
          </p:sp>
        </mc:Fallback>
      </mc:AlternateContent>
      <p:grpSp>
        <p:nvGrpSpPr>
          <p:cNvPr id="4" name="Group 347">
            <a:extLst>
              <a:ext uri="{FF2B5EF4-FFF2-40B4-BE49-F238E27FC236}">
                <a16:creationId xmlns:a16="http://schemas.microsoft.com/office/drawing/2014/main" id="{B7732870-7C96-4635-9C16-FE63EB55C49F}"/>
              </a:ext>
            </a:extLst>
          </p:cNvPr>
          <p:cNvGrpSpPr>
            <a:grpSpLocks/>
          </p:cNvGrpSpPr>
          <p:nvPr/>
        </p:nvGrpSpPr>
        <p:grpSpPr bwMode="auto">
          <a:xfrm>
            <a:off x="8911948" y="4916971"/>
            <a:ext cx="1162050" cy="714375"/>
            <a:chOff x="1871277" y="1576300"/>
            <a:chExt cx="1128371" cy="437861"/>
          </a:xfrm>
        </p:grpSpPr>
        <p:sp>
          <p:nvSpPr>
            <p:cNvPr id="5" name="Oval 41">
              <a:extLst>
                <a:ext uri="{FF2B5EF4-FFF2-40B4-BE49-F238E27FC236}">
                  <a16:creationId xmlns:a16="http://schemas.microsoft.com/office/drawing/2014/main" id="{B0858E6F-2431-4109-8325-D5AA81A83EAF}"/>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 name="Rectangle 42">
              <a:extLst>
                <a:ext uri="{FF2B5EF4-FFF2-40B4-BE49-F238E27FC236}">
                  <a16:creationId xmlns:a16="http://schemas.microsoft.com/office/drawing/2014/main" id="{8E9E1DB8-73D4-4378-BB19-14F84E0CB4BC}"/>
                </a:ext>
              </a:extLst>
            </p:cNvPr>
            <p:cNvSpPr/>
            <p:nvPr/>
          </p:nvSpPr>
          <p:spPr bwMode="auto">
            <a:xfrm>
              <a:off x="1871277" y="1739768"/>
              <a:ext cx="1128371" cy="11579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 name="Oval 43">
              <a:extLst>
                <a:ext uri="{FF2B5EF4-FFF2-40B4-BE49-F238E27FC236}">
                  <a16:creationId xmlns:a16="http://schemas.microsoft.com/office/drawing/2014/main" id="{CF278275-9D05-4AE7-83A6-09951B50BC8A}"/>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 name="Freeform 44">
              <a:extLst>
                <a:ext uri="{FF2B5EF4-FFF2-40B4-BE49-F238E27FC236}">
                  <a16:creationId xmlns:a16="http://schemas.microsoft.com/office/drawing/2014/main" id="{896D35C8-6F01-4206-BC9E-E8DF0E32D46C}"/>
                </a:ext>
              </a:extLst>
            </p:cNvPr>
            <p:cNvSpPr/>
            <p:nvPr/>
          </p:nvSpPr>
          <p:spPr bwMode="auto">
            <a:xfrm>
              <a:off x="2159536" y="1673602"/>
              <a:ext cx="548771" cy="16054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 name="Freeform 45">
              <a:extLst>
                <a:ext uri="{FF2B5EF4-FFF2-40B4-BE49-F238E27FC236}">
                  <a16:creationId xmlns:a16="http://schemas.microsoft.com/office/drawing/2014/main" id="{BD12F261-BA68-47C3-8E87-A490E041BBEC}"/>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0" name="Freeform 46">
              <a:extLst>
                <a:ext uri="{FF2B5EF4-FFF2-40B4-BE49-F238E27FC236}">
                  <a16:creationId xmlns:a16="http://schemas.microsoft.com/office/drawing/2014/main" id="{DF06B35A-A1AF-4EBD-B68F-A8B6C980472C}"/>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 name="Freeform 47">
              <a:extLst>
                <a:ext uri="{FF2B5EF4-FFF2-40B4-BE49-F238E27FC236}">
                  <a16:creationId xmlns:a16="http://schemas.microsoft.com/office/drawing/2014/main" id="{F7818434-799F-4DD3-81B3-0F12432C7528}"/>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2" name="Straight Connector 48">
              <a:extLst>
                <a:ext uri="{FF2B5EF4-FFF2-40B4-BE49-F238E27FC236}">
                  <a16:creationId xmlns:a16="http://schemas.microsoft.com/office/drawing/2014/main" id="{0353B49F-F791-42A1-B2CA-A93FC5060CEF}"/>
                </a:ext>
              </a:extLst>
            </p:cNvPr>
            <p:cNvCxnSpPr>
              <a:cxnSpLocks noChangeShapeType="1"/>
              <a:endCxn id="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 name="Straight Connector 49">
              <a:extLst>
                <a:ext uri="{FF2B5EF4-FFF2-40B4-BE49-F238E27FC236}">
                  <a16:creationId xmlns:a16="http://schemas.microsoft.com/office/drawing/2014/main" id="{1CAB9E04-7F75-47A1-8D55-44F8A574B085}"/>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4" name="Line 15">
            <a:extLst>
              <a:ext uri="{FF2B5EF4-FFF2-40B4-BE49-F238E27FC236}">
                <a16:creationId xmlns:a16="http://schemas.microsoft.com/office/drawing/2014/main" id="{33BF07B6-2908-4D4E-9FDC-A83AD43FBA1A}"/>
              </a:ext>
            </a:extLst>
          </p:cNvPr>
          <p:cNvSpPr>
            <a:spLocks noChangeShapeType="1"/>
          </p:cNvSpPr>
          <p:nvPr/>
        </p:nvSpPr>
        <p:spPr bwMode="auto">
          <a:xfrm>
            <a:off x="7964211" y="4669321"/>
            <a:ext cx="838200" cy="45720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16">
            <a:extLst>
              <a:ext uri="{FF2B5EF4-FFF2-40B4-BE49-F238E27FC236}">
                <a16:creationId xmlns:a16="http://schemas.microsoft.com/office/drawing/2014/main" id="{0A9559D0-79E1-493D-9546-52006E604286}"/>
              </a:ext>
            </a:extLst>
          </p:cNvPr>
          <p:cNvSpPr>
            <a:spLocks noChangeShapeType="1"/>
          </p:cNvSpPr>
          <p:nvPr/>
        </p:nvSpPr>
        <p:spPr bwMode="auto">
          <a:xfrm>
            <a:off x="8802411" y="5126521"/>
            <a:ext cx="2038350" cy="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17">
            <a:extLst>
              <a:ext uri="{FF2B5EF4-FFF2-40B4-BE49-F238E27FC236}">
                <a16:creationId xmlns:a16="http://schemas.microsoft.com/office/drawing/2014/main" id="{1C4A203A-C6DE-445B-BB67-1EC6C198FD6D}"/>
              </a:ext>
            </a:extLst>
          </p:cNvPr>
          <p:cNvSpPr>
            <a:spLocks noChangeShapeType="1"/>
          </p:cNvSpPr>
          <p:nvPr/>
        </p:nvSpPr>
        <p:spPr bwMode="auto">
          <a:xfrm>
            <a:off x="8802411" y="5278921"/>
            <a:ext cx="203835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18">
            <a:extLst>
              <a:ext uri="{FF2B5EF4-FFF2-40B4-BE49-F238E27FC236}">
                <a16:creationId xmlns:a16="http://schemas.microsoft.com/office/drawing/2014/main" id="{044D0DB8-8134-4D3A-BA95-4241B787F505}"/>
              </a:ext>
            </a:extLst>
          </p:cNvPr>
          <p:cNvSpPr>
            <a:spLocks noChangeShapeType="1"/>
          </p:cNvSpPr>
          <p:nvPr/>
        </p:nvSpPr>
        <p:spPr bwMode="auto">
          <a:xfrm flipV="1">
            <a:off x="8040411" y="5278921"/>
            <a:ext cx="762000" cy="60960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Text Box 19">
            <a:extLst>
              <a:ext uri="{FF2B5EF4-FFF2-40B4-BE49-F238E27FC236}">
                <a16:creationId xmlns:a16="http://schemas.microsoft.com/office/drawing/2014/main" id="{2289321E-FCFE-490F-9C62-94323FF3FE15}"/>
              </a:ext>
            </a:extLst>
          </p:cNvPr>
          <p:cNvSpPr txBox="1">
            <a:spLocks noChangeArrowheads="1"/>
          </p:cNvSpPr>
          <p:nvPr/>
        </p:nvSpPr>
        <p:spPr bwMode="auto">
          <a:xfrm>
            <a:off x="7729261" y="4847121"/>
            <a:ext cx="7302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2000" i="1">
                <a:solidFill>
                  <a:srgbClr val="000099"/>
                </a:solidFill>
                <a:latin typeface="Gill Sans MT" panose="020B0502020104020203" pitchFamily="34" charset="0"/>
              </a:rPr>
              <a:t>N</a:t>
            </a:r>
            <a:r>
              <a:rPr lang="en-US" altLang="zh-CN" sz="2000">
                <a:solidFill>
                  <a:srgbClr val="000099"/>
                </a:solidFill>
                <a:latin typeface="Gill Sans MT" panose="020B0502020104020203" pitchFamily="34" charset="0"/>
              </a:rPr>
              <a:t> </a:t>
            </a:r>
          </a:p>
          <a:p>
            <a:pPr algn="ctr">
              <a:lnSpc>
                <a:spcPct val="80000"/>
              </a:lnSpc>
            </a:pPr>
            <a:r>
              <a:rPr lang="en-US" altLang="zh-CN" sz="2000">
                <a:solidFill>
                  <a:srgbClr val="000099"/>
                </a:solidFill>
                <a:latin typeface="Gill Sans MT" panose="020B0502020104020203" pitchFamily="34" charset="0"/>
              </a:rPr>
              <a:t>users</a:t>
            </a:r>
          </a:p>
        </p:txBody>
      </p:sp>
      <p:sp>
        <p:nvSpPr>
          <p:cNvPr id="19" name="Text Box 20">
            <a:extLst>
              <a:ext uri="{FF2B5EF4-FFF2-40B4-BE49-F238E27FC236}">
                <a16:creationId xmlns:a16="http://schemas.microsoft.com/office/drawing/2014/main" id="{8B563269-6B81-4C73-AEF9-44E12D393764}"/>
              </a:ext>
            </a:extLst>
          </p:cNvPr>
          <p:cNvSpPr txBox="1">
            <a:spLocks noChangeArrowheads="1"/>
          </p:cNvSpPr>
          <p:nvPr/>
        </p:nvSpPr>
        <p:spPr bwMode="auto">
          <a:xfrm>
            <a:off x="10126386" y="5410684"/>
            <a:ext cx="1468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t>1 Mbps link</a:t>
            </a:r>
          </a:p>
        </p:txBody>
      </p:sp>
      <p:sp>
        <p:nvSpPr>
          <p:cNvPr id="20" name="Line 47">
            <a:extLst>
              <a:ext uri="{FF2B5EF4-FFF2-40B4-BE49-F238E27FC236}">
                <a16:creationId xmlns:a16="http://schemas.microsoft.com/office/drawing/2014/main" id="{FFCA5E3A-29FB-4D43-94B5-A497A5DF93C8}"/>
              </a:ext>
            </a:extLst>
          </p:cNvPr>
          <p:cNvSpPr>
            <a:spLocks noChangeShapeType="1"/>
          </p:cNvSpPr>
          <p:nvPr/>
        </p:nvSpPr>
        <p:spPr bwMode="auto">
          <a:xfrm>
            <a:off x="10075586" y="5207484"/>
            <a:ext cx="14097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Text Box 34">
            <a:extLst>
              <a:ext uri="{FF2B5EF4-FFF2-40B4-BE49-F238E27FC236}">
                <a16:creationId xmlns:a16="http://schemas.microsoft.com/office/drawing/2014/main" id="{AD2AF7F5-9D76-4AB3-89B5-0BCA3687ACCA}"/>
              </a:ext>
            </a:extLst>
          </p:cNvPr>
          <p:cNvSpPr txBox="1">
            <a:spLocks noChangeArrowheads="1"/>
          </p:cNvSpPr>
          <p:nvPr/>
        </p:nvSpPr>
        <p:spPr bwMode="auto">
          <a:xfrm rot="5273514">
            <a:off x="7376042" y="4887603"/>
            <a:ext cx="736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b="1"/>
              <a:t>…..</a:t>
            </a:r>
          </a:p>
        </p:txBody>
      </p:sp>
      <p:grpSp>
        <p:nvGrpSpPr>
          <p:cNvPr id="22" name="Group 37">
            <a:extLst>
              <a:ext uri="{FF2B5EF4-FFF2-40B4-BE49-F238E27FC236}">
                <a16:creationId xmlns:a16="http://schemas.microsoft.com/office/drawing/2014/main" id="{984ACF3E-304C-4E2B-9649-BD14F6C6EA64}"/>
              </a:ext>
            </a:extLst>
          </p:cNvPr>
          <p:cNvGrpSpPr>
            <a:grpSpLocks/>
          </p:cNvGrpSpPr>
          <p:nvPr/>
        </p:nvGrpSpPr>
        <p:grpSpPr bwMode="auto">
          <a:xfrm>
            <a:off x="7230786" y="4174021"/>
            <a:ext cx="779462" cy="679450"/>
            <a:chOff x="-44" y="1473"/>
            <a:chExt cx="981" cy="1105"/>
          </a:xfrm>
        </p:grpSpPr>
        <p:pic>
          <p:nvPicPr>
            <p:cNvPr id="23" name="Picture 38" descr="desktop_computer_stylized_medium">
              <a:extLst>
                <a:ext uri="{FF2B5EF4-FFF2-40B4-BE49-F238E27FC236}">
                  <a16:creationId xmlns:a16="http://schemas.microsoft.com/office/drawing/2014/main" id="{CC105083-34CE-4A7C-9361-9C14D6D51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Freeform 39">
              <a:extLst>
                <a:ext uri="{FF2B5EF4-FFF2-40B4-BE49-F238E27FC236}">
                  <a16:creationId xmlns:a16="http://schemas.microsoft.com/office/drawing/2014/main" id="{2517943C-30AE-4E37-8D9A-9D630DBAA075}"/>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5" name="Group 40">
            <a:extLst>
              <a:ext uri="{FF2B5EF4-FFF2-40B4-BE49-F238E27FC236}">
                <a16:creationId xmlns:a16="http://schemas.microsoft.com/office/drawing/2014/main" id="{8FE981F7-E4A0-4F82-B7E9-F0C797E651A2}"/>
              </a:ext>
            </a:extLst>
          </p:cNvPr>
          <p:cNvGrpSpPr>
            <a:grpSpLocks/>
          </p:cNvGrpSpPr>
          <p:nvPr/>
        </p:nvGrpSpPr>
        <p:grpSpPr bwMode="auto">
          <a:xfrm>
            <a:off x="7235548" y="5499584"/>
            <a:ext cx="779463" cy="679450"/>
            <a:chOff x="-44" y="1473"/>
            <a:chExt cx="981" cy="1105"/>
          </a:xfrm>
        </p:grpSpPr>
        <p:pic>
          <p:nvPicPr>
            <p:cNvPr id="26" name="Picture 41" descr="desktop_computer_stylized_medium">
              <a:extLst>
                <a:ext uri="{FF2B5EF4-FFF2-40B4-BE49-F238E27FC236}">
                  <a16:creationId xmlns:a16="http://schemas.microsoft.com/office/drawing/2014/main" id="{A652918F-D3F3-475F-AE5A-35E3EA73C7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Freeform 42">
              <a:extLst>
                <a:ext uri="{FF2B5EF4-FFF2-40B4-BE49-F238E27FC236}">
                  <a16:creationId xmlns:a16="http://schemas.microsoft.com/office/drawing/2014/main" id="{EAD5B619-A783-4DD7-B280-5227539C46C4}"/>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Tree>
    <p:extLst>
      <p:ext uri="{BB962C8B-B14F-4D97-AF65-F5344CB8AC3E}">
        <p14:creationId xmlns:p14="http://schemas.microsoft.com/office/powerpoint/2010/main" val="961261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5C5B1A-B358-43F9-BD29-916873F42CF6}"/>
              </a:ext>
            </a:extLst>
          </p:cNvPr>
          <p:cNvSpPr>
            <a:spLocks noGrp="1"/>
          </p:cNvSpPr>
          <p:nvPr>
            <p:ph type="title"/>
          </p:nvPr>
        </p:nvSpPr>
        <p:spPr/>
        <p:txBody>
          <a:bodyPr/>
          <a:lstStyle/>
          <a:p>
            <a:r>
              <a:rPr lang="zh-CN" altLang="en-US" dirty="0"/>
              <a:t>核心部分 </a:t>
            </a:r>
            <a:r>
              <a:rPr lang="en-US" altLang="zh-CN" dirty="0"/>
              <a:t>– </a:t>
            </a:r>
            <a:r>
              <a:rPr lang="zh-CN" altLang="en-US" dirty="0"/>
              <a:t>互联网的结构</a:t>
            </a:r>
          </a:p>
        </p:txBody>
      </p:sp>
      <p:sp>
        <p:nvSpPr>
          <p:cNvPr id="3" name="内容占位符 2">
            <a:extLst>
              <a:ext uri="{FF2B5EF4-FFF2-40B4-BE49-F238E27FC236}">
                <a16:creationId xmlns:a16="http://schemas.microsoft.com/office/drawing/2014/main" id="{9B421EA9-63D3-4E58-AA9E-E1627CF56AF1}"/>
              </a:ext>
            </a:extLst>
          </p:cNvPr>
          <p:cNvSpPr>
            <a:spLocks noGrp="1"/>
          </p:cNvSpPr>
          <p:nvPr>
            <p:ph idx="1"/>
          </p:nvPr>
        </p:nvSpPr>
        <p:spPr/>
        <p:txBody>
          <a:bodyPr/>
          <a:lstStyle/>
          <a:p>
            <a:r>
              <a:rPr lang="zh-CN" altLang="en-US" dirty="0"/>
              <a:t>端系统</a:t>
            </a:r>
            <a:r>
              <a:rPr lang="en-US" altLang="zh-CN" dirty="0"/>
              <a:t>/</a:t>
            </a:r>
            <a:r>
              <a:rPr lang="zh-CN" altLang="en-US" dirty="0"/>
              <a:t>主机，通过连接</a:t>
            </a:r>
            <a:r>
              <a:rPr lang="en-US" altLang="zh-CN" dirty="0"/>
              <a:t>access ISP</a:t>
            </a:r>
            <a:r>
              <a:rPr lang="zh-CN" altLang="en-US" dirty="0"/>
              <a:t>（</a:t>
            </a:r>
            <a:r>
              <a:rPr lang="en-US" altLang="zh-CN" dirty="0"/>
              <a:t>Internet Service Providers</a:t>
            </a:r>
            <a:r>
              <a:rPr lang="zh-CN" altLang="en-US" dirty="0"/>
              <a:t>）接入互联网</a:t>
            </a:r>
            <a:endParaRPr lang="en-US" altLang="zh-CN" dirty="0"/>
          </a:p>
          <a:p>
            <a:pPr lvl="1"/>
            <a:r>
              <a:rPr lang="zh-CN" altLang="en-US" dirty="0"/>
              <a:t>小区、公司、或大学，都可视为</a:t>
            </a:r>
            <a:r>
              <a:rPr lang="en-US" altLang="zh-CN" dirty="0"/>
              <a:t>access ISP</a:t>
            </a:r>
            <a:r>
              <a:rPr lang="zh-CN" altLang="en-US" dirty="0"/>
              <a:t>的例子。</a:t>
            </a:r>
            <a:endParaRPr lang="en-US" altLang="zh-CN" dirty="0"/>
          </a:p>
          <a:p>
            <a:r>
              <a:rPr lang="en-US" altLang="zh-CN" dirty="0"/>
              <a:t>Access ISP</a:t>
            </a:r>
            <a:r>
              <a:rPr lang="zh-CN" altLang="en-US" dirty="0"/>
              <a:t>也需要互相连接，由此任意的两个主机才可以互相发送分组</a:t>
            </a:r>
            <a:endParaRPr lang="en-US" altLang="zh-CN" dirty="0"/>
          </a:p>
          <a:p>
            <a:r>
              <a:rPr lang="zh-CN" altLang="en-US" dirty="0"/>
              <a:t>由此构成非常复杂的互联网 </a:t>
            </a:r>
            <a:r>
              <a:rPr lang="en-US" altLang="zh-CN" dirty="0"/>
              <a:t>– network of networks</a:t>
            </a:r>
          </a:p>
          <a:p>
            <a:pPr lvl="1"/>
            <a:r>
              <a:rPr lang="zh-CN" altLang="en-US" dirty="0"/>
              <a:t>通常互联网的组成和演变，更多地是因为经济因素和政策因素。</a:t>
            </a:r>
            <a:endParaRPr lang="en-US" altLang="zh-CN" dirty="0"/>
          </a:p>
          <a:p>
            <a:r>
              <a:rPr lang="zh-CN" altLang="en-US" dirty="0"/>
              <a:t>下面几张</a:t>
            </a:r>
            <a:r>
              <a:rPr lang="en-US" altLang="zh-CN" dirty="0"/>
              <a:t>ppt</a:t>
            </a:r>
            <a:r>
              <a:rPr lang="zh-CN" altLang="en-US" dirty="0"/>
              <a:t>，一步步地展示了当前的互联网结构。（来自</a:t>
            </a:r>
            <a:r>
              <a:rPr lang="en-US" altLang="zh-CN" dirty="0"/>
              <a:t>top-down approach</a:t>
            </a:r>
            <a:r>
              <a:rPr lang="zh-CN" altLang="en-US" dirty="0"/>
              <a:t> </a:t>
            </a:r>
            <a:r>
              <a:rPr lang="en-US" altLang="zh-CN" dirty="0"/>
              <a:t>7ed.</a:t>
            </a:r>
            <a:r>
              <a:rPr lang="zh-CN" altLang="en-US" dirty="0"/>
              <a:t>）</a:t>
            </a:r>
          </a:p>
        </p:txBody>
      </p:sp>
    </p:spTree>
    <p:extLst>
      <p:ext uri="{BB962C8B-B14F-4D97-AF65-F5344CB8AC3E}">
        <p14:creationId xmlns:p14="http://schemas.microsoft.com/office/powerpoint/2010/main" val="4032794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3">
            <a:extLst>
              <a:ext uri="{FF2B5EF4-FFF2-40B4-BE49-F238E27FC236}">
                <a16:creationId xmlns:a16="http://schemas.microsoft.com/office/drawing/2014/main" id="{75BB2F71-B58C-4F88-AB42-73B890A1AEC8}"/>
              </a:ext>
            </a:extLst>
          </p:cNvPr>
          <p:cNvSpPr>
            <a:spLocks noGrp="1" noChangeArrowheads="1"/>
          </p:cNvSpPr>
          <p:nvPr>
            <p:ph type="body" sz="half" idx="4294967295"/>
          </p:nvPr>
        </p:nvSpPr>
        <p:spPr>
          <a:xfrm>
            <a:off x="1997075" y="1073151"/>
            <a:ext cx="8204200" cy="906463"/>
          </a:xfrm>
        </p:spPr>
        <p:txBody>
          <a:bodyPr/>
          <a:lstStyle/>
          <a:p>
            <a:pPr marL="0" indent="0">
              <a:buSzPct val="75000"/>
              <a:buNone/>
            </a:pPr>
            <a:r>
              <a:rPr lang="en-US" altLang="zh-CN" sz="2400" i="1">
                <a:solidFill>
                  <a:srgbClr val="CC0000"/>
                </a:solidFill>
              </a:rPr>
              <a:t>Question: </a:t>
            </a:r>
            <a:r>
              <a:rPr lang="en-US" altLang="zh-CN" sz="2400"/>
              <a:t>given </a:t>
            </a:r>
            <a:r>
              <a:rPr lang="en-US" altLang="zh-CN" sz="2400" i="1"/>
              <a:t>millions</a:t>
            </a:r>
            <a:r>
              <a:rPr lang="en-US" altLang="zh-CN" sz="2400"/>
              <a:t> of access ISPs, how to connect them together?</a:t>
            </a:r>
          </a:p>
          <a:p>
            <a:pPr marL="0" indent="0">
              <a:buSzPct val="75000"/>
              <a:buNone/>
            </a:pPr>
            <a:endParaRPr lang="en-US" altLang="zh-CN" sz="2400"/>
          </a:p>
        </p:txBody>
      </p:sp>
      <p:grpSp>
        <p:nvGrpSpPr>
          <p:cNvPr id="74756" name="Group 5">
            <a:extLst>
              <a:ext uri="{FF2B5EF4-FFF2-40B4-BE49-F238E27FC236}">
                <a16:creationId xmlns:a16="http://schemas.microsoft.com/office/drawing/2014/main" id="{EF396FFB-5D74-4A0C-9C9F-5A543252897A}"/>
              </a:ext>
            </a:extLst>
          </p:cNvPr>
          <p:cNvGrpSpPr>
            <a:grpSpLocks/>
          </p:cNvGrpSpPr>
          <p:nvPr/>
        </p:nvGrpSpPr>
        <p:grpSpPr bwMode="auto">
          <a:xfrm>
            <a:off x="1974851" y="1849438"/>
            <a:ext cx="8437563" cy="4559300"/>
            <a:chOff x="154891" y="1905681"/>
            <a:chExt cx="8436427" cy="4559651"/>
          </a:xfrm>
        </p:grpSpPr>
        <p:grpSp>
          <p:nvGrpSpPr>
            <p:cNvPr id="74759" name="Group 2">
              <a:extLst>
                <a:ext uri="{FF2B5EF4-FFF2-40B4-BE49-F238E27FC236}">
                  <a16:creationId xmlns:a16="http://schemas.microsoft.com/office/drawing/2014/main" id="{A1545BE0-6DD1-4478-99EF-5BD6FC9D6343}"/>
                </a:ext>
              </a:extLst>
            </p:cNvPr>
            <p:cNvGrpSpPr>
              <a:grpSpLocks/>
            </p:cNvGrpSpPr>
            <p:nvPr/>
          </p:nvGrpSpPr>
          <p:grpSpPr bwMode="auto">
            <a:xfrm>
              <a:off x="1529396" y="2297655"/>
              <a:ext cx="648422" cy="418253"/>
              <a:chOff x="3053396" y="4304255"/>
              <a:chExt cx="648422" cy="418253"/>
            </a:xfrm>
          </p:grpSpPr>
          <p:sp>
            <p:nvSpPr>
              <p:cNvPr id="74811" name="Freeform 84">
                <a:extLst>
                  <a:ext uri="{FF2B5EF4-FFF2-40B4-BE49-F238E27FC236}">
                    <a16:creationId xmlns:a16="http://schemas.microsoft.com/office/drawing/2014/main" id="{FFCB7460-6700-4777-ACD5-607C49C2EEB7}"/>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812" name="TextBox 1">
                <a:extLst>
                  <a:ext uri="{FF2B5EF4-FFF2-40B4-BE49-F238E27FC236}">
                    <a16:creationId xmlns:a16="http://schemas.microsoft.com/office/drawing/2014/main" id="{A6B520AF-6D88-4602-BC88-E6C81C4D4DD2}"/>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74760" name="Group 131">
              <a:extLst>
                <a:ext uri="{FF2B5EF4-FFF2-40B4-BE49-F238E27FC236}">
                  <a16:creationId xmlns:a16="http://schemas.microsoft.com/office/drawing/2014/main" id="{65C90A92-A598-49E1-AEB9-973F68114CB4}"/>
                </a:ext>
              </a:extLst>
            </p:cNvPr>
            <p:cNvGrpSpPr>
              <a:grpSpLocks/>
            </p:cNvGrpSpPr>
            <p:nvPr/>
          </p:nvGrpSpPr>
          <p:grpSpPr bwMode="auto">
            <a:xfrm>
              <a:off x="373696" y="3097755"/>
              <a:ext cx="648422" cy="418253"/>
              <a:chOff x="3053396" y="4304255"/>
              <a:chExt cx="648422" cy="418253"/>
            </a:xfrm>
          </p:grpSpPr>
          <p:sp>
            <p:nvSpPr>
              <p:cNvPr id="74809" name="Freeform 84">
                <a:extLst>
                  <a:ext uri="{FF2B5EF4-FFF2-40B4-BE49-F238E27FC236}">
                    <a16:creationId xmlns:a16="http://schemas.microsoft.com/office/drawing/2014/main" id="{165C2981-3F40-46D1-B1DE-1239904E3816}"/>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810" name="TextBox 133">
                <a:extLst>
                  <a:ext uri="{FF2B5EF4-FFF2-40B4-BE49-F238E27FC236}">
                    <a16:creationId xmlns:a16="http://schemas.microsoft.com/office/drawing/2014/main" id="{2BC76979-D96D-4EFE-8F47-6DA6604C3450}"/>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74761" name="Group 135">
              <a:extLst>
                <a:ext uri="{FF2B5EF4-FFF2-40B4-BE49-F238E27FC236}">
                  <a16:creationId xmlns:a16="http://schemas.microsoft.com/office/drawing/2014/main" id="{28A251A1-801F-4D30-9077-0BB76936C367}"/>
                </a:ext>
              </a:extLst>
            </p:cNvPr>
            <p:cNvGrpSpPr>
              <a:grpSpLocks/>
            </p:cNvGrpSpPr>
            <p:nvPr/>
          </p:nvGrpSpPr>
          <p:grpSpPr bwMode="auto">
            <a:xfrm>
              <a:off x="6037896" y="2551655"/>
              <a:ext cx="648422" cy="418253"/>
              <a:chOff x="3053396" y="4304255"/>
              <a:chExt cx="648422" cy="418253"/>
            </a:xfrm>
          </p:grpSpPr>
          <p:sp>
            <p:nvSpPr>
              <p:cNvPr id="74807" name="Freeform 84">
                <a:extLst>
                  <a:ext uri="{FF2B5EF4-FFF2-40B4-BE49-F238E27FC236}">
                    <a16:creationId xmlns:a16="http://schemas.microsoft.com/office/drawing/2014/main" id="{5AB25233-338C-44D0-93C7-37AF03EA1BDC}"/>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808" name="TextBox 137">
                <a:extLst>
                  <a:ext uri="{FF2B5EF4-FFF2-40B4-BE49-F238E27FC236}">
                    <a16:creationId xmlns:a16="http://schemas.microsoft.com/office/drawing/2014/main" id="{991389C9-C948-4AFF-9F2E-0F8BEF9CB102}"/>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74762" name="Group 138">
              <a:extLst>
                <a:ext uri="{FF2B5EF4-FFF2-40B4-BE49-F238E27FC236}">
                  <a16:creationId xmlns:a16="http://schemas.microsoft.com/office/drawing/2014/main" id="{1358ABCF-1CA8-4279-8867-9813692638DA}"/>
                </a:ext>
              </a:extLst>
            </p:cNvPr>
            <p:cNvGrpSpPr>
              <a:grpSpLocks/>
            </p:cNvGrpSpPr>
            <p:nvPr/>
          </p:nvGrpSpPr>
          <p:grpSpPr bwMode="auto">
            <a:xfrm>
              <a:off x="945196" y="5409155"/>
              <a:ext cx="648422" cy="418253"/>
              <a:chOff x="3053396" y="4304255"/>
              <a:chExt cx="648422" cy="418253"/>
            </a:xfrm>
          </p:grpSpPr>
          <p:sp>
            <p:nvSpPr>
              <p:cNvPr id="74805" name="Freeform 84">
                <a:extLst>
                  <a:ext uri="{FF2B5EF4-FFF2-40B4-BE49-F238E27FC236}">
                    <a16:creationId xmlns:a16="http://schemas.microsoft.com/office/drawing/2014/main" id="{AC345A65-0FA4-434F-8524-6A5C644C98E2}"/>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806" name="TextBox 140">
                <a:extLst>
                  <a:ext uri="{FF2B5EF4-FFF2-40B4-BE49-F238E27FC236}">
                    <a16:creationId xmlns:a16="http://schemas.microsoft.com/office/drawing/2014/main" id="{A670B885-0A7C-41F8-A042-5909A6F7DB07}"/>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74763" name="Group 141">
              <a:extLst>
                <a:ext uri="{FF2B5EF4-FFF2-40B4-BE49-F238E27FC236}">
                  <a16:creationId xmlns:a16="http://schemas.microsoft.com/office/drawing/2014/main" id="{F792C77A-CD68-4C9A-8EFF-848904C42205}"/>
                </a:ext>
              </a:extLst>
            </p:cNvPr>
            <p:cNvGrpSpPr>
              <a:grpSpLocks/>
            </p:cNvGrpSpPr>
            <p:nvPr/>
          </p:nvGrpSpPr>
          <p:grpSpPr bwMode="auto">
            <a:xfrm>
              <a:off x="526096" y="4786855"/>
              <a:ext cx="648422" cy="418253"/>
              <a:chOff x="3053396" y="4304255"/>
              <a:chExt cx="648422" cy="418253"/>
            </a:xfrm>
          </p:grpSpPr>
          <p:sp>
            <p:nvSpPr>
              <p:cNvPr id="74803" name="Freeform 84">
                <a:extLst>
                  <a:ext uri="{FF2B5EF4-FFF2-40B4-BE49-F238E27FC236}">
                    <a16:creationId xmlns:a16="http://schemas.microsoft.com/office/drawing/2014/main" id="{59031B45-554C-4C38-9CE6-490A4089EB92}"/>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804" name="TextBox 143">
                <a:extLst>
                  <a:ext uri="{FF2B5EF4-FFF2-40B4-BE49-F238E27FC236}">
                    <a16:creationId xmlns:a16="http://schemas.microsoft.com/office/drawing/2014/main" id="{D4CF2BDD-BA38-4C44-B5AE-70F293665007}"/>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74764" name="Group 144">
              <a:extLst>
                <a:ext uri="{FF2B5EF4-FFF2-40B4-BE49-F238E27FC236}">
                  <a16:creationId xmlns:a16="http://schemas.microsoft.com/office/drawing/2014/main" id="{FAE249E7-6D56-435B-BE42-F53398F26FCB}"/>
                </a:ext>
              </a:extLst>
            </p:cNvPr>
            <p:cNvGrpSpPr>
              <a:grpSpLocks/>
            </p:cNvGrpSpPr>
            <p:nvPr/>
          </p:nvGrpSpPr>
          <p:grpSpPr bwMode="auto">
            <a:xfrm>
              <a:off x="297496" y="4126455"/>
              <a:ext cx="648422" cy="418253"/>
              <a:chOff x="3053396" y="4304255"/>
              <a:chExt cx="648422" cy="418253"/>
            </a:xfrm>
          </p:grpSpPr>
          <p:sp>
            <p:nvSpPr>
              <p:cNvPr id="74801" name="Freeform 84">
                <a:extLst>
                  <a:ext uri="{FF2B5EF4-FFF2-40B4-BE49-F238E27FC236}">
                    <a16:creationId xmlns:a16="http://schemas.microsoft.com/office/drawing/2014/main" id="{B454205E-7A7C-4993-A31B-3B047F667D57}"/>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802" name="TextBox 146">
                <a:extLst>
                  <a:ext uri="{FF2B5EF4-FFF2-40B4-BE49-F238E27FC236}">
                    <a16:creationId xmlns:a16="http://schemas.microsoft.com/office/drawing/2014/main" id="{155D9D4F-2D0E-42CE-BA24-09C44A1C6981}"/>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74765" name="Group 147">
              <a:extLst>
                <a:ext uri="{FF2B5EF4-FFF2-40B4-BE49-F238E27FC236}">
                  <a16:creationId xmlns:a16="http://schemas.microsoft.com/office/drawing/2014/main" id="{34896B0C-14C2-414A-960B-29547CA1854B}"/>
                </a:ext>
              </a:extLst>
            </p:cNvPr>
            <p:cNvGrpSpPr>
              <a:grpSpLocks/>
            </p:cNvGrpSpPr>
            <p:nvPr/>
          </p:nvGrpSpPr>
          <p:grpSpPr bwMode="auto">
            <a:xfrm>
              <a:off x="6787196" y="2983455"/>
              <a:ext cx="648422" cy="418253"/>
              <a:chOff x="3053396" y="4304255"/>
              <a:chExt cx="648422" cy="418253"/>
            </a:xfrm>
          </p:grpSpPr>
          <p:sp>
            <p:nvSpPr>
              <p:cNvPr id="74799" name="Freeform 84">
                <a:extLst>
                  <a:ext uri="{FF2B5EF4-FFF2-40B4-BE49-F238E27FC236}">
                    <a16:creationId xmlns:a16="http://schemas.microsoft.com/office/drawing/2014/main" id="{7C531ADF-BB6D-42DF-9B2B-6B3777CE1896}"/>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800" name="TextBox 149">
                <a:extLst>
                  <a:ext uri="{FF2B5EF4-FFF2-40B4-BE49-F238E27FC236}">
                    <a16:creationId xmlns:a16="http://schemas.microsoft.com/office/drawing/2014/main" id="{6B9C2826-E4EA-4E85-AB01-8EEA6E15F55D}"/>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74766" name="Group 150">
              <a:extLst>
                <a:ext uri="{FF2B5EF4-FFF2-40B4-BE49-F238E27FC236}">
                  <a16:creationId xmlns:a16="http://schemas.microsoft.com/office/drawing/2014/main" id="{BF0688CD-492F-4EB3-9B4B-96BF3650C42C}"/>
                </a:ext>
              </a:extLst>
            </p:cNvPr>
            <p:cNvGrpSpPr>
              <a:grpSpLocks/>
            </p:cNvGrpSpPr>
            <p:nvPr/>
          </p:nvGrpSpPr>
          <p:grpSpPr bwMode="auto">
            <a:xfrm>
              <a:off x="3129596" y="2056355"/>
              <a:ext cx="648422" cy="418253"/>
              <a:chOff x="3053396" y="4304255"/>
              <a:chExt cx="648422" cy="418253"/>
            </a:xfrm>
          </p:grpSpPr>
          <p:sp>
            <p:nvSpPr>
              <p:cNvPr id="74797" name="Freeform 84">
                <a:extLst>
                  <a:ext uri="{FF2B5EF4-FFF2-40B4-BE49-F238E27FC236}">
                    <a16:creationId xmlns:a16="http://schemas.microsoft.com/office/drawing/2014/main" id="{6715DA34-B161-41B8-BCED-75B512C6ABB7}"/>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798" name="TextBox 152">
                <a:extLst>
                  <a:ext uri="{FF2B5EF4-FFF2-40B4-BE49-F238E27FC236}">
                    <a16:creationId xmlns:a16="http://schemas.microsoft.com/office/drawing/2014/main" id="{A3ABC029-D9E7-4DC0-A89F-FF2A1200C453}"/>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74767" name="Group 153">
              <a:extLst>
                <a:ext uri="{FF2B5EF4-FFF2-40B4-BE49-F238E27FC236}">
                  <a16:creationId xmlns:a16="http://schemas.microsoft.com/office/drawing/2014/main" id="{A05786EB-50CA-41ED-B388-A897E97FD861}"/>
                </a:ext>
              </a:extLst>
            </p:cNvPr>
            <p:cNvGrpSpPr>
              <a:grpSpLocks/>
            </p:cNvGrpSpPr>
            <p:nvPr/>
          </p:nvGrpSpPr>
          <p:grpSpPr bwMode="auto">
            <a:xfrm>
              <a:off x="754696" y="2704055"/>
              <a:ext cx="648422" cy="418253"/>
              <a:chOff x="3053396" y="4304255"/>
              <a:chExt cx="648422" cy="418253"/>
            </a:xfrm>
          </p:grpSpPr>
          <p:sp>
            <p:nvSpPr>
              <p:cNvPr id="74795" name="Freeform 84">
                <a:extLst>
                  <a:ext uri="{FF2B5EF4-FFF2-40B4-BE49-F238E27FC236}">
                    <a16:creationId xmlns:a16="http://schemas.microsoft.com/office/drawing/2014/main" id="{AC4215A4-AA60-464A-8DF3-6CCD904C9C6E}"/>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796" name="TextBox 155">
                <a:extLst>
                  <a:ext uri="{FF2B5EF4-FFF2-40B4-BE49-F238E27FC236}">
                    <a16:creationId xmlns:a16="http://schemas.microsoft.com/office/drawing/2014/main" id="{B32C9ACC-A2A6-4724-BC5B-E44B0EF3124D}"/>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74768" name="Group 156">
              <a:extLst>
                <a:ext uri="{FF2B5EF4-FFF2-40B4-BE49-F238E27FC236}">
                  <a16:creationId xmlns:a16="http://schemas.microsoft.com/office/drawing/2014/main" id="{EC001E10-BB4D-4EF0-BE9C-FA4E7AC7C754}"/>
                </a:ext>
              </a:extLst>
            </p:cNvPr>
            <p:cNvGrpSpPr>
              <a:grpSpLocks/>
            </p:cNvGrpSpPr>
            <p:nvPr/>
          </p:nvGrpSpPr>
          <p:grpSpPr bwMode="auto">
            <a:xfrm>
              <a:off x="4043996" y="2030955"/>
              <a:ext cx="648422" cy="418253"/>
              <a:chOff x="3053396" y="4304255"/>
              <a:chExt cx="648422" cy="418253"/>
            </a:xfrm>
          </p:grpSpPr>
          <p:sp>
            <p:nvSpPr>
              <p:cNvPr id="74793" name="Freeform 84">
                <a:extLst>
                  <a:ext uri="{FF2B5EF4-FFF2-40B4-BE49-F238E27FC236}">
                    <a16:creationId xmlns:a16="http://schemas.microsoft.com/office/drawing/2014/main" id="{1E88D725-0485-4891-983E-1B88F8D5C29B}"/>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794" name="TextBox 158">
                <a:extLst>
                  <a:ext uri="{FF2B5EF4-FFF2-40B4-BE49-F238E27FC236}">
                    <a16:creationId xmlns:a16="http://schemas.microsoft.com/office/drawing/2014/main" id="{C688CDE6-DCA4-46A7-ADC8-C5D11FA670FE}"/>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74769" name="Group 160">
              <a:extLst>
                <a:ext uri="{FF2B5EF4-FFF2-40B4-BE49-F238E27FC236}">
                  <a16:creationId xmlns:a16="http://schemas.microsoft.com/office/drawing/2014/main" id="{C27C6FE2-47FE-4765-9E99-E5D4C3CEB8D9}"/>
                </a:ext>
              </a:extLst>
            </p:cNvPr>
            <p:cNvGrpSpPr>
              <a:grpSpLocks/>
            </p:cNvGrpSpPr>
            <p:nvPr/>
          </p:nvGrpSpPr>
          <p:grpSpPr bwMode="auto">
            <a:xfrm>
              <a:off x="7104696" y="5663155"/>
              <a:ext cx="648422" cy="418253"/>
              <a:chOff x="3053396" y="4304255"/>
              <a:chExt cx="648422" cy="418253"/>
            </a:xfrm>
          </p:grpSpPr>
          <p:sp>
            <p:nvSpPr>
              <p:cNvPr id="74791" name="Freeform 84">
                <a:extLst>
                  <a:ext uri="{FF2B5EF4-FFF2-40B4-BE49-F238E27FC236}">
                    <a16:creationId xmlns:a16="http://schemas.microsoft.com/office/drawing/2014/main" id="{AA09B25A-74BB-48E3-881C-F7071C8CF92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792" name="TextBox 162">
                <a:extLst>
                  <a:ext uri="{FF2B5EF4-FFF2-40B4-BE49-F238E27FC236}">
                    <a16:creationId xmlns:a16="http://schemas.microsoft.com/office/drawing/2014/main" id="{47BB6013-3610-4F6F-9732-9FFAB2A3ED86}"/>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74770" name="Group 163">
              <a:extLst>
                <a:ext uri="{FF2B5EF4-FFF2-40B4-BE49-F238E27FC236}">
                  <a16:creationId xmlns:a16="http://schemas.microsoft.com/office/drawing/2014/main" id="{F451A69D-ED09-4A46-B11C-87CB2B28D75D}"/>
                </a:ext>
              </a:extLst>
            </p:cNvPr>
            <p:cNvGrpSpPr>
              <a:grpSpLocks/>
            </p:cNvGrpSpPr>
            <p:nvPr/>
          </p:nvGrpSpPr>
          <p:grpSpPr bwMode="auto">
            <a:xfrm>
              <a:off x="7942896" y="5015455"/>
              <a:ext cx="648422" cy="418253"/>
              <a:chOff x="3053396" y="4304255"/>
              <a:chExt cx="648422" cy="418253"/>
            </a:xfrm>
          </p:grpSpPr>
          <p:sp>
            <p:nvSpPr>
              <p:cNvPr id="74789" name="Freeform 84">
                <a:extLst>
                  <a:ext uri="{FF2B5EF4-FFF2-40B4-BE49-F238E27FC236}">
                    <a16:creationId xmlns:a16="http://schemas.microsoft.com/office/drawing/2014/main" id="{E382D86D-4EA7-4283-B4AF-60CF0060DCDE}"/>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790" name="TextBox 165">
                <a:extLst>
                  <a:ext uri="{FF2B5EF4-FFF2-40B4-BE49-F238E27FC236}">
                    <a16:creationId xmlns:a16="http://schemas.microsoft.com/office/drawing/2014/main" id="{7FF1926F-6EBC-47BE-8983-EA6F38E0A3D5}"/>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74771" name="Group 166">
              <a:extLst>
                <a:ext uri="{FF2B5EF4-FFF2-40B4-BE49-F238E27FC236}">
                  <a16:creationId xmlns:a16="http://schemas.microsoft.com/office/drawing/2014/main" id="{B3B8FC5D-2A84-406D-ACA1-87962BF332E9}"/>
                </a:ext>
              </a:extLst>
            </p:cNvPr>
            <p:cNvGrpSpPr>
              <a:grpSpLocks/>
            </p:cNvGrpSpPr>
            <p:nvPr/>
          </p:nvGrpSpPr>
          <p:grpSpPr bwMode="auto">
            <a:xfrm>
              <a:off x="7714296" y="4101055"/>
              <a:ext cx="648422" cy="418253"/>
              <a:chOff x="3053396" y="4304255"/>
              <a:chExt cx="648422" cy="418253"/>
            </a:xfrm>
          </p:grpSpPr>
          <p:sp>
            <p:nvSpPr>
              <p:cNvPr id="74787" name="Freeform 84">
                <a:extLst>
                  <a:ext uri="{FF2B5EF4-FFF2-40B4-BE49-F238E27FC236}">
                    <a16:creationId xmlns:a16="http://schemas.microsoft.com/office/drawing/2014/main" id="{22097492-BF4A-43FF-9E4E-FE60D629EF2F}"/>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788" name="TextBox 168">
                <a:extLst>
                  <a:ext uri="{FF2B5EF4-FFF2-40B4-BE49-F238E27FC236}">
                    <a16:creationId xmlns:a16="http://schemas.microsoft.com/office/drawing/2014/main" id="{F974ED93-DCEF-44F0-A5B1-D3AC038CB409}"/>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74772" name="Group 169">
              <a:extLst>
                <a:ext uri="{FF2B5EF4-FFF2-40B4-BE49-F238E27FC236}">
                  <a16:creationId xmlns:a16="http://schemas.microsoft.com/office/drawing/2014/main" id="{BA107677-66AF-4FA9-B9B5-76C590AC080F}"/>
                </a:ext>
              </a:extLst>
            </p:cNvPr>
            <p:cNvGrpSpPr>
              <a:grpSpLocks/>
            </p:cNvGrpSpPr>
            <p:nvPr/>
          </p:nvGrpSpPr>
          <p:grpSpPr bwMode="auto">
            <a:xfrm>
              <a:off x="4869496" y="5904455"/>
              <a:ext cx="648422" cy="418253"/>
              <a:chOff x="3053396" y="4304255"/>
              <a:chExt cx="648422" cy="418253"/>
            </a:xfrm>
          </p:grpSpPr>
          <p:sp>
            <p:nvSpPr>
              <p:cNvPr id="74785" name="Freeform 84">
                <a:extLst>
                  <a:ext uri="{FF2B5EF4-FFF2-40B4-BE49-F238E27FC236}">
                    <a16:creationId xmlns:a16="http://schemas.microsoft.com/office/drawing/2014/main" id="{62F86178-23C2-42BF-A531-D5C04E848B9F}"/>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786" name="TextBox 171">
                <a:extLst>
                  <a:ext uri="{FF2B5EF4-FFF2-40B4-BE49-F238E27FC236}">
                    <a16:creationId xmlns:a16="http://schemas.microsoft.com/office/drawing/2014/main" id="{5D0431BB-6682-4DEF-B552-2607C7F572EA}"/>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74773" name="Group 172">
              <a:extLst>
                <a:ext uri="{FF2B5EF4-FFF2-40B4-BE49-F238E27FC236}">
                  <a16:creationId xmlns:a16="http://schemas.microsoft.com/office/drawing/2014/main" id="{F82A0AFD-C445-45AE-B367-7DB5515C595A}"/>
                </a:ext>
              </a:extLst>
            </p:cNvPr>
            <p:cNvGrpSpPr>
              <a:grpSpLocks/>
            </p:cNvGrpSpPr>
            <p:nvPr/>
          </p:nvGrpSpPr>
          <p:grpSpPr bwMode="auto">
            <a:xfrm>
              <a:off x="3955096" y="6044155"/>
              <a:ext cx="648422" cy="418253"/>
              <a:chOff x="3053396" y="4304255"/>
              <a:chExt cx="648422" cy="418253"/>
            </a:xfrm>
          </p:grpSpPr>
          <p:sp>
            <p:nvSpPr>
              <p:cNvPr id="74783" name="Freeform 84">
                <a:extLst>
                  <a:ext uri="{FF2B5EF4-FFF2-40B4-BE49-F238E27FC236}">
                    <a16:creationId xmlns:a16="http://schemas.microsoft.com/office/drawing/2014/main" id="{C9B0474E-DCB4-4937-A312-A2674EB01CC4}"/>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784" name="TextBox 174">
                <a:extLst>
                  <a:ext uri="{FF2B5EF4-FFF2-40B4-BE49-F238E27FC236}">
                    <a16:creationId xmlns:a16="http://schemas.microsoft.com/office/drawing/2014/main" id="{6128F71B-C90F-4605-AFFA-D717AC348071}"/>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74774" name="Group 175">
              <a:extLst>
                <a:ext uri="{FF2B5EF4-FFF2-40B4-BE49-F238E27FC236}">
                  <a16:creationId xmlns:a16="http://schemas.microsoft.com/office/drawing/2014/main" id="{0F95A505-2A07-41FC-94FE-8C2C855747F4}"/>
                </a:ext>
              </a:extLst>
            </p:cNvPr>
            <p:cNvGrpSpPr>
              <a:grpSpLocks/>
            </p:cNvGrpSpPr>
            <p:nvPr/>
          </p:nvGrpSpPr>
          <p:grpSpPr bwMode="auto">
            <a:xfrm>
              <a:off x="2735896" y="5891755"/>
              <a:ext cx="648422" cy="418253"/>
              <a:chOff x="3053396" y="4304255"/>
              <a:chExt cx="648422" cy="418253"/>
            </a:xfrm>
          </p:grpSpPr>
          <p:sp>
            <p:nvSpPr>
              <p:cNvPr id="74781" name="Freeform 84">
                <a:extLst>
                  <a:ext uri="{FF2B5EF4-FFF2-40B4-BE49-F238E27FC236}">
                    <a16:creationId xmlns:a16="http://schemas.microsoft.com/office/drawing/2014/main" id="{51E71D76-BA17-4E83-A52D-168A51A6F115}"/>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782" name="TextBox 177">
                <a:extLst>
                  <a:ext uri="{FF2B5EF4-FFF2-40B4-BE49-F238E27FC236}">
                    <a16:creationId xmlns:a16="http://schemas.microsoft.com/office/drawing/2014/main" id="{9B56AEAD-1041-403A-9C91-59994F0F612A}"/>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sp>
          <p:nvSpPr>
            <p:cNvPr id="74775" name="TextBox 4">
              <a:extLst>
                <a:ext uri="{FF2B5EF4-FFF2-40B4-BE49-F238E27FC236}">
                  <a16:creationId xmlns:a16="http://schemas.microsoft.com/office/drawing/2014/main" id="{94816651-39ED-44A8-BF49-2357BA41EA46}"/>
                </a:ext>
              </a:extLst>
            </p:cNvPr>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74776" name="TextBox 179">
              <a:extLst>
                <a:ext uri="{FF2B5EF4-FFF2-40B4-BE49-F238E27FC236}">
                  <a16:creationId xmlns:a16="http://schemas.microsoft.com/office/drawing/2014/main" id="{907178B7-FF0E-4CAF-A738-691E1C0BF7F8}"/>
                </a:ext>
              </a:extLst>
            </p:cNvPr>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74777" name="TextBox 180">
              <a:extLst>
                <a:ext uri="{FF2B5EF4-FFF2-40B4-BE49-F238E27FC236}">
                  <a16:creationId xmlns:a16="http://schemas.microsoft.com/office/drawing/2014/main" id="{6C25F14D-F02A-4148-B7CB-E4F280CE8C85}"/>
                </a:ext>
              </a:extLst>
            </p:cNvPr>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74778" name="TextBox 181">
              <a:extLst>
                <a:ext uri="{FF2B5EF4-FFF2-40B4-BE49-F238E27FC236}">
                  <a16:creationId xmlns:a16="http://schemas.microsoft.com/office/drawing/2014/main" id="{646D5E04-E626-4AEA-8F0F-32072F552B4C}"/>
                </a:ext>
              </a:extLst>
            </p:cNvPr>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74779" name="TextBox 182">
              <a:extLst>
                <a:ext uri="{FF2B5EF4-FFF2-40B4-BE49-F238E27FC236}">
                  <a16:creationId xmlns:a16="http://schemas.microsoft.com/office/drawing/2014/main" id="{0105E5C8-5DAF-41AA-9191-57CD48F881B0}"/>
                </a:ext>
              </a:extLst>
            </p:cNvPr>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74780" name="TextBox 183">
              <a:extLst>
                <a:ext uri="{FF2B5EF4-FFF2-40B4-BE49-F238E27FC236}">
                  <a16:creationId xmlns:a16="http://schemas.microsoft.com/office/drawing/2014/main" id="{BC5DD6A7-81B1-4E52-9408-F9A364C9DA39}"/>
                </a:ext>
              </a:extLst>
            </p:cNvPr>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3">
            <a:extLst>
              <a:ext uri="{FF2B5EF4-FFF2-40B4-BE49-F238E27FC236}">
                <a16:creationId xmlns:a16="http://schemas.microsoft.com/office/drawing/2014/main" id="{428EDDA8-69EC-491B-8858-791A187D7B93}"/>
              </a:ext>
            </a:extLst>
          </p:cNvPr>
          <p:cNvSpPr>
            <a:spLocks noGrp="1" noChangeArrowheads="1"/>
          </p:cNvSpPr>
          <p:nvPr>
            <p:ph type="body" sz="half" idx="4294967295"/>
          </p:nvPr>
        </p:nvSpPr>
        <p:spPr>
          <a:xfrm>
            <a:off x="1997075" y="1073150"/>
            <a:ext cx="8204200" cy="673100"/>
          </a:xfrm>
        </p:spPr>
        <p:txBody>
          <a:bodyPr>
            <a:normAutofit fontScale="92500"/>
          </a:bodyPr>
          <a:lstStyle/>
          <a:p>
            <a:pPr marL="0" indent="0">
              <a:buSzPct val="75000"/>
              <a:buNone/>
            </a:pPr>
            <a:r>
              <a:rPr lang="en-US" altLang="zh-CN" sz="2400" i="1">
                <a:solidFill>
                  <a:srgbClr val="CC0000"/>
                </a:solidFill>
              </a:rPr>
              <a:t>Option: </a:t>
            </a:r>
            <a:r>
              <a:rPr lang="en-US" altLang="zh-CN" sz="2400" i="1"/>
              <a:t>connect each access ISP to every other access ISP? </a:t>
            </a:r>
          </a:p>
          <a:p>
            <a:pPr marL="0" indent="0">
              <a:buSzPct val="75000"/>
              <a:buNone/>
            </a:pPr>
            <a:endParaRPr lang="en-US" altLang="zh-CN" sz="2400"/>
          </a:p>
        </p:txBody>
      </p:sp>
      <p:grpSp>
        <p:nvGrpSpPr>
          <p:cNvPr id="76804" name="Group 141">
            <a:extLst>
              <a:ext uri="{FF2B5EF4-FFF2-40B4-BE49-F238E27FC236}">
                <a16:creationId xmlns:a16="http://schemas.microsoft.com/office/drawing/2014/main" id="{651D68AF-09F2-4585-B29E-84545C769B0F}"/>
              </a:ext>
            </a:extLst>
          </p:cNvPr>
          <p:cNvGrpSpPr>
            <a:grpSpLocks/>
          </p:cNvGrpSpPr>
          <p:nvPr/>
        </p:nvGrpSpPr>
        <p:grpSpPr bwMode="auto">
          <a:xfrm>
            <a:off x="2346325" y="4730751"/>
            <a:ext cx="647700" cy="417513"/>
            <a:chOff x="3053396" y="4304255"/>
            <a:chExt cx="648422" cy="418253"/>
          </a:xfrm>
        </p:grpSpPr>
        <p:sp>
          <p:nvSpPr>
            <p:cNvPr id="76912" name="Freeform 84">
              <a:extLst>
                <a:ext uri="{FF2B5EF4-FFF2-40B4-BE49-F238E27FC236}">
                  <a16:creationId xmlns:a16="http://schemas.microsoft.com/office/drawing/2014/main" id="{3D9C0796-A337-48E6-BE6F-84179E55ED5C}"/>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913" name="TextBox 143">
              <a:extLst>
                <a:ext uri="{FF2B5EF4-FFF2-40B4-BE49-F238E27FC236}">
                  <a16:creationId xmlns:a16="http://schemas.microsoft.com/office/drawing/2014/main" id="{0FAB7679-5CB4-46FF-8FC8-81E8061B5000}"/>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76805" name="Group 144">
            <a:extLst>
              <a:ext uri="{FF2B5EF4-FFF2-40B4-BE49-F238E27FC236}">
                <a16:creationId xmlns:a16="http://schemas.microsoft.com/office/drawing/2014/main" id="{5C45C0C3-6066-4EFD-9334-1C7FF23677DA}"/>
              </a:ext>
            </a:extLst>
          </p:cNvPr>
          <p:cNvGrpSpPr>
            <a:grpSpLocks/>
          </p:cNvGrpSpPr>
          <p:nvPr/>
        </p:nvGrpSpPr>
        <p:grpSpPr bwMode="auto">
          <a:xfrm>
            <a:off x="2117725" y="4070351"/>
            <a:ext cx="647700" cy="417513"/>
            <a:chOff x="3053396" y="4304255"/>
            <a:chExt cx="648422" cy="418253"/>
          </a:xfrm>
        </p:grpSpPr>
        <p:sp>
          <p:nvSpPr>
            <p:cNvPr id="76910" name="Freeform 84">
              <a:extLst>
                <a:ext uri="{FF2B5EF4-FFF2-40B4-BE49-F238E27FC236}">
                  <a16:creationId xmlns:a16="http://schemas.microsoft.com/office/drawing/2014/main" id="{FC370697-030D-4048-BDE1-3692DC571DEB}"/>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911" name="TextBox 146">
              <a:extLst>
                <a:ext uri="{FF2B5EF4-FFF2-40B4-BE49-F238E27FC236}">
                  <a16:creationId xmlns:a16="http://schemas.microsoft.com/office/drawing/2014/main" id="{C3458403-5C4C-4C5A-AE7D-1E4EBDAB4D4C}"/>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sp>
        <p:nvSpPr>
          <p:cNvPr id="76806" name="TextBox 181">
            <a:extLst>
              <a:ext uri="{FF2B5EF4-FFF2-40B4-BE49-F238E27FC236}">
                <a16:creationId xmlns:a16="http://schemas.microsoft.com/office/drawing/2014/main" id="{27F96605-F6C3-4934-A610-0EE00E17FF33}"/>
              </a:ext>
            </a:extLst>
          </p:cNvPr>
          <p:cNvSpPr txBox="1">
            <a:spLocks noChangeArrowheads="1"/>
          </p:cNvSpPr>
          <p:nvPr/>
        </p:nvSpPr>
        <p:spPr bwMode="auto">
          <a:xfrm rot="11651262">
            <a:off x="3551239" y="5789614"/>
            <a:ext cx="542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76807" name="TextBox 182">
            <a:extLst>
              <a:ext uri="{FF2B5EF4-FFF2-40B4-BE49-F238E27FC236}">
                <a16:creationId xmlns:a16="http://schemas.microsoft.com/office/drawing/2014/main" id="{53756947-37E5-4FBA-93F6-D9461EF199FF}"/>
              </a:ext>
            </a:extLst>
          </p:cNvPr>
          <p:cNvSpPr txBox="1">
            <a:spLocks noChangeArrowheads="1"/>
          </p:cNvSpPr>
          <p:nvPr/>
        </p:nvSpPr>
        <p:spPr bwMode="auto">
          <a:xfrm rot="16607303">
            <a:off x="1964532" y="3482182"/>
            <a:ext cx="5445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76808" name="TextBox 183">
            <a:extLst>
              <a:ext uri="{FF2B5EF4-FFF2-40B4-BE49-F238E27FC236}">
                <a16:creationId xmlns:a16="http://schemas.microsoft.com/office/drawing/2014/main" id="{86514D06-6B69-4299-AC8A-995BA7FFD3C3}"/>
              </a:ext>
            </a:extLst>
          </p:cNvPr>
          <p:cNvSpPr txBox="1">
            <a:spLocks noChangeArrowheads="1"/>
          </p:cNvSpPr>
          <p:nvPr/>
        </p:nvSpPr>
        <p:spPr bwMode="auto">
          <a:xfrm rot="20582737">
            <a:off x="4151314" y="1849439"/>
            <a:ext cx="542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grpSp>
        <p:nvGrpSpPr>
          <p:cNvPr id="19" name="Group 25">
            <a:extLst>
              <a:ext uri="{FF2B5EF4-FFF2-40B4-BE49-F238E27FC236}">
                <a16:creationId xmlns:a16="http://schemas.microsoft.com/office/drawing/2014/main" id="{048EF813-ECB8-447D-AEDE-152CE72285ED}"/>
              </a:ext>
            </a:extLst>
          </p:cNvPr>
          <p:cNvGrpSpPr>
            <a:grpSpLocks/>
          </p:cNvGrpSpPr>
          <p:nvPr/>
        </p:nvGrpSpPr>
        <p:grpSpPr bwMode="auto">
          <a:xfrm>
            <a:off x="2432050" y="2281239"/>
            <a:ext cx="7361238" cy="3768725"/>
            <a:chOff x="888125" y="2295063"/>
            <a:chExt cx="7361771" cy="3769689"/>
          </a:xfrm>
        </p:grpSpPr>
        <p:cxnSp>
          <p:nvCxnSpPr>
            <p:cNvPr id="76890" name="Straight Connector 7">
              <a:extLst>
                <a:ext uri="{FF2B5EF4-FFF2-40B4-BE49-F238E27FC236}">
                  <a16:creationId xmlns:a16="http://schemas.microsoft.com/office/drawing/2014/main" id="{F29BE742-C18C-40B4-B6AD-A29217741500}"/>
                </a:ext>
              </a:extLst>
            </p:cNvPr>
            <p:cNvCxnSpPr>
              <a:cxnSpLocks noChangeShapeType="1"/>
              <a:stCxn id="76852" idx="0"/>
            </p:cNvCxnSpPr>
            <p:nvPr/>
          </p:nvCxnSpPr>
          <p:spPr bwMode="auto">
            <a:xfrm flipV="1">
              <a:off x="1661409" y="2570969"/>
              <a:ext cx="577293" cy="28026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1" name="Straight Connector 188">
              <a:extLst>
                <a:ext uri="{FF2B5EF4-FFF2-40B4-BE49-F238E27FC236}">
                  <a16:creationId xmlns:a16="http://schemas.microsoft.com/office/drawing/2014/main" id="{65ACE76C-58D0-43BE-9128-8A818CD4732E}"/>
                </a:ext>
              </a:extLst>
            </p:cNvPr>
            <p:cNvCxnSpPr>
              <a:cxnSpLocks noChangeShapeType="1"/>
              <a:stCxn id="76852" idx="0"/>
            </p:cNvCxnSpPr>
            <p:nvPr/>
          </p:nvCxnSpPr>
          <p:spPr bwMode="auto">
            <a:xfrm flipH="1" flipV="1">
              <a:off x="1509155" y="3032403"/>
              <a:ext cx="171469" cy="23271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2" name="Straight Connector 190">
              <a:extLst>
                <a:ext uri="{FF2B5EF4-FFF2-40B4-BE49-F238E27FC236}">
                  <a16:creationId xmlns:a16="http://schemas.microsoft.com/office/drawing/2014/main" id="{41BDE92E-9EEA-42DC-B143-DCCC11447BC7}"/>
                </a:ext>
              </a:extLst>
            </p:cNvPr>
            <p:cNvCxnSpPr>
              <a:cxnSpLocks noChangeShapeType="1"/>
              <a:stCxn id="76852" idx="0"/>
            </p:cNvCxnSpPr>
            <p:nvPr/>
          </p:nvCxnSpPr>
          <p:spPr bwMode="auto">
            <a:xfrm flipH="1" flipV="1">
              <a:off x="1185287" y="3451504"/>
              <a:ext cx="495337" cy="19080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3" name="Straight Connector 192">
              <a:extLst>
                <a:ext uri="{FF2B5EF4-FFF2-40B4-BE49-F238E27FC236}">
                  <a16:creationId xmlns:a16="http://schemas.microsoft.com/office/drawing/2014/main" id="{1560EA1C-789E-489B-82E7-EA0A1D7235A6}"/>
                </a:ext>
              </a:extLst>
            </p:cNvPr>
            <p:cNvCxnSpPr>
              <a:cxnSpLocks noChangeShapeType="1"/>
              <a:stCxn id="76852" idx="0"/>
            </p:cNvCxnSpPr>
            <p:nvPr/>
          </p:nvCxnSpPr>
          <p:spPr bwMode="auto">
            <a:xfrm flipH="1" flipV="1">
              <a:off x="1181567" y="4298698"/>
              <a:ext cx="499057" cy="10608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4" name="Straight Connector 195">
              <a:extLst>
                <a:ext uri="{FF2B5EF4-FFF2-40B4-BE49-F238E27FC236}">
                  <a16:creationId xmlns:a16="http://schemas.microsoft.com/office/drawing/2014/main" id="{CE526B11-9106-4D25-A5AD-3BF195571F71}"/>
                </a:ext>
              </a:extLst>
            </p:cNvPr>
            <p:cNvCxnSpPr>
              <a:cxnSpLocks noChangeShapeType="1"/>
              <a:stCxn id="76852" idx="0"/>
            </p:cNvCxnSpPr>
            <p:nvPr/>
          </p:nvCxnSpPr>
          <p:spPr bwMode="auto">
            <a:xfrm flipH="1" flipV="1">
              <a:off x="1386886" y="4980292"/>
              <a:ext cx="293738" cy="37923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5" name="Straight Connector 197">
              <a:extLst>
                <a:ext uri="{FF2B5EF4-FFF2-40B4-BE49-F238E27FC236}">
                  <a16:creationId xmlns:a16="http://schemas.microsoft.com/office/drawing/2014/main" id="{FFA309C5-9B95-486A-99D9-34B13A0A50AD}"/>
                </a:ext>
              </a:extLst>
            </p:cNvPr>
            <p:cNvCxnSpPr>
              <a:cxnSpLocks noChangeShapeType="1"/>
              <a:endCxn id="76852" idx="0"/>
            </p:cNvCxnSpPr>
            <p:nvPr/>
          </p:nvCxnSpPr>
          <p:spPr bwMode="auto">
            <a:xfrm flipH="1" flipV="1">
              <a:off x="1661409" y="5373637"/>
              <a:ext cx="1526432" cy="5930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6" name="Straight Connector 199">
              <a:extLst>
                <a:ext uri="{FF2B5EF4-FFF2-40B4-BE49-F238E27FC236}">
                  <a16:creationId xmlns:a16="http://schemas.microsoft.com/office/drawing/2014/main" id="{A90BBEA9-56F7-44AC-A71E-BE3AF657E747}"/>
                </a:ext>
              </a:extLst>
            </p:cNvPr>
            <p:cNvCxnSpPr>
              <a:cxnSpLocks noChangeShapeType="1"/>
              <a:endCxn id="76852" idx="0"/>
            </p:cNvCxnSpPr>
            <p:nvPr/>
          </p:nvCxnSpPr>
          <p:spPr bwMode="auto">
            <a:xfrm flipH="1" flipV="1">
              <a:off x="1680624" y="5359527"/>
              <a:ext cx="2723702" cy="7030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7" name="Straight Connector 201">
              <a:extLst>
                <a:ext uri="{FF2B5EF4-FFF2-40B4-BE49-F238E27FC236}">
                  <a16:creationId xmlns:a16="http://schemas.microsoft.com/office/drawing/2014/main" id="{C2B5AE36-A7D2-47F6-81CC-6B9F0CF5A294}"/>
                </a:ext>
              </a:extLst>
            </p:cNvPr>
            <p:cNvCxnSpPr>
              <a:cxnSpLocks noChangeShapeType="1"/>
              <a:endCxn id="76852" idx="0"/>
            </p:cNvCxnSpPr>
            <p:nvPr/>
          </p:nvCxnSpPr>
          <p:spPr bwMode="auto">
            <a:xfrm flipH="1" flipV="1">
              <a:off x="1680624" y="5359527"/>
              <a:ext cx="3605885" cy="6190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8" name="Straight Connector 203">
              <a:extLst>
                <a:ext uri="{FF2B5EF4-FFF2-40B4-BE49-F238E27FC236}">
                  <a16:creationId xmlns:a16="http://schemas.microsoft.com/office/drawing/2014/main" id="{F4040866-9E95-4CF1-90B7-C4ED007953B5}"/>
                </a:ext>
              </a:extLst>
            </p:cNvPr>
            <p:cNvCxnSpPr>
              <a:cxnSpLocks noChangeShapeType="1"/>
              <a:endCxn id="76852" idx="0"/>
            </p:cNvCxnSpPr>
            <p:nvPr/>
          </p:nvCxnSpPr>
          <p:spPr bwMode="auto">
            <a:xfrm flipH="1">
              <a:off x="1680624" y="5184745"/>
              <a:ext cx="6569272" cy="1747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9" name="Straight Connector 204">
              <a:extLst>
                <a:ext uri="{FF2B5EF4-FFF2-40B4-BE49-F238E27FC236}">
                  <a16:creationId xmlns:a16="http://schemas.microsoft.com/office/drawing/2014/main" id="{A73E3531-93DC-4B88-850A-8DCB812ECC23}"/>
                </a:ext>
              </a:extLst>
            </p:cNvPr>
            <p:cNvCxnSpPr>
              <a:cxnSpLocks noChangeShapeType="1"/>
              <a:endCxn id="76852" idx="0"/>
            </p:cNvCxnSpPr>
            <p:nvPr/>
          </p:nvCxnSpPr>
          <p:spPr bwMode="auto">
            <a:xfrm flipH="1" flipV="1">
              <a:off x="1680624" y="5359527"/>
              <a:ext cx="5742435" cy="4867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0" name="Straight Connector 207">
              <a:extLst>
                <a:ext uri="{FF2B5EF4-FFF2-40B4-BE49-F238E27FC236}">
                  <a16:creationId xmlns:a16="http://schemas.microsoft.com/office/drawing/2014/main" id="{5366BA33-3C65-4795-A3E9-7A3E9685903C}"/>
                </a:ext>
              </a:extLst>
            </p:cNvPr>
            <p:cNvCxnSpPr>
              <a:cxnSpLocks noChangeShapeType="1"/>
              <a:endCxn id="76852" idx="0"/>
            </p:cNvCxnSpPr>
            <p:nvPr/>
          </p:nvCxnSpPr>
          <p:spPr bwMode="auto">
            <a:xfrm flipH="1">
              <a:off x="1680624" y="4311835"/>
              <a:ext cx="6338019" cy="10476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1" name="Straight Connector 209">
              <a:extLst>
                <a:ext uri="{FF2B5EF4-FFF2-40B4-BE49-F238E27FC236}">
                  <a16:creationId xmlns:a16="http://schemas.microsoft.com/office/drawing/2014/main" id="{5A1948CF-0F49-460C-9C43-0B7371B2B714}"/>
                </a:ext>
              </a:extLst>
            </p:cNvPr>
            <p:cNvCxnSpPr>
              <a:cxnSpLocks noChangeShapeType="1"/>
              <a:endCxn id="76852" idx="0"/>
            </p:cNvCxnSpPr>
            <p:nvPr/>
          </p:nvCxnSpPr>
          <p:spPr bwMode="auto">
            <a:xfrm flipH="1">
              <a:off x="1680624" y="3273553"/>
              <a:ext cx="5749312" cy="20859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2" name="Straight Connector 211">
              <a:extLst>
                <a:ext uri="{FF2B5EF4-FFF2-40B4-BE49-F238E27FC236}">
                  <a16:creationId xmlns:a16="http://schemas.microsoft.com/office/drawing/2014/main" id="{4618E327-B205-4085-A7AD-D3585D2AD0A6}"/>
                </a:ext>
              </a:extLst>
            </p:cNvPr>
            <p:cNvCxnSpPr>
              <a:cxnSpLocks noChangeShapeType="1"/>
              <a:endCxn id="76852" idx="0"/>
            </p:cNvCxnSpPr>
            <p:nvPr/>
          </p:nvCxnSpPr>
          <p:spPr bwMode="auto">
            <a:xfrm flipH="1">
              <a:off x="1680624" y="2784308"/>
              <a:ext cx="4942318" cy="25752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3" name="Straight Connector 213">
              <a:extLst>
                <a:ext uri="{FF2B5EF4-FFF2-40B4-BE49-F238E27FC236}">
                  <a16:creationId xmlns:a16="http://schemas.microsoft.com/office/drawing/2014/main" id="{0285C9C4-409D-452C-97FA-F60828C622A6}"/>
                </a:ext>
              </a:extLst>
            </p:cNvPr>
            <p:cNvCxnSpPr>
              <a:cxnSpLocks noChangeShapeType="1"/>
              <a:endCxn id="76852" idx="0"/>
            </p:cNvCxnSpPr>
            <p:nvPr/>
          </p:nvCxnSpPr>
          <p:spPr bwMode="auto">
            <a:xfrm flipH="1">
              <a:off x="1680624" y="2295063"/>
              <a:ext cx="2971398" cy="30644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4" name="Straight Connector 215">
              <a:extLst>
                <a:ext uri="{FF2B5EF4-FFF2-40B4-BE49-F238E27FC236}">
                  <a16:creationId xmlns:a16="http://schemas.microsoft.com/office/drawing/2014/main" id="{E6E23223-67FD-43C2-8CDB-2734C92C1912}"/>
                </a:ext>
              </a:extLst>
            </p:cNvPr>
            <p:cNvCxnSpPr>
              <a:cxnSpLocks noChangeShapeType="1"/>
              <a:endCxn id="76852" idx="0"/>
            </p:cNvCxnSpPr>
            <p:nvPr/>
          </p:nvCxnSpPr>
          <p:spPr bwMode="auto">
            <a:xfrm flipH="1">
              <a:off x="1680624" y="2295321"/>
              <a:ext cx="2025496" cy="30642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6905" name="TextBox 24">
              <a:extLst>
                <a:ext uri="{FF2B5EF4-FFF2-40B4-BE49-F238E27FC236}">
                  <a16:creationId xmlns:a16="http://schemas.microsoft.com/office/drawing/2014/main" id="{286D1E5D-B998-4787-88AB-6C07F2F6FEFC}"/>
                </a:ext>
              </a:extLst>
            </p:cNvPr>
            <p:cNvSpPr txBox="1">
              <a:spLocks noChangeArrowheads="1"/>
            </p:cNvSpPr>
            <p:nvPr/>
          </p:nvSpPr>
          <p:spPr bwMode="auto">
            <a:xfrm rot="5710989">
              <a:off x="859913" y="4114468"/>
              <a:ext cx="3642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t>…</a:t>
              </a:r>
            </a:p>
          </p:txBody>
        </p:sp>
        <p:sp>
          <p:nvSpPr>
            <p:cNvPr id="76906" name="TextBox 218">
              <a:extLst>
                <a:ext uri="{FF2B5EF4-FFF2-40B4-BE49-F238E27FC236}">
                  <a16:creationId xmlns:a16="http://schemas.microsoft.com/office/drawing/2014/main" id="{F4B0C8BA-EDA0-474A-8FAD-D6F2AAFC2B76}"/>
                </a:ext>
              </a:extLst>
            </p:cNvPr>
            <p:cNvSpPr txBox="1">
              <a:spLocks noChangeArrowheads="1"/>
            </p:cNvSpPr>
            <p:nvPr/>
          </p:nvSpPr>
          <p:spPr bwMode="auto">
            <a:xfrm rot="7515077">
              <a:off x="4511491" y="5728762"/>
              <a:ext cx="3642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t>…</a:t>
              </a:r>
            </a:p>
          </p:txBody>
        </p:sp>
        <p:sp>
          <p:nvSpPr>
            <p:cNvPr id="76907" name="TextBox 219">
              <a:extLst>
                <a:ext uri="{FF2B5EF4-FFF2-40B4-BE49-F238E27FC236}">
                  <a16:creationId xmlns:a16="http://schemas.microsoft.com/office/drawing/2014/main" id="{481C5298-2587-43DD-90C7-00D5300E46A8}"/>
                </a:ext>
              </a:extLst>
            </p:cNvPr>
            <p:cNvSpPr txBox="1">
              <a:spLocks noChangeArrowheads="1"/>
            </p:cNvSpPr>
            <p:nvPr/>
          </p:nvSpPr>
          <p:spPr bwMode="auto">
            <a:xfrm rot="3940343">
              <a:off x="6392354" y="3846211"/>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t>…</a:t>
              </a:r>
            </a:p>
          </p:txBody>
        </p:sp>
        <p:sp>
          <p:nvSpPr>
            <p:cNvPr id="76908" name="TextBox 220">
              <a:extLst>
                <a:ext uri="{FF2B5EF4-FFF2-40B4-BE49-F238E27FC236}">
                  <a16:creationId xmlns:a16="http://schemas.microsoft.com/office/drawing/2014/main" id="{18449D94-D34D-4C53-A943-6160606F49D8}"/>
                </a:ext>
              </a:extLst>
            </p:cNvPr>
            <p:cNvSpPr txBox="1">
              <a:spLocks noChangeArrowheads="1"/>
            </p:cNvSpPr>
            <p:nvPr/>
          </p:nvSpPr>
          <p:spPr bwMode="auto">
            <a:xfrm rot="2048420">
              <a:off x="4482993" y="2684685"/>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t>…</a:t>
              </a:r>
            </a:p>
          </p:txBody>
        </p:sp>
        <p:sp>
          <p:nvSpPr>
            <p:cNvPr id="76909" name="TextBox 221">
              <a:extLst>
                <a:ext uri="{FF2B5EF4-FFF2-40B4-BE49-F238E27FC236}">
                  <a16:creationId xmlns:a16="http://schemas.microsoft.com/office/drawing/2014/main" id="{D5C1C205-FD58-4A7E-80C6-2CA7920A4EE0}"/>
                </a:ext>
              </a:extLst>
            </p:cNvPr>
            <p:cNvSpPr txBox="1">
              <a:spLocks noChangeArrowheads="1"/>
            </p:cNvSpPr>
            <p:nvPr/>
          </p:nvSpPr>
          <p:spPr bwMode="auto">
            <a:xfrm rot="-316136">
              <a:off x="2189980" y="2687381"/>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t>…</a:t>
              </a:r>
            </a:p>
          </p:txBody>
        </p:sp>
      </p:grpSp>
      <p:grpSp>
        <p:nvGrpSpPr>
          <p:cNvPr id="20" name="Group 223">
            <a:extLst>
              <a:ext uri="{FF2B5EF4-FFF2-40B4-BE49-F238E27FC236}">
                <a16:creationId xmlns:a16="http://schemas.microsoft.com/office/drawing/2014/main" id="{AF7021E1-4D8A-4EAB-B9CA-BC659349719A}"/>
              </a:ext>
            </a:extLst>
          </p:cNvPr>
          <p:cNvGrpSpPr>
            <a:grpSpLocks/>
          </p:cNvGrpSpPr>
          <p:nvPr/>
        </p:nvGrpSpPr>
        <p:grpSpPr bwMode="auto">
          <a:xfrm>
            <a:off x="2682875" y="2305050"/>
            <a:ext cx="7094538" cy="3695700"/>
            <a:chOff x="862570" y="2361120"/>
            <a:chExt cx="7094553" cy="3695520"/>
          </a:xfrm>
        </p:grpSpPr>
        <p:cxnSp>
          <p:nvCxnSpPr>
            <p:cNvPr id="76875" name="Straight Connector 224">
              <a:extLst>
                <a:ext uri="{FF2B5EF4-FFF2-40B4-BE49-F238E27FC236}">
                  <a16:creationId xmlns:a16="http://schemas.microsoft.com/office/drawing/2014/main" id="{384CBBA4-F2E3-4959-A08E-49D8532BBA58}"/>
                </a:ext>
              </a:extLst>
            </p:cNvPr>
            <p:cNvCxnSpPr>
              <a:cxnSpLocks noChangeShapeType="1"/>
            </p:cNvCxnSpPr>
            <p:nvPr/>
          </p:nvCxnSpPr>
          <p:spPr bwMode="auto">
            <a:xfrm flipH="1">
              <a:off x="1446332" y="2897188"/>
              <a:ext cx="4736982" cy="25351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6" name="Straight Connector 225">
              <a:extLst>
                <a:ext uri="{FF2B5EF4-FFF2-40B4-BE49-F238E27FC236}">
                  <a16:creationId xmlns:a16="http://schemas.microsoft.com/office/drawing/2014/main" id="{90A681CD-4A85-4A55-AF80-C24D1360A0FC}"/>
                </a:ext>
              </a:extLst>
            </p:cNvPr>
            <p:cNvCxnSpPr>
              <a:cxnSpLocks noChangeShapeType="1"/>
            </p:cNvCxnSpPr>
            <p:nvPr/>
          </p:nvCxnSpPr>
          <p:spPr bwMode="auto">
            <a:xfrm flipH="1">
              <a:off x="2972043" y="2885760"/>
              <a:ext cx="3213953" cy="30412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7" name="Straight Connector 226">
              <a:extLst>
                <a:ext uri="{FF2B5EF4-FFF2-40B4-BE49-F238E27FC236}">
                  <a16:creationId xmlns:a16="http://schemas.microsoft.com/office/drawing/2014/main" id="{A3861B69-2D2F-478C-BB30-C16003F00F91}"/>
                </a:ext>
              </a:extLst>
            </p:cNvPr>
            <p:cNvCxnSpPr>
              <a:cxnSpLocks noChangeShapeType="1"/>
            </p:cNvCxnSpPr>
            <p:nvPr/>
          </p:nvCxnSpPr>
          <p:spPr bwMode="auto">
            <a:xfrm flipH="1">
              <a:off x="4328465" y="2877120"/>
              <a:ext cx="1866171" cy="31795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8" name="Straight Connector 227">
              <a:extLst>
                <a:ext uri="{FF2B5EF4-FFF2-40B4-BE49-F238E27FC236}">
                  <a16:creationId xmlns:a16="http://schemas.microsoft.com/office/drawing/2014/main" id="{3A9FD3DD-F37D-4962-A528-60BAB9D70FAF}"/>
                </a:ext>
              </a:extLst>
            </p:cNvPr>
            <p:cNvCxnSpPr>
              <a:cxnSpLocks noChangeShapeType="1"/>
            </p:cNvCxnSpPr>
            <p:nvPr/>
          </p:nvCxnSpPr>
          <p:spPr bwMode="auto">
            <a:xfrm flipH="1">
              <a:off x="5270184" y="2877120"/>
              <a:ext cx="915812" cy="30585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9" name="Straight Connector 228">
              <a:extLst>
                <a:ext uri="{FF2B5EF4-FFF2-40B4-BE49-F238E27FC236}">
                  <a16:creationId xmlns:a16="http://schemas.microsoft.com/office/drawing/2014/main" id="{D7C91B8B-53D3-4BFD-A8B0-D2E9481BEEC8}"/>
                </a:ext>
              </a:extLst>
            </p:cNvPr>
            <p:cNvCxnSpPr>
              <a:cxnSpLocks noChangeShapeType="1"/>
            </p:cNvCxnSpPr>
            <p:nvPr/>
          </p:nvCxnSpPr>
          <p:spPr bwMode="auto">
            <a:xfrm>
              <a:off x="6167438" y="2901156"/>
              <a:ext cx="1141702" cy="2801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0" name="Straight Connector 229">
              <a:extLst>
                <a:ext uri="{FF2B5EF4-FFF2-40B4-BE49-F238E27FC236}">
                  <a16:creationId xmlns:a16="http://schemas.microsoft.com/office/drawing/2014/main" id="{778A877E-387B-4A1E-9828-020962F45094}"/>
                </a:ext>
              </a:extLst>
            </p:cNvPr>
            <p:cNvCxnSpPr>
              <a:cxnSpLocks noChangeShapeType="1"/>
            </p:cNvCxnSpPr>
            <p:nvPr/>
          </p:nvCxnSpPr>
          <p:spPr bwMode="auto">
            <a:xfrm>
              <a:off x="6171406" y="2889250"/>
              <a:ext cx="1785717" cy="23552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1" name="Straight Connector 230">
              <a:extLst>
                <a:ext uri="{FF2B5EF4-FFF2-40B4-BE49-F238E27FC236}">
                  <a16:creationId xmlns:a16="http://schemas.microsoft.com/office/drawing/2014/main" id="{ABE4B892-498C-4149-A572-32A6205ED83E}"/>
                </a:ext>
              </a:extLst>
            </p:cNvPr>
            <p:cNvCxnSpPr>
              <a:cxnSpLocks noChangeShapeType="1"/>
            </p:cNvCxnSpPr>
            <p:nvPr/>
          </p:nvCxnSpPr>
          <p:spPr bwMode="auto">
            <a:xfrm>
              <a:off x="6179344" y="2881313"/>
              <a:ext cx="1587707" cy="13868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2" name="Straight Connector 231">
              <a:extLst>
                <a:ext uri="{FF2B5EF4-FFF2-40B4-BE49-F238E27FC236}">
                  <a16:creationId xmlns:a16="http://schemas.microsoft.com/office/drawing/2014/main" id="{F6F96CBB-9D54-4E31-9668-79F1C1E594B1}"/>
                </a:ext>
              </a:extLst>
            </p:cNvPr>
            <p:cNvCxnSpPr>
              <a:cxnSpLocks noChangeShapeType="1"/>
            </p:cNvCxnSpPr>
            <p:nvPr/>
          </p:nvCxnSpPr>
          <p:spPr bwMode="auto">
            <a:xfrm>
              <a:off x="6179344" y="2897188"/>
              <a:ext cx="602786" cy="2909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3" name="Straight Connector 232">
              <a:extLst>
                <a:ext uri="{FF2B5EF4-FFF2-40B4-BE49-F238E27FC236}">
                  <a16:creationId xmlns:a16="http://schemas.microsoft.com/office/drawing/2014/main" id="{C6BA799D-B5E1-4CCD-8D37-D0B2AEBF2310}"/>
                </a:ext>
              </a:extLst>
            </p:cNvPr>
            <p:cNvCxnSpPr>
              <a:cxnSpLocks noChangeShapeType="1"/>
            </p:cNvCxnSpPr>
            <p:nvPr/>
          </p:nvCxnSpPr>
          <p:spPr bwMode="auto">
            <a:xfrm>
              <a:off x="4584546" y="2364240"/>
              <a:ext cx="1558252" cy="5128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4" name="Straight Connector 233">
              <a:extLst>
                <a:ext uri="{FF2B5EF4-FFF2-40B4-BE49-F238E27FC236}">
                  <a16:creationId xmlns:a16="http://schemas.microsoft.com/office/drawing/2014/main" id="{F65830AA-0D48-49A4-94F2-8B6B9420C407}"/>
                </a:ext>
              </a:extLst>
            </p:cNvPr>
            <p:cNvCxnSpPr>
              <a:cxnSpLocks noChangeShapeType="1"/>
            </p:cNvCxnSpPr>
            <p:nvPr/>
          </p:nvCxnSpPr>
          <p:spPr bwMode="auto">
            <a:xfrm>
              <a:off x="3691549" y="2361120"/>
              <a:ext cx="2485808" cy="5332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5" name="Straight Connector 234">
              <a:extLst>
                <a:ext uri="{FF2B5EF4-FFF2-40B4-BE49-F238E27FC236}">
                  <a16:creationId xmlns:a16="http://schemas.microsoft.com/office/drawing/2014/main" id="{3C90E040-40BB-44AF-8211-C643D8DDB94D}"/>
                </a:ext>
              </a:extLst>
            </p:cNvPr>
            <p:cNvCxnSpPr>
              <a:cxnSpLocks noChangeShapeType="1"/>
            </p:cNvCxnSpPr>
            <p:nvPr/>
          </p:nvCxnSpPr>
          <p:spPr bwMode="auto">
            <a:xfrm>
              <a:off x="2081460" y="2548080"/>
              <a:ext cx="4078617" cy="3376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6" name="Straight Connector 235">
              <a:extLst>
                <a:ext uri="{FF2B5EF4-FFF2-40B4-BE49-F238E27FC236}">
                  <a16:creationId xmlns:a16="http://schemas.microsoft.com/office/drawing/2014/main" id="{B63B0FB4-D751-440F-8237-59752E7F33C9}"/>
                </a:ext>
              </a:extLst>
            </p:cNvPr>
            <p:cNvCxnSpPr>
              <a:cxnSpLocks noChangeShapeType="1"/>
            </p:cNvCxnSpPr>
            <p:nvPr/>
          </p:nvCxnSpPr>
          <p:spPr bwMode="auto">
            <a:xfrm flipV="1">
              <a:off x="1309418" y="2903040"/>
              <a:ext cx="4842020" cy="30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7" name="Straight Connector 236">
              <a:extLst>
                <a:ext uri="{FF2B5EF4-FFF2-40B4-BE49-F238E27FC236}">
                  <a16:creationId xmlns:a16="http://schemas.microsoft.com/office/drawing/2014/main" id="{14EB5F36-00EE-48FA-B28A-15A318CC87FB}"/>
                </a:ext>
              </a:extLst>
            </p:cNvPr>
            <p:cNvCxnSpPr>
              <a:cxnSpLocks noChangeShapeType="1"/>
            </p:cNvCxnSpPr>
            <p:nvPr/>
          </p:nvCxnSpPr>
          <p:spPr bwMode="auto">
            <a:xfrm flipV="1">
              <a:off x="934801" y="2894400"/>
              <a:ext cx="5242556" cy="3770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8" name="Straight Connector 237">
              <a:extLst>
                <a:ext uri="{FF2B5EF4-FFF2-40B4-BE49-F238E27FC236}">
                  <a16:creationId xmlns:a16="http://schemas.microsoft.com/office/drawing/2014/main" id="{EF8A8F18-E3FD-4E4A-9C82-9A468589379C}"/>
                </a:ext>
              </a:extLst>
            </p:cNvPr>
            <p:cNvCxnSpPr>
              <a:cxnSpLocks noChangeShapeType="1"/>
            </p:cNvCxnSpPr>
            <p:nvPr/>
          </p:nvCxnSpPr>
          <p:spPr bwMode="auto">
            <a:xfrm flipV="1">
              <a:off x="862570" y="2901156"/>
              <a:ext cx="5296930" cy="13866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9" name="Straight Connector 238">
              <a:extLst>
                <a:ext uri="{FF2B5EF4-FFF2-40B4-BE49-F238E27FC236}">
                  <a16:creationId xmlns:a16="http://schemas.microsoft.com/office/drawing/2014/main" id="{C3961042-DCE9-4BF2-A4F4-862CD5BA631C}"/>
                </a:ext>
              </a:extLst>
            </p:cNvPr>
            <p:cNvCxnSpPr>
              <a:cxnSpLocks noChangeShapeType="1"/>
            </p:cNvCxnSpPr>
            <p:nvPr/>
          </p:nvCxnSpPr>
          <p:spPr bwMode="auto">
            <a:xfrm flipV="1">
              <a:off x="1101367" y="2901156"/>
              <a:ext cx="5077977" cy="20260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21" name="Group 239">
            <a:extLst>
              <a:ext uri="{FF2B5EF4-FFF2-40B4-BE49-F238E27FC236}">
                <a16:creationId xmlns:a16="http://schemas.microsoft.com/office/drawing/2014/main" id="{C6953FD4-096B-4764-AC1F-B8FC4730126A}"/>
              </a:ext>
            </a:extLst>
          </p:cNvPr>
          <p:cNvGrpSpPr>
            <a:grpSpLocks/>
          </p:cNvGrpSpPr>
          <p:nvPr/>
        </p:nvGrpSpPr>
        <p:grpSpPr bwMode="auto">
          <a:xfrm>
            <a:off x="2619375" y="2195514"/>
            <a:ext cx="7158038" cy="3798887"/>
            <a:chOff x="799176" y="2251902"/>
            <a:chExt cx="7158126" cy="3799069"/>
          </a:xfrm>
        </p:grpSpPr>
        <p:cxnSp>
          <p:nvCxnSpPr>
            <p:cNvPr id="76860" name="Straight Connector 240">
              <a:extLst>
                <a:ext uri="{FF2B5EF4-FFF2-40B4-BE49-F238E27FC236}">
                  <a16:creationId xmlns:a16="http://schemas.microsoft.com/office/drawing/2014/main" id="{8CC5FC7A-4BFA-4C58-90E3-C3387C4052AE}"/>
                </a:ext>
              </a:extLst>
            </p:cNvPr>
            <p:cNvCxnSpPr>
              <a:cxnSpLocks noChangeShapeType="1"/>
            </p:cNvCxnSpPr>
            <p:nvPr/>
          </p:nvCxnSpPr>
          <p:spPr bwMode="auto">
            <a:xfrm>
              <a:off x="2012365" y="2732956"/>
              <a:ext cx="3121627" cy="32043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1" name="Straight Connector 241">
              <a:extLst>
                <a:ext uri="{FF2B5EF4-FFF2-40B4-BE49-F238E27FC236}">
                  <a16:creationId xmlns:a16="http://schemas.microsoft.com/office/drawing/2014/main" id="{08CE157D-20F0-4820-81BF-8A479E0FED41}"/>
                </a:ext>
              </a:extLst>
            </p:cNvPr>
            <p:cNvCxnSpPr>
              <a:cxnSpLocks noChangeShapeType="1"/>
            </p:cNvCxnSpPr>
            <p:nvPr/>
          </p:nvCxnSpPr>
          <p:spPr bwMode="auto">
            <a:xfrm>
              <a:off x="2009682" y="2721528"/>
              <a:ext cx="2384511" cy="33294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2" name="Straight Connector 242">
              <a:extLst>
                <a:ext uri="{FF2B5EF4-FFF2-40B4-BE49-F238E27FC236}">
                  <a16:creationId xmlns:a16="http://schemas.microsoft.com/office/drawing/2014/main" id="{E4C6844D-E0E8-495F-81CC-959EDED5986B}"/>
                </a:ext>
              </a:extLst>
            </p:cNvPr>
            <p:cNvCxnSpPr>
              <a:cxnSpLocks noChangeShapeType="1"/>
            </p:cNvCxnSpPr>
            <p:nvPr/>
          </p:nvCxnSpPr>
          <p:spPr bwMode="auto">
            <a:xfrm>
              <a:off x="2001042" y="2712888"/>
              <a:ext cx="1091382" cy="31978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3" name="Straight Connector 243">
              <a:extLst>
                <a:ext uri="{FF2B5EF4-FFF2-40B4-BE49-F238E27FC236}">
                  <a16:creationId xmlns:a16="http://schemas.microsoft.com/office/drawing/2014/main" id="{3346C178-0A69-4647-B757-2782A5EDA8A3}"/>
                </a:ext>
              </a:extLst>
            </p:cNvPr>
            <p:cNvCxnSpPr>
              <a:cxnSpLocks noChangeShapeType="1"/>
            </p:cNvCxnSpPr>
            <p:nvPr/>
          </p:nvCxnSpPr>
          <p:spPr bwMode="auto">
            <a:xfrm flipH="1">
              <a:off x="1471306" y="2712888"/>
              <a:ext cx="538376" cy="26981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4" name="Straight Connector 244">
              <a:extLst>
                <a:ext uri="{FF2B5EF4-FFF2-40B4-BE49-F238E27FC236}">
                  <a16:creationId xmlns:a16="http://schemas.microsoft.com/office/drawing/2014/main" id="{A6C996DC-FE32-4050-BD16-E3127AE7BBCB}"/>
                </a:ext>
              </a:extLst>
            </p:cNvPr>
            <p:cNvCxnSpPr>
              <a:cxnSpLocks noChangeShapeType="1"/>
            </p:cNvCxnSpPr>
            <p:nvPr/>
          </p:nvCxnSpPr>
          <p:spPr bwMode="auto">
            <a:xfrm flipH="1">
              <a:off x="1007181" y="2736924"/>
              <a:ext cx="1021059" cy="206956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5" name="Straight Connector 245">
              <a:extLst>
                <a:ext uri="{FF2B5EF4-FFF2-40B4-BE49-F238E27FC236}">
                  <a16:creationId xmlns:a16="http://schemas.microsoft.com/office/drawing/2014/main" id="{8C6AC1A1-D8FA-45E2-8540-2332FFB00CDC}"/>
                </a:ext>
              </a:extLst>
            </p:cNvPr>
            <p:cNvCxnSpPr>
              <a:cxnSpLocks noChangeShapeType="1"/>
            </p:cNvCxnSpPr>
            <p:nvPr/>
          </p:nvCxnSpPr>
          <p:spPr bwMode="auto">
            <a:xfrm flipH="1">
              <a:off x="799176" y="2725018"/>
              <a:ext cx="1225097" cy="141359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6" name="Straight Connector 246">
              <a:extLst>
                <a:ext uri="{FF2B5EF4-FFF2-40B4-BE49-F238E27FC236}">
                  <a16:creationId xmlns:a16="http://schemas.microsoft.com/office/drawing/2014/main" id="{08186F26-4C7C-4164-ABC3-E54ECFC10529}"/>
                </a:ext>
              </a:extLst>
            </p:cNvPr>
            <p:cNvCxnSpPr>
              <a:cxnSpLocks noChangeShapeType="1"/>
            </p:cNvCxnSpPr>
            <p:nvPr/>
          </p:nvCxnSpPr>
          <p:spPr bwMode="auto">
            <a:xfrm flipH="1">
              <a:off x="932218" y="2704755"/>
              <a:ext cx="1107153" cy="588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7" name="Straight Connector 247">
              <a:extLst>
                <a:ext uri="{FF2B5EF4-FFF2-40B4-BE49-F238E27FC236}">
                  <a16:creationId xmlns:a16="http://schemas.microsoft.com/office/drawing/2014/main" id="{0012F484-5F3D-4120-9482-C79B29CF78FE}"/>
                </a:ext>
              </a:extLst>
            </p:cNvPr>
            <p:cNvCxnSpPr>
              <a:cxnSpLocks noChangeShapeType="1"/>
            </p:cNvCxnSpPr>
            <p:nvPr/>
          </p:nvCxnSpPr>
          <p:spPr bwMode="auto">
            <a:xfrm flipH="1">
              <a:off x="1293642" y="2704755"/>
              <a:ext cx="745729" cy="2167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8" name="Straight Connector 248">
              <a:extLst>
                <a:ext uri="{FF2B5EF4-FFF2-40B4-BE49-F238E27FC236}">
                  <a16:creationId xmlns:a16="http://schemas.microsoft.com/office/drawing/2014/main" id="{4B12FA96-562B-40F2-888B-B5336EA6BAA4}"/>
                </a:ext>
              </a:extLst>
            </p:cNvPr>
            <p:cNvCxnSpPr>
              <a:cxnSpLocks noChangeShapeType="1"/>
            </p:cNvCxnSpPr>
            <p:nvPr/>
          </p:nvCxnSpPr>
          <p:spPr bwMode="auto">
            <a:xfrm flipH="1">
              <a:off x="2052880" y="2251902"/>
              <a:ext cx="1141349" cy="4609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9" name="Straight Connector 249">
              <a:extLst>
                <a:ext uri="{FF2B5EF4-FFF2-40B4-BE49-F238E27FC236}">
                  <a16:creationId xmlns:a16="http://schemas.microsoft.com/office/drawing/2014/main" id="{3EB1C6D0-0948-4E4B-93BB-5D6B6A960B36}"/>
                </a:ext>
              </a:extLst>
            </p:cNvPr>
            <p:cNvCxnSpPr>
              <a:cxnSpLocks noChangeShapeType="1"/>
            </p:cNvCxnSpPr>
            <p:nvPr/>
          </p:nvCxnSpPr>
          <p:spPr bwMode="auto">
            <a:xfrm flipH="1">
              <a:off x="2018321" y="2332076"/>
              <a:ext cx="2284094" cy="3980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0" name="Straight Connector 250">
              <a:extLst>
                <a:ext uri="{FF2B5EF4-FFF2-40B4-BE49-F238E27FC236}">
                  <a16:creationId xmlns:a16="http://schemas.microsoft.com/office/drawing/2014/main" id="{79E1D9BA-154C-4CAD-B7DF-A448F4E45795}"/>
                </a:ext>
              </a:extLst>
            </p:cNvPr>
            <p:cNvCxnSpPr>
              <a:cxnSpLocks noChangeShapeType="1"/>
            </p:cNvCxnSpPr>
            <p:nvPr/>
          </p:nvCxnSpPr>
          <p:spPr bwMode="auto">
            <a:xfrm flipH="1" flipV="1">
              <a:off x="2035602" y="2721528"/>
              <a:ext cx="4016700" cy="141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1" name="Straight Connector 251">
              <a:extLst>
                <a:ext uri="{FF2B5EF4-FFF2-40B4-BE49-F238E27FC236}">
                  <a16:creationId xmlns:a16="http://schemas.microsoft.com/office/drawing/2014/main" id="{9794B315-9253-4E4F-8B68-0F164F071681}"/>
                </a:ext>
              </a:extLst>
            </p:cNvPr>
            <p:cNvCxnSpPr>
              <a:cxnSpLocks noChangeShapeType="1"/>
            </p:cNvCxnSpPr>
            <p:nvPr/>
          </p:nvCxnSpPr>
          <p:spPr bwMode="auto">
            <a:xfrm flipH="1" flipV="1">
              <a:off x="2044240" y="2738808"/>
              <a:ext cx="4755057" cy="52905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2" name="Straight Connector 252">
              <a:extLst>
                <a:ext uri="{FF2B5EF4-FFF2-40B4-BE49-F238E27FC236}">
                  <a16:creationId xmlns:a16="http://schemas.microsoft.com/office/drawing/2014/main" id="{CAB68EA2-9ED4-489C-9546-3DA510D19AC8}"/>
                </a:ext>
              </a:extLst>
            </p:cNvPr>
            <p:cNvCxnSpPr>
              <a:cxnSpLocks noChangeShapeType="1"/>
            </p:cNvCxnSpPr>
            <p:nvPr/>
          </p:nvCxnSpPr>
          <p:spPr bwMode="auto">
            <a:xfrm flipH="1" flipV="1">
              <a:off x="2018321" y="2730168"/>
              <a:ext cx="5710381" cy="15549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3" name="Straight Connector 253">
              <a:extLst>
                <a:ext uri="{FF2B5EF4-FFF2-40B4-BE49-F238E27FC236}">
                  <a16:creationId xmlns:a16="http://schemas.microsoft.com/office/drawing/2014/main" id="{D603CA26-FFF1-4448-8941-49AC57188926}"/>
                </a:ext>
              </a:extLst>
            </p:cNvPr>
            <p:cNvCxnSpPr>
              <a:cxnSpLocks noChangeShapeType="1"/>
            </p:cNvCxnSpPr>
            <p:nvPr/>
          </p:nvCxnSpPr>
          <p:spPr bwMode="auto">
            <a:xfrm flipH="1" flipV="1">
              <a:off x="2036178" y="2736924"/>
              <a:ext cx="5921124" cy="2462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4" name="Straight Connector 254">
              <a:extLst>
                <a:ext uri="{FF2B5EF4-FFF2-40B4-BE49-F238E27FC236}">
                  <a16:creationId xmlns:a16="http://schemas.microsoft.com/office/drawing/2014/main" id="{7CCB3F2D-7235-44F8-B3B9-551C2B728AB6}"/>
                </a:ext>
              </a:extLst>
            </p:cNvPr>
            <p:cNvCxnSpPr>
              <a:cxnSpLocks noChangeShapeType="1"/>
            </p:cNvCxnSpPr>
            <p:nvPr/>
          </p:nvCxnSpPr>
          <p:spPr bwMode="auto">
            <a:xfrm flipH="1" flipV="1">
              <a:off x="2016335" y="2736924"/>
              <a:ext cx="5165304" cy="300020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27" name="TextBox 26">
            <a:extLst>
              <a:ext uri="{FF2B5EF4-FFF2-40B4-BE49-F238E27FC236}">
                <a16:creationId xmlns:a16="http://schemas.microsoft.com/office/drawing/2014/main" id="{396B631C-5466-45D0-85A8-63657D4C947A}"/>
              </a:ext>
            </a:extLst>
          </p:cNvPr>
          <p:cNvSpPr txBox="1">
            <a:spLocks noChangeArrowheads="1"/>
          </p:cNvSpPr>
          <p:nvPr/>
        </p:nvSpPr>
        <p:spPr bwMode="auto">
          <a:xfrm>
            <a:off x="4021139" y="3403600"/>
            <a:ext cx="4268787" cy="1200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t>connecting each access ISP to each other directly </a:t>
            </a:r>
            <a:r>
              <a:rPr lang="en-US" altLang="zh-CN" i="1">
                <a:solidFill>
                  <a:srgbClr val="CC0000"/>
                </a:solidFill>
              </a:rPr>
              <a:t>doesn</a:t>
            </a:r>
            <a:r>
              <a:rPr lang="en-US" altLang="en-US" i="1">
                <a:solidFill>
                  <a:srgbClr val="CC0000"/>
                </a:solidFill>
              </a:rPr>
              <a:t>’</a:t>
            </a:r>
            <a:r>
              <a:rPr lang="en-US" altLang="zh-CN" i="1">
                <a:solidFill>
                  <a:srgbClr val="CC0000"/>
                </a:solidFill>
              </a:rPr>
              <a:t>t scale: </a:t>
            </a:r>
            <a:r>
              <a:rPr lang="en-US" altLang="zh-CN"/>
              <a:t>O(</a:t>
            </a:r>
            <a:r>
              <a:rPr lang="en-US" altLang="zh-CN" i="1"/>
              <a:t>N</a:t>
            </a:r>
            <a:r>
              <a:rPr lang="en-US" altLang="zh-CN" baseline="30000"/>
              <a:t>2</a:t>
            </a:r>
            <a:r>
              <a:rPr lang="en-US" altLang="zh-CN"/>
              <a:t>) connections.</a:t>
            </a:r>
          </a:p>
        </p:txBody>
      </p:sp>
      <p:grpSp>
        <p:nvGrpSpPr>
          <p:cNvPr id="76815" name="Group 2">
            <a:extLst>
              <a:ext uri="{FF2B5EF4-FFF2-40B4-BE49-F238E27FC236}">
                <a16:creationId xmlns:a16="http://schemas.microsoft.com/office/drawing/2014/main" id="{2244C56D-D42C-43D4-A2A1-B33DE334AC77}"/>
              </a:ext>
            </a:extLst>
          </p:cNvPr>
          <p:cNvGrpSpPr>
            <a:grpSpLocks/>
          </p:cNvGrpSpPr>
          <p:nvPr/>
        </p:nvGrpSpPr>
        <p:grpSpPr bwMode="auto">
          <a:xfrm>
            <a:off x="3349625" y="2241551"/>
            <a:ext cx="647700" cy="417513"/>
            <a:chOff x="3053396" y="4304255"/>
            <a:chExt cx="648422" cy="418253"/>
          </a:xfrm>
        </p:grpSpPr>
        <p:sp>
          <p:nvSpPr>
            <p:cNvPr id="76858" name="Freeform 84">
              <a:extLst>
                <a:ext uri="{FF2B5EF4-FFF2-40B4-BE49-F238E27FC236}">
                  <a16:creationId xmlns:a16="http://schemas.microsoft.com/office/drawing/2014/main" id="{B39C987D-7650-4E7F-A0D3-F2C4D8312381}"/>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859" name="TextBox 1">
              <a:extLst>
                <a:ext uri="{FF2B5EF4-FFF2-40B4-BE49-F238E27FC236}">
                  <a16:creationId xmlns:a16="http://schemas.microsoft.com/office/drawing/2014/main" id="{4CF7D4D2-43A8-4C7D-8B28-77F6340054AA}"/>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76816" name="Group 131">
            <a:extLst>
              <a:ext uri="{FF2B5EF4-FFF2-40B4-BE49-F238E27FC236}">
                <a16:creationId xmlns:a16="http://schemas.microsoft.com/office/drawing/2014/main" id="{34B13E72-84D0-40CA-853B-897C2ACF243C}"/>
              </a:ext>
            </a:extLst>
          </p:cNvPr>
          <p:cNvGrpSpPr>
            <a:grpSpLocks/>
          </p:cNvGrpSpPr>
          <p:nvPr/>
        </p:nvGrpSpPr>
        <p:grpSpPr bwMode="auto">
          <a:xfrm>
            <a:off x="2193925" y="3041651"/>
            <a:ext cx="647700" cy="417513"/>
            <a:chOff x="3053396" y="4304255"/>
            <a:chExt cx="648422" cy="418253"/>
          </a:xfrm>
        </p:grpSpPr>
        <p:sp>
          <p:nvSpPr>
            <p:cNvPr id="76856" name="Freeform 84">
              <a:extLst>
                <a:ext uri="{FF2B5EF4-FFF2-40B4-BE49-F238E27FC236}">
                  <a16:creationId xmlns:a16="http://schemas.microsoft.com/office/drawing/2014/main" id="{C40960D2-91CA-4363-8CE5-9D99960C2A6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857" name="TextBox 133">
              <a:extLst>
                <a:ext uri="{FF2B5EF4-FFF2-40B4-BE49-F238E27FC236}">
                  <a16:creationId xmlns:a16="http://schemas.microsoft.com/office/drawing/2014/main" id="{B6F565B2-5A35-480A-8F0D-EDA02E9F0D1D}"/>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76817" name="Group 153">
            <a:extLst>
              <a:ext uri="{FF2B5EF4-FFF2-40B4-BE49-F238E27FC236}">
                <a16:creationId xmlns:a16="http://schemas.microsoft.com/office/drawing/2014/main" id="{64CF5EC3-6481-464D-8DD2-EF420C889493}"/>
              </a:ext>
            </a:extLst>
          </p:cNvPr>
          <p:cNvGrpSpPr>
            <a:grpSpLocks/>
          </p:cNvGrpSpPr>
          <p:nvPr/>
        </p:nvGrpSpPr>
        <p:grpSpPr bwMode="auto">
          <a:xfrm>
            <a:off x="2574925" y="2647951"/>
            <a:ext cx="647700" cy="417513"/>
            <a:chOff x="3053396" y="4304255"/>
            <a:chExt cx="648422" cy="418253"/>
          </a:xfrm>
        </p:grpSpPr>
        <p:sp>
          <p:nvSpPr>
            <p:cNvPr id="76854" name="Freeform 84">
              <a:extLst>
                <a:ext uri="{FF2B5EF4-FFF2-40B4-BE49-F238E27FC236}">
                  <a16:creationId xmlns:a16="http://schemas.microsoft.com/office/drawing/2014/main" id="{599B9CB4-325F-474B-99C0-F047B9AE65DD}"/>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855" name="TextBox 155">
              <a:extLst>
                <a:ext uri="{FF2B5EF4-FFF2-40B4-BE49-F238E27FC236}">
                  <a16:creationId xmlns:a16="http://schemas.microsoft.com/office/drawing/2014/main" id="{3F56A1EC-6C41-46A8-8F72-C2C4B3F9A392}"/>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76818" name="Group 138">
            <a:extLst>
              <a:ext uri="{FF2B5EF4-FFF2-40B4-BE49-F238E27FC236}">
                <a16:creationId xmlns:a16="http://schemas.microsoft.com/office/drawing/2014/main" id="{DFFBB756-9EC6-408B-87F8-787A2B47A0B4}"/>
              </a:ext>
            </a:extLst>
          </p:cNvPr>
          <p:cNvGrpSpPr>
            <a:grpSpLocks/>
          </p:cNvGrpSpPr>
          <p:nvPr/>
        </p:nvGrpSpPr>
        <p:grpSpPr bwMode="auto">
          <a:xfrm>
            <a:off x="2765425" y="5353051"/>
            <a:ext cx="647700" cy="417513"/>
            <a:chOff x="3053396" y="4304255"/>
            <a:chExt cx="648422" cy="418253"/>
          </a:xfrm>
        </p:grpSpPr>
        <p:sp>
          <p:nvSpPr>
            <p:cNvPr id="76852" name="Freeform 84">
              <a:extLst>
                <a:ext uri="{FF2B5EF4-FFF2-40B4-BE49-F238E27FC236}">
                  <a16:creationId xmlns:a16="http://schemas.microsoft.com/office/drawing/2014/main" id="{ADA4EDC2-F44A-44B4-B365-7E3AF92CCFCA}"/>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853" name="TextBox 140">
              <a:extLst>
                <a:ext uri="{FF2B5EF4-FFF2-40B4-BE49-F238E27FC236}">
                  <a16:creationId xmlns:a16="http://schemas.microsoft.com/office/drawing/2014/main" id="{1430760D-FE93-4621-BDD2-CBD27B4736EB}"/>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76819" name="Group 150">
            <a:extLst>
              <a:ext uri="{FF2B5EF4-FFF2-40B4-BE49-F238E27FC236}">
                <a16:creationId xmlns:a16="http://schemas.microsoft.com/office/drawing/2014/main" id="{F30AA013-3120-4E98-B34C-E7A664570F0B}"/>
              </a:ext>
            </a:extLst>
          </p:cNvPr>
          <p:cNvGrpSpPr>
            <a:grpSpLocks/>
          </p:cNvGrpSpPr>
          <p:nvPr/>
        </p:nvGrpSpPr>
        <p:grpSpPr bwMode="auto">
          <a:xfrm>
            <a:off x="4949825" y="2000251"/>
            <a:ext cx="649288" cy="417513"/>
            <a:chOff x="3053396" y="4304255"/>
            <a:chExt cx="648422" cy="418253"/>
          </a:xfrm>
        </p:grpSpPr>
        <p:sp>
          <p:nvSpPr>
            <p:cNvPr id="76850" name="Freeform 84">
              <a:extLst>
                <a:ext uri="{FF2B5EF4-FFF2-40B4-BE49-F238E27FC236}">
                  <a16:creationId xmlns:a16="http://schemas.microsoft.com/office/drawing/2014/main" id="{315E005F-57CE-4032-AE59-58FDB001E0E6}"/>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851" name="TextBox 152">
              <a:extLst>
                <a:ext uri="{FF2B5EF4-FFF2-40B4-BE49-F238E27FC236}">
                  <a16:creationId xmlns:a16="http://schemas.microsoft.com/office/drawing/2014/main" id="{8C6B61C7-A51B-42A2-8058-601D94F688AF}"/>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76820" name="Group 156">
            <a:extLst>
              <a:ext uri="{FF2B5EF4-FFF2-40B4-BE49-F238E27FC236}">
                <a16:creationId xmlns:a16="http://schemas.microsoft.com/office/drawing/2014/main" id="{F0406BEC-DB55-491A-9594-17F8AE07AB07}"/>
              </a:ext>
            </a:extLst>
          </p:cNvPr>
          <p:cNvGrpSpPr>
            <a:grpSpLocks/>
          </p:cNvGrpSpPr>
          <p:nvPr/>
        </p:nvGrpSpPr>
        <p:grpSpPr bwMode="auto">
          <a:xfrm>
            <a:off x="5864225" y="1974851"/>
            <a:ext cx="649288" cy="417513"/>
            <a:chOff x="3053396" y="4304255"/>
            <a:chExt cx="648422" cy="418253"/>
          </a:xfrm>
        </p:grpSpPr>
        <p:sp>
          <p:nvSpPr>
            <p:cNvPr id="76848" name="Freeform 84">
              <a:extLst>
                <a:ext uri="{FF2B5EF4-FFF2-40B4-BE49-F238E27FC236}">
                  <a16:creationId xmlns:a16="http://schemas.microsoft.com/office/drawing/2014/main" id="{5FF160FE-244F-4E79-911B-6550A6124A8D}"/>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849" name="TextBox 158">
              <a:extLst>
                <a:ext uri="{FF2B5EF4-FFF2-40B4-BE49-F238E27FC236}">
                  <a16:creationId xmlns:a16="http://schemas.microsoft.com/office/drawing/2014/main" id="{FC4DD3EF-ED07-446D-8B55-792E4C78E566}"/>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sp>
        <p:nvSpPr>
          <p:cNvPr id="76821" name="TextBox 4">
            <a:extLst>
              <a:ext uri="{FF2B5EF4-FFF2-40B4-BE49-F238E27FC236}">
                <a16:creationId xmlns:a16="http://schemas.microsoft.com/office/drawing/2014/main" id="{097CBCA9-5769-4237-A5CD-9FE214973B72}"/>
              </a:ext>
            </a:extLst>
          </p:cNvPr>
          <p:cNvSpPr txBox="1">
            <a:spLocks noChangeArrowheads="1"/>
          </p:cNvSpPr>
          <p:nvPr/>
        </p:nvSpPr>
        <p:spPr bwMode="auto">
          <a:xfrm rot="1053502">
            <a:off x="6964364" y="1900239"/>
            <a:ext cx="542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grpSp>
        <p:nvGrpSpPr>
          <p:cNvPr id="76822" name="Group 147">
            <a:extLst>
              <a:ext uri="{FF2B5EF4-FFF2-40B4-BE49-F238E27FC236}">
                <a16:creationId xmlns:a16="http://schemas.microsoft.com/office/drawing/2014/main" id="{BDBA7295-772F-4BC0-9245-BEE74316A200}"/>
              </a:ext>
            </a:extLst>
          </p:cNvPr>
          <p:cNvGrpSpPr>
            <a:grpSpLocks/>
          </p:cNvGrpSpPr>
          <p:nvPr/>
        </p:nvGrpSpPr>
        <p:grpSpPr bwMode="auto">
          <a:xfrm>
            <a:off x="8607425" y="2927351"/>
            <a:ext cx="649288" cy="417513"/>
            <a:chOff x="3053396" y="4304255"/>
            <a:chExt cx="648422" cy="418253"/>
          </a:xfrm>
        </p:grpSpPr>
        <p:sp>
          <p:nvSpPr>
            <p:cNvPr id="76846" name="Freeform 84">
              <a:extLst>
                <a:ext uri="{FF2B5EF4-FFF2-40B4-BE49-F238E27FC236}">
                  <a16:creationId xmlns:a16="http://schemas.microsoft.com/office/drawing/2014/main" id="{87100D95-D9FE-4EDB-B18B-20C6E4D936D1}"/>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847" name="TextBox 149">
              <a:extLst>
                <a:ext uri="{FF2B5EF4-FFF2-40B4-BE49-F238E27FC236}">
                  <a16:creationId xmlns:a16="http://schemas.microsoft.com/office/drawing/2014/main" id="{08000461-3639-477C-9FE0-4526EAC78759}"/>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76823" name="Group 160">
            <a:extLst>
              <a:ext uri="{FF2B5EF4-FFF2-40B4-BE49-F238E27FC236}">
                <a16:creationId xmlns:a16="http://schemas.microsoft.com/office/drawing/2014/main" id="{CC676395-FF7C-4EC1-B05A-98AAE50C891E}"/>
              </a:ext>
            </a:extLst>
          </p:cNvPr>
          <p:cNvGrpSpPr>
            <a:grpSpLocks/>
          </p:cNvGrpSpPr>
          <p:nvPr/>
        </p:nvGrpSpPr>
        <p:grpSpPr bwMode="auto">
          <a:xfrm>
            <a:off x="8924925" y="5607051"/>
            <a:ext cx="649288" cy="417513"/>
            <a:chOff x="3053396" y="4304255"/>
            <a:chExt cx="648422" cy="418253"/>
          </a:xfrm>
        </p:grpSpPr>
        <p:sp>
          <p:nvSpPr>
            <p:cNvPr id="76844" name="Freeform 84">
              <a:extLst>
                <a:ext uri="{FF2B5EF4-FFF2-40B4-BE49-F238E27FC236}">
                  <a16:creationId xmlns:a16="http://schemas.microsoft.com/office/drawing/2014/main" id="{239FC9FB-3016-4896-8739-DCDDD9235E6C}"/>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845" name="TextBox 162">
              <a:extLst>
                <a:ext uri="{FF2B5EF4-FFF2-40B4-BE49-F238E27FC236}">
                  <a16:creationId xmlns:a16="http://schemas.microsoft.com/office/drawing/2014/main" id="{86B4C8DD-4F08-4211-8F12-F2FB7D946099}"/>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76824" name="Group 163">
            <a:extLst>
              <a:ext uri="{FF2B5EF4-FFF2-40B4-BE49-F238E27FC236}">
                <a16:creationId xmlns:a16="http://schemas.microsoft.com/office/drawing/2014/main" id="{55C7C648-7E2B-4F90-A6BC-862D0B3DC173}"/>
              </a:ext>
            </a:extLst>
          </p:cNvPr>
          <p:cNvGrpSpPr>
            <a:grpSpLocks/>
          </p:cNvGrpSpPr>
          <p:nvPr/>
        </p:nvGrpSpPr>
        <p:grpSpPr bwMode="auto">
          <a:xfrm>
            <a:off x="9763125" y="4959351"/>
            <a:ext cx="649288" cy="417513"/>
            <a:chOff x="3053396" y="4304255"/>
            <a:chExt cx="648422" cy="418253"/>
          </a:xfrm>
        </p:grpSpPr>
        <p:sp>
          <p:nvSpPr>
            <p:cNvPr id="76842" name="Freeform 84">
              <a:extLst>
                <a:ext uri="{FF2B5EF4-FFF2-40B4-BE49-F238E27FC236}">
                  <a16:creationId xmlns:a16="http://schemas.microsoft.com/office/drawing/2014/main" id="{93966695-1EBF-484E-8F11-A86B2026005D}"/>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843" name="TextBox 165">
              <a:extLst>
                <a:ext uri="{FF2B5EF4-FFF2-40B4-BE49-F238E27FC236}">
                  <a16:creationId xmlns:a16="http://schemas.microsoft.com/office/drawing/2014/main" id="{357240DE-9BA4-4D12-948B-80E6F34C1967}"/>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76825" name="Group 166">
            <a:extLst>
              <a:ext uri="{FF2B5EF4-FFF2-40B4-BE49-F238E27FC236}">
                <a16:creationId xmlns:a16="http://schemas.microsoft.com/office/drawing/2014/main" id="{A3EFD27B-2A43-404A-B726-2FE57989C0A4}"/>
              </a:ext>
            </a:extLst>
          </p:cNvPr>
          <p:cNvGrpSpPr>
            <a:grpSpLocks/>
          </p:cNvGrpSpPr>
          <p:nvPr/>
        </p:nvGrpSpPr>
        <p:grpSpPr bwMode="auto">
          <a:xfrm>
            <a:off x="9534525" y="4044951"/>
            <a:ext cx="649288" cy="417513"/>
            <a:chOff x="3053396" y="4304255"/>
            <a:chExt cx="648422" cy="418253"/>
          </a:xfrm>
        </p:grpSpPr>
        <p:sp>
          <p:nvSpPr>
            <p:cNvPr id="76840" name="Freeform 84">
              <a:extLst>
                <a:ext uri="{FF2B5EF4-FFF2-40B4-BE49-F238E27FC236}">
                  <a16:creationId xmlns:a16="http://schemas.microsoft.com/office/drawing/2014/main" id="{9B4D4DDC-ABAE-4398-9896-6627D626FADE}"/>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841" name="TextBox 168">
              <a:extLst>
                <a:ext uri="{FF2B5EF4-FFF2-40B4-BE49-F238E27FC236}">
                  <a16:creationId xmlns:a16="http://schemas.microsoft.com/office/drawing/2014/main" id="{BC1FE1DF-4038-41CD-AE41-4BBB553C48BF}"/>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sp>
        <p:nvSpPr>
          <p:cNvPr id="76826" name="TextBox 179">
            <a:extLst>
              <a:ext uri="{FF2B5EF4-FFF2-40B4-BE49-F238E27FC236}">
                <a16:creationId xmlns:a16="http://schemas.microsoft.com/office/drawing/2014/main" id="{F261E9FD-36DD-4455-9BD6-1FD6D064AFDA}"/>
              </a:ext>
            </a:extLst>
          </p:cNvPr>
          <p:cNvSpPr txBox="1">
            <a:spLocks noChangeArrowheads="1"/>
          </p:cNvSpPr>
          <p:nvPr/>
        </p:nvSpPr>
        <p:spPr bwMode="auto">
          <a:xfrm rot="2829263">
            <a:off x="9250363" y="3373438"/>
            <a:ext cx="5445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grpSp>
        <p:nvGrpSpPr>
          <p:cNvPr id="76827" name="Group 135">
            <a:extLst>
              <a:ext uri="{FF2B5EF4-FFF2-40B4-BE49-F238E27FC236}">
                <a16:creationId xmlns:a16="http://schemas.microsoft.com/office/drawing/2014/main" id="{6F887C00-2D54-4DA9-8604-D9ED80102A4B}"/>
              </a:ext>
            </a:extLst>
          </p:cNvPr>
          <p:cNvGrpSpPr>
            <a:grpSpLocks/>
          </p:cNvGrpSpPr>
          <p:nvPr/>
        </p:nvGrpSpPr>
        <p:grpSpPr bwMode="auto">
          <a:xfrm>
            <a:off x="7858125" y="2495551"/>
            <a:ext cx="649288" cy="417513"/>
            <a:chOff x="3053396" y="4304255"/>
            <a:chExt cx="648422" cy="418253"/>
          </a:xfrm>
        </p:grpSpPr>
        <p:sp>
          <p:nvSpPr>
            <p:cNvPr id="76838" name="Freeform 84">
              <a:extLst>
                <a:ext uri="{FF2B5EF4-FFF2-40B4-BE49-F238E27FC236}">
                  <a16:creationId xmlns:a16="http://schemas.microsoft.com/office/drawing/2014/main" id="{E69A356F-97B4-4F6F-89C6-E83E20BCBF5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839" name="TextBox 137">
              <a:extLst>
                <a:ext uri="{FF2B5EF4-FFF2-40B4-BE49-F238E27FC236}">
                  <a16:creationId xmlns:a16="http://schemas.microsoft.com/office/drawing/2014/main" id="{0C81FC9F-1DAE-47D9-AB73-9EE0DCCF5A31}"/>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76828" name="Group 169">
            <a:extLst>
              <a:ext uri="{FF2B5EF4-FFF2-40B4-BE49-F238E27FC236}">
                <a16:creationId xmlns:a16="http://schemas.microsoft.com/office/drawing/2014/main" id="{1B9B6A38-AB3C-4CBD-A673-B4BC7976520C}"/>
              </a:ext>
            </a:extLst>
          </p:cNvPr>
          <p:cNvGrpSpPr>
            <a:grpSpLocks/>
          </p:cNvGrpSpPr>
          <p:nvPr/>
        </p:nvGrpSpPr>
        <p:grpSpPr bwMode="auto">
          <a:xfrm>
            <a:off x="6689725" y="5848351"/>
            <a:ext cx="649288" cy="417513"/>
            <a:chOff x="3053396" y="4304255"/>
            <a:chExt cx="648422" cy="418253"/>
          </a:xfrm>
        </p:grpSpPr>
        <p:sp>
          <p:nvSpPr>
            <p:cNvPr id="76836" name="Freeform 84">
              <a:extLst>
                <a:ext uri="{FF2B5EF4-FFF2-40B4-BE49-F238E27FC236}">
                  <a16:creationId xmlns:a16="http://schemas.microsoft.com/office/drawing/2014/main" id="{ABF2447C-A816-412C-8BFA-6750934EDF73}"/>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837" name="TextBox 171">
              <a:extLst>
                <a:ext uri="{FF2B5EF4-FFF2-40B4-BE49-F238E27FC236}">
                  <a16:creationId xmlns:a16="http://schemas.microsoft.com/office/drawing/2014/main" id="{6A6F4C6A-1A1D-43B0-8909-B54195919C68}"/>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76829" name="Group 172">
            <a:extLst>
              <a:ext uri="{FF2B5EF4-FFF2-40B4-BE49-F238E27FC236}">
                <a16:creationId xmlns:a16="http://schemas.microsoft.com/office/drawing/2014/main" id="{6EBA728D-F3D0-4907-93A3-85DAD806E0E6}"/>
              </a:ext>
            </a:extLst>
          </p:cNvPr>
          <p:cNvGrpSpPr>
            <a:grpSpLocks/>
          </p:cNvGrpSpPr>
          <p:nvPr/>
        </p:nvGrpSpPr>
        <p:grpSpPr bwMode="auto">
          <a:xfrm>
            <a:off x="5775325" y="5988051"/>
            <a:ext cx="649288" cy="417513"/>
            <a:chOff x="3053396" y="4304255"/>
            <a:chExt cx="648422" cy="418253"/>
          </a:xfrm>
        </p:grpSpPr>
        <p:sp>
          <p:nvSpPr>
            <p:cNvPr id="76834" name="Freeform 84">
              <a:extLst>
                <a:ext uri="{FF2B5EF4-FFF2-40B4-BE49-F238E27FC236}">
                  <a16:creationId xmlns:a16="http://schemas.microsoft.com/office/drawing/2014/main" id="{494C0EC3-B451-4716-BB64-E9C8A1E148BB}"/>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835" name="TextBox 174">
              <a:extLst>
                <a:ext uri="{FF2B5EF4-FFF2-40B4-BE49-F238E27FC236}">
                  <a16:creationId xmlns:a16="http://schemas.microsoft.com/office/drawing/2014/main" id="{AB8FF360-9992-4D52-A774-A13D84CBF2A4}"/>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76830" name="Group 175">
            <a:extLst>
              <a:ext uri="{FF2B5EF4-FFF2-40B4-BE49-F238E27FC236}">
                <a16:creationId xmlns:a16="http://schemas.microsoft.com/office/drawing/2014/main" id="{6509B71B-6BB7-475F-A6AC-3823D84AC7AF}"/>
              </a:ext>
            </a:extLst>
          </p:cNvPr>
          <p:cNvGrpSpPr>
            <a:grpSpLocks/>
          </p:cNvGrpSpPr>
          <p:nvPr/>
        </p:nvGrpSpPr>
        <p:grpSpPr bwMode="auto">
          <a:xfrm>
            <a:off x="4556125" y="5835651"/>
            <a:ext cx="649288" cy="417513"/>
            <a:chOff x="3053396" y="4304255"/>
            <a:chExt cx="648422" cy="418253"/>
          </a:xfrm>
        </p:grpSpPr>
        <p:sp>
          <p:nvSpPr>
            <p:cNvPr id="76832" name="Freeform 84">
              <a:extLst>
                <a:ext uri="{FF2B5EF4-FFF2-40B4-BE49-F238E27FC236}">
                  <a16:creationId xmlns:a16="http://schemas.microsoft.com/office/drawing/2014/main" id="{302D81D6-452A-4373-B65C-D57959BECB81}"/>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833" name="TextBox 177">
              <a:extLst>
                <a:ext uri="{FF2B5EF4-FFF2-40B4-BE49-F238E27FC236}">
                  <a16:creationId xmlns:a16="http://schemas.microsoft.com/office/drawing/2014/main" id="{6F713B94-E349-47B1-8BB2-42509A314459}"/>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sp>
        <p:nvSpPr>
          <p:cNvPr id="76831" name="TextBox 180">
            <a:extLst>
              <a:ext uri="{FF2B5EF4-FFF2-40B4-BE49-F238E27FC236}">
                <a16:creationId xmlns:a16="http://schemas.microsoft.com/office/drawing/2014/main" id="{2DEF6EE6-3DB5-430C-8CA5-75BEF2D6937C}"/>
              </a:ext>
            </a:extLst>
          </p:cNvPr>
          <p:cNvSpPr txBox="1">
            <a:spLocks noChangeArrowheads="1"/>
          </p:cNvSpPr>
          <p:nvPr/>
        </p:nvSpPr>
        <p:spPr bwMode="auto">
          <a:xfrm rot="9845918">
            <a:off x="7918451" y="5884864"/>
            <a:ext cx="5445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up)">
                                      <p:cBhvr>
                                        <p:cTn id="11" dur="1000"/>
                                        <p:tgtEl>
                                          <p:spTgt spid="20"/>
                                        </p:tgtEl>
                                      </p:cBhvr>
                                    </p:animEffect>
                                  </p:childTnLst>
                                </p:cTn>
                              </p:par>
                            </p:childTnLst>
                          </p:cTn>
                        </p:par>
                        <p:par>
                          <p:cTn id="12" fill="hold" nodeType="afterGroup">
                            <p:stCondLst>
                              <p:cond delay="1500"/>
                            </p:stCondLst>
                            <p:childTnLst>
                              <p:par>
                                <p:cTn id="13" presetID="22" presetClass="entr" presetSubtype="1"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up)">
                                      <p:cBhvr>
                                        <p:cTn id="15" dur="1000"/>
                                        <p:tgtEl>
                                          <p:spTgt spid="21"/>
                                        </p:tgtEl>
                                      </p:cBhvr>
                                    </p:animEffect>
                                  </p:childTnLst>
                                </p:cTn>
                              </p:par>
                            </p:childTnLst>
                          </p:cTn>
                        </p:par>
                        <p:par>
                          <p:cTn id="16" fill="hold" nodeType="afterGroup">
                            <p:stCondLst>
                              <p:cond delay="2500"/>
                            </p:stCondLst>
                            <p:childTnLst>
                              <p:par>
                                <p:cTn id="17" presetID="9"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16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851" name="Group 5">
            <a:extLst>
              <a:ext uri="{FF2B5EF4-FFF2-40B4-BE49-F238E27FC236}">
                <a16:creationId xmlns:a16="http://schemas.microsoft.com/office/drawing/2014/main" id="{6CADEFE5-22E8-4E1F-8241-D146E50B7E14}"/>
              </a:ext>
            </a:extLst>
          </p:cNvPr>
          <p:cNvGrpSpPr>
            <a:grpSpLocks/>
          </p:cNvGrpSpPr>
          <p:nvPr/>
        </p:nvGrpSpPr>
        <p:grpSpPr bwMode="auto">
          <a:xfrm>
            <a:off x="1974851" y="1849438"/>
            <a:ext cx="8437563" cy="4559300"/>
            <a:chOff x="154891" y="1905681"/>
            <a:chExt cx="8436427" cy="4559651"/>
          </a:xfrm>
        </p:grpSpPr>
        <p:grpSp>
          <p:nvGrpSpPr>
            <p:cNvPr id="78961" name="Group 2">
              <a:extLst>
                <a:ext uri="{FF2B5EF4-FFF2-40B4-BE49-F238E27FC236}">
                  <a16:creationId xmlns:a16="http://schemas.microsoft.com/office/drawing/2014/main" id="{187B82F2-B0E9-4584-AB45-093483AF616E}"/>
                </a:ext>
              </a:extLst>
            </p:cNvPr>
            <p:cNvGrpSpPr>
              <a:grpSpLocks/>
            </p:cNvGrpSpPr>
            <p:nvPr/>
          </p:nvGrpSpPr>
          <p:grpSpPr bwMode="auto">
            <a:xfrm>
              <a:off x="1529396" y="2297655"/>
              <a:ext cx="648422" cy="418253"/>
              <a:chOff x="3053396" y="4304255"/>
              <a:chExt cx="648422" cy="418253"/>
            </a:xfrm>
          </p:grpSpPr>
          <p:sp>
            <p:nvSpPr>
              <p:cNvPr id="79013" name="Freeform 84">
                <a:extLst>
                  <a:ext uri="{FF2B5EF4-FFF2-40B4-BE49-F238E27FC236}">
                    <a16:creationId xmlns:a16="http://schemas.microsoft.com/office/drawing/2014/main" id="{1722304F-3EF4-464B-BAE9-ED0D989C4DEB}"/>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014" name="TextBox 1">
                <a:extLst>
                  <a:ext uri="{FF2B5EF4-FFF2-40B4-BE49-F238E27FC236}">
                    <a16:creationId xmlns:a16="http://schemas.microsoft.com/office/drawing/2014/main" id="{27998BE8-DCF7-4C96-B2F5-910B8F31F6AD}"/>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78962" name="Group 131">
              <a:extLst>
                <a:ext uri="{FF2B5EF4-FFF2-40B4-BE49-F238E27FC236}">
                  <a16:creationId xmlns:a16="http://schemas.microsoft.com/office/drawing/2014/main" id="{6F3CDAEA-7BCD-4A23-B0D0-3CD216A6368E}"/>
                </a:ext>
              </a:extLst>
            </p:cNvPr>
            <p:cNvGrpSpPr>
              <a:grpSpLocks/>
            </p:cNvGrpSpPr>
            <p:nvPr/>
          </p:nvGrpSpPr>
          <p:grpSpPr bwMode="auto">
            <a:xfrm>
              <a:off x="373696" y="3097755"/>
              <a:ext cx="648422" cy="418253"/>
              <a:chOff x="3053396" y="4304255"/>
              <a:chExt cx="648422" cy="418253"/>
            </a:xfrm>
          </p:grpSpPr>
          <p:sp>
            <p:nvSpPr>
              <p:cNvPr id="79011" name="Freeform 84">
                <a:extLst>
                  <a:ext uri="{FF2B5EF4-FFF2-40B4-BE49-F238E27FC236}">
                    <a16:creationId xmlns:a16="http://schemas.microsoft.com/office/drawing/2014/main" id="{1B88A84B-0671-4DFA-A7A9-F309E0FEFA6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012" name="TextBox 133">
                <a:extLst>
                  <a:ext uri="{FF2B5EF4-FFF2-40B4-BE49-F238E27FC236}">
                    <a16:creationId xmlns:a16="http://schemas.microsoft.com/office/drawing/2014/main" id="{E6B5A4B3-03DC-495B-B81C-6D2D16520EF2}"/>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78963" name="Group 135">
              <a:extLst>
                <a:ext uri="{FF2B5EF4-FFF2-40B4-BE49-F238E27FC236}">
                  <a16:creationId xmlns:a16="http://schemas.microsoft.com/office/drawing/2014/main" id="{85D69D89-88DE-4C08-B706-E64759FA2BE2}"/>
                </a:ext>
              </a:extLst>
            </p:cNvPr>
            <p:cNvGrpSpPr>
              <a:grpSpLocks/>
            </p:cNvGrpSpPr>
            <p:nvPr/>
          </p:nvGrpSpPr>
          <p:grpSpPr bwMode="auto">
            <a:xfrm>
              <a:off x="6037896" y="2551655"/>
              <a:ext cx="648422" cy="418253"/>
              <a:chOff x="3053396" y="4304255"/>
              <a:chExt cx="648422" cy="418253"/>
            </a:xfrm>
          </p:grpSpPr>
          <p:sp>
            <p:nvSpPr>
              <p:cNvPr id="79009" name="Freeform 84">
                <a:extLst>
                  <a:ext uri="{FF2B5EF4-FFF2-40B4-BE49-F238E27FC236}">
                    <a16:creationId xmlns:a16="http://schemas.microsoft.com/office/drawing/2014/main" id="{495CDA6A-DE82-4759-A94C-B589D6C3FA58}"/>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010" name="TextBox 137">
                <a:extLst>
                  <a:ext uri="{FF2B5EF4-FFF2-40B4-BE49-F238E27FC236}">
                    <a16:creationId xmlns:a16="http://schemas.microsoft.com/office/drawing/2014/main" id="{A833C2D5-4187-4DC9-B044-2BAC39E8D671}"/>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78964" name="Group 138">
              <a:extLst>
                <a:ext uri="{FF2B5EF4-FFF2-40B4-BE49-F238E27FC236}">
                  <a16:creationId xmlns:a16="http://schemas.microsoft.com/office/drawing/2014/main" id="{5948E4EC-6676-418E-9F9B-D5DC1BA80D26}"/>
                </a:ext>
              </a:extLst>
            </p:cNvPr>
            <p:cNvGrpSpPr>
              <a:grpSpLocks/>
            </p:cNvGrpSpPr>
            <p:nvPr/>
          </p:nvGrpSpPr>
          <p:grpSpPr bwMode="auto">
            <a:xfrm>
              <a:off x="945196" y="5409155"/>
              <a:ext cx="648422" cy="418253"/>
              <a:chOff x="3053396" y="4304255"/>
              <a:chExt cx="648422" cy="418253"/>
            </a:xfrm>
          </p:grpSpPr>
          <p:sp>
            <p:nvSpPr>
              <p:cNvPr id="79007" name="Freeform 84">
                <a:extLst>
                  <a:ext uri="{FF2B5EF4-FFF2-40B4-BE49-F238E27FC236}">
                    <a16:creationId xmlns:a16="http://schemas.microsoft.com/office/drawing/2014/main" id="{E6F0DB8D-F7EC-49B9-9EF9-939006C7F062}"/>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008" name="TextBox 140">
                <a:extLst>
                  <a:ext uri="{FF2B5EF4-FFF2-40B4-BE49-F238E27FC236}">
                    <a16:creationId xmlns:a16="http://schemas.microsoft.com/office/drawing/2014/main" id="{43BE9EE5-0779-47FA-9290-1D1B5B8B53D6}"/>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78965" name="Group 141">
              <a:extLst>
                <a:ext uri="{FF2B5EF4-FFF2-40B4-BE49-F238E27FC236}">
                  <a16:creationId xmlns:a16="http://schemas.microsoft.com/office/drawing/2014/main" id="{D85941BD-8937-480A-A452-1E3E15939BD2}"/>
                </a:ext>
              </a:extLst>
            </p:cNvPr>
            <p:cNvGrpSpPr>
              <a:grpSpLocks/>
            </p:cNvGrpSpPr>
            <p:nvPr/>
          </p:nvGrpSpPr>
          <p:grpSpPr bwMode="auto">
            <a:xfrm>
              <a:off x="526096" y="4786855"/>
              <a:ext cx="648422" cy="418253"/>
              <a:chOff x="3053396" y="4304255"/>
              <a:chExt cx="648422" cy="418253"/>
            </a:xfrm>
          </p:grpSpPr>
          <p:sp>
            <p:nvSpPr>
              <p:cNvPr id="79005" name="Freeform 84">
                <a:extLst>
                  <a:ext uri="{FF2B5EF4-FFF2-40B4-BE49-F238E27FC236}">
                    <a16:creationId xmlns:a16="http://schemas.microsoft.com/office/drawing/2014/main" id="{2B7AB319-2AF3-4E12-92E2-A12AF44684F4}"/>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006" name="TextBox 143">
                <a:extLst>
                  <a:ext uri="{FF2B5EF4-FFF2-40B4-BE49-F238E27FC236}">
                    <a16:creationId xmlns:a16="http://schemas.microsoft.com/office/drawing/2014/main" id="{529EEF20-B988-4D01-9C28-97255B5EB721}"/>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78966" name="Group 144">
              <a:extLst>
                <a:ext uri="{FF2B5EF4-FFF2-40B4-BE49-F238E27FC236}">
                  <a16:creationId xmlns:a16="http://schemas.microsoft.com/office/drawing/2014/main" id="{ADCA3F0B-C7ED-428F-B4D3-F5774E924243}"/>
                </a:ext>
              </a:extLst>
            </p:cNvPr>
            <p:cNvGrpSpPr>
              <a:grpSpLocks/>
            </p:cNvGrpSpPr>
            <p:nvPr/>
          </p:nvGrpSpPr>
          <p:grpSpPr bwMode="auto">
            <a:xfrm>
              <a:off x="297496" y="4126455"/>
              <a:ext cx="648422" cy="418253"/>
              <a:chOff x="3053396" y="4304255"/>
              <a:chExt cx="648422" cy="418253"/>
            </a:xfrm>
          </p:grpSpPr>
          <p:sp>
            <p:nvSpPr>
              <p:cNvPr id="79003" name="Freeform 84">
                <a:extLst>
                  <a:ext uri="{FF2B5EF4-FFF2-40B4-BE49-F238E27FC236}">
                    <a16:creationId xmlns:a16="http://schemas.microsoft.com/office/drawing/2014/main" id="{3BDCCDC0-A1EC-4FF7-9EDA-972A408B6A1A}"/>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004" name="TextBox 146">
                <a:extLst>
                  <a:ext uri="{FF2B5EF4-FFF2-40B4-BE49-F238E27FC236}">
                    <a16:creationId xmlns:a16="http://schemas.microsoft.com/office/drawing/2014/main" id="{A7D13A25-4536-499F-A3C4-E0B12EE7AB3D}"/>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78967" name="Group 147">
              <a:extLst>
                <a:ext uri="{FF2B5EF4-FFF2-40B4-BE49-F238E27FC236}">
                  <a16:creationId xmlns:a16="http://schemas.microsoft.com/office/drawing/2014/main" id="{C2F53E57-E677-444B-8082-24D526C2D2E9}"/>
                </a:ext>
              </a:extLst>
            </p:cNvPr>
            <p:cNvGrpSpPr>
              <a:grpSpLocks/>
            </p:cNvGrpSpPr>
            <p:nvPr/>
          </p:nvGrpSpPr>
          <p:grpSpPr bwMode="auto">
            <a:xfrm>
              <a:off x="6787196" y="2983455"/>
              <a:ext cx="648422" cy="418253"/>
              <a:chOff x="3053396" y="4304255"/>
              <a:chExt cx="648422" cy="418253"/>
            </a:xfrm>
          </p:grpSpPr>
          <p:sp>
            <p:nvSpPr>
              <p:cNvPr id="79001" name="Freeform 84">
                <a:extLst>
                  <a:ext uri="{FF2B5EF4-FFF2-40B4-BE49-F238E27FC236}">
                    <a16:creationId xmlns:a16="http://schemas.microsoft.com/office/drawing/2014/main" id="{41482758-03B9-495C-83D4-5B35F9150BAB}"/>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002" name="TextBox 149">
                <a:extLst>
                  <a:ext uri="{FF2B5EF4-FFF2-40B4-BE49-F238E27FC236}">
                    <a16:creationId xmlns:a16="http://schemas.microsoft.com/office/drawing/2014/main" id="{947C3CB1-BAC5-4317-8684-A27579F9322D}"/>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78968" name="Group 150">
              <a:extLst>
                <a:ext uri="{FF2B5EF4-FFF2-40B4-BE49-F238E27FC236}">
                  <a16:creationId xmlns:a16="http://schemas.microsoft.com/office/drawing/2014/main" id="{C6E6F2D8-D68B-497F-82F4-98056D4258E3}"/>
                </a:ext>
              </a:extLst>
            </p:cNvPr>
            <p:cNvGrpSpPr>
              <a:grpSpLocks/>
            </p:cNvGrpSpPr>
            <p:nvPr/>
          </p:nvGrpSpPr>
          <p:grpSpPr bwMode="auto">
            <a:xfrm>
              <a:off x="3129596" y="2056355"/>
              <a:ext cx="648422" cy="418253"/>
              <a:chOff x="3053396" y="4304255"/>
              <a:chExt cx="648422" cy="418253"/>
            </a:xfrm>
          </p:grpSpPr>
          <p:sp>
            <p:nvSpPr>
              <p:cNvPr id="78999" name="Freeform 84">
                <a:extLst>
                  <a:ext uri="{FF2B5EF4-FFF2-40B4-BE49-F238E27FC236}">
                    <a16:creationId xmlns:a16="http://schemas.microsoft.com/office/drawing/2014/main" id="{97CAA311-15A8-49B6-B738-A3FA2754ECC6}"/>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000" name="TextBox 152">
                <a:extLst>
                  <a:ext uri="{FF2B5EF4-FFF2-40B4-BE49-F238E27FC236}">
                    <a16:creationId xmlns:a16="http://schemas.microsoft.com/office/drawing/2014/main" id="{A9AE65AA-3433-437D-880E-B68235A18A62}"/>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78969" name="Group 153">
              <a:extLst>
                <a:ext uri="{FF2B5EF4-FFF2-40B4-BE49-F238E27FC236}">
                  <a16:creationId xmlns:a16="http://schemas.microsoft.com/office/drawing/2014/main" id="{94D675E9-8960-4C46-BD3E-4765A5F9DCFA}"/>
                </a:ext>
              </a:extLst>
            </p:cNvPr>
            <p:cNvGrpSpPr>
              <a:grpSpLocks/>
            </p:cNvGrpSpPr>
            <p:nvPr/>
          </p:nvGrpSpPr>
          <p:grpSpPr bwMode="auto">
            <a:xfrm>
              <a:off x="754696" y="2704055"/>
              <a:ext cx="648422" cy="418253"/>
              <a:chOff x="3053396" y="4304255"/>
              <a:chExt cx="648422" cy="418253"/>
            </a:xfrm>
          </p:grpSpPr>
          <p:sp>
            <p:nvSpPr>
              <p:cNvPr id="78997" name="Freeform 84">
                <a:extLst>
                  <a:ext uri="{FF2B5EF4-FFF2-40B4-BE49-F238E27FC236}">
                    <a16:creationId xmlns:a16="http://schemas.microsoft.com/office/drawing/2014/main" id="{8343CC15-2B2D-49FE-B736-AB5F591E924B}"/>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998" name="TextBox 155">
                <a:extLst>
                  <a:ext uri="{FF2B5EF4-FFF2-40B4-BE49-F238E27FC236}">
                    <a16:creationId xmlns:a16="http://schemas.microsoft.com/office/drawing/2014/main" id="{00FD591F-E4CF-41E7-8992-ED6A45F48D77}"/>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78970" name="Group 156">
              <a:extLst>
                <a:ext uri="{FF2B5EF4-FFF2-40B4-BE49-F238E27FC236}">
                  <a16:creationId xmlns:a16="http://schemas.microsoft.com/office/drawing/2014/main" id="{107F830F-74D3-4CF4-8973-A91E9C0C5726}"/>
                </a:ext>
              </a:extLst>
            </p:cNvPr>
            <p:cNvGrpSpPr>
              <a:grpSpLocks/>
            </p:cNvGrpSpPr>
            <p:nvPr/>
          </p:nvGrpSpPr>
          <p:grpSpPr bwMode="auto">
            <a:xfrm>
              <a:off x="4043996" y="2030955"/>
              <a:ext cx="648422" cy="418253"/>
              <a:chOff x="3053396" y="4304255"/>
              <a:chExt cx="648422" cy="418253"/>
            </a:xfrm>
          </p:grpSpPr>
          <p:sp>
            <p:nvSpPr>
              <p:cNvPr id="78995" name="Freeform 84">
                <a:extLst>
                  <a:ext uri="{FF2B5EF4-FFF2-40B4-BE49-F238E27FC236}">
                    <a16:creationId xmlns:a16="http://schemas.microsoft.com/office/drawing/2014/main" id="{A25A14EF-76D2-45DF-BF3F-F72322609B68}"/>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996" name="TextBox 158">
                <a:extLst>
                  <a:ext uri="{FF2B5EF4-FFF2-40B4-BE49-F238E27FC236}">
                    <a16:creationId xmlns:a16="http://schemas.microsoft.com/office/drawing/2014/main" id="{8BBC5BF8-5D8C-4B05-A230-9DAC6849E59C}"/>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78971" name="Group 160">
              <a:extLst>
                <a:ext uri="{FF2B5EF4-FFF2-40B4-BE49-F238E27FC236}">
                  <a16:creationId xmlns:a16="http://schemas.microsoft.com/office/drawing/2014/main" id="{E73C7028-1647-4C37-A28C-1C0F28D2F1ED}"/>
                </a:ext>
              </a:extLst>
            </p:cNvPr>
            <p:cNvGrpSpPr>
              <a:grpSpLocks/>
            </p:cNvGrpSpPr>
            <p:nvPr/>
          </p:nvGrpSpPr>
          <p:grpSpPr bwMode="auto">
            <a:xfrm>
              <a:off x="7104696" y="5663155"/>
              <a:ext cx="648422" cy="418253"/>
              <a:chOff x="3053396" y="4304255"/>
              <a:chExt cx="648422" cy="418253"/>
            </a:xfrm>
          </p:grpSpPr>
          <p:sp>
            <p:nvSpPr>
              <p:cNvPr id="78993" name="Freeform 84">
                <a:extLst>
                  <a:ext uri="{FF2B5EF4-FFF2-40B4-BE49-F238E27FC236}">
                    <a16:creationId xmlns:a16="http://schemas.microsoft.com/office/drawing/2014/main" id="{9DE91E86-C326-4A7F-A3BD-875E3863C54C}"/>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994" name="TextBox 162">
                <a:extLst>
                  <a:ext uri="{FF2B5EF4-FFF2-40B4-BE49-F238E27FC236}">
                    <a16:creationId xmlns:a16="http://schemas.microsoft.com/office/drawing/2014/main" id="{C8E5822D-7815-4D1D-8B48-36E3AA2E1999}"/>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78972" name="Group 163">
              <a:extLst>
                <a:ext uri="{FF2B5EF4-FFF2-40B4-BE49-F238E27FC236}">
                  <a16:creationId xmlns:a16="http://schemas.microsoft.com/office/drawing/2014/main" id="{F252A79C-CD1A-4260-9588-B1B64CC7077E}"/>
                </a:ext>
              </a:extLst>
            </p:cNvPr>
            <p:cNvGrpSpPr>
              <a:grpSpLocks/>
            </p:cNvGrpSpPr>
            <p:nvPr/>
          </p:nvGrpSpPr>
          <p:grpSpPr bwMode="auto">
            <a:xfrm>
              <a:off x="7942896" y="5015455"/>
              <a:ext cx="648422" cy="418253"/>
              <a:chOff x="3053396" y="4304255"/>
              <a:chExt cx="648422" cy="418253"/>
            </a:xfrm>
          </p:grpSpPr>
          <p:sp>
            <p:nvSpPr>
              <p:cNvPr id="78991" name="Freeform 84">
                <a:extLst>
                  <a:ext uri="{FF2B5EF4-FFF2-40B4-BE49-F238E27FC236}">
                    <a16:creationId xmlns:a16="http://schemas.microsoft.com/office/drawing/2014/main" id="{C205E21A-159F-48D2-953D-9243331913B8}"/>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992" name="TextBox 165">
                <a:extLst>
                  <a:ext uri="{FF2B5EF4-FFF2-40B4-BE49-F238E27FC236}">
                    <a16:creationId xmlns:a16="http://schemas.microsoft.com/office/drawing/2014/main" id="{58D0A790-642A-4FAC-854C-E95620A90C32}"/>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78973" name="Group 166">
              <a:extLst>
                <a:ext uri="{FF2B5EF4-FFF2-40B4-BE49-F238E27FC236}">
                  <a16:creationId xmlns:a16="http://schemas.microsoft.com/office/drawing/2014/main" id="{6DC1EB18-1E8E-49C9-84B3-EDE08C493631}"/>
                </a:ext>
              </a:extLst>
            </p:cNvPr>
            <p:cNvGrpSpPr>
              <a:grpSpLocks/>
            </p:cNvGrpSpPr>
            <p:nvPr/>
          </p:nvGrpSpPr>
          <p:grpSpPr bwMode="auto">
            <a:xfrm>
              <a:off x="7714296" y="4101055"/>
              <a:ext cx="648422" cy="418253"/>
              <a:chOff x="3053396" y="4304255"/>
              <a:chExt cx="648422" cy="418253"/>
            </a:xfrm>
          </p:grpSpPr>
          <p:sp>
            <p:nvSpPr>
              <p:cNvPr id="78989" name="Freeform 84">
                <a:extLst>
                  <a:ext uri="{FF2B5EF4-FFF2-40B4-BE49-F238E27FC236}">
                    <a16:creationId xmlns:a16="http://schemas.microsoft.com/office/drawing/2014/main" id="{DB63AC28-36A2-40AE-A15E-AD0611B7AF03}"/>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990" name="TextBox 168">
                <a:extLst>
                  <a:ext uri="{FF2B5EF4-FFF2-40B4-BE49-F238E27FC236}">
                    <a16:creationId xmlns:a16="http://schemas.microsoft.com/office/drawing/2014/main" id="{A33FA119-D1AA-46B4-B640-BA889E263356}"/>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78974" name="Group 169">
              <a:extLst>
                <a:ext uri="{FF2B5EF4-FFF2-40B4-BE49-F238E27FC236}">
                  <a16:creationId xmlns:a16="http://schemas.microsoft.com/office/drawing/2014/main" id="{2A2BF495-ECD1-48C2-923D-B10303D0DB24}"/>
                </a:ext>
              </a:extLst>
            </p:cNvPr>
            <p:cNvGrpSpPr>
              <a:grpSpLocks/>
            </p:cNvGrpSpPr>
            <p:nvPr/>
          </p:nvGrpSpPr>
          <p:grpSpPr bwMode="auto">
            <a:xfrm>
              <a:off x="4869496" y="5904455"/>
              <a:ext cx="648422" cy="418253"/>
              <a:chOff x="3053396" y="4304255"/>
              <a:chExt cx="648422" cy="418253"/>
            </a:xfrm>
          </p:grpSpPr>
          <p:sp>
            <p:nvSpPr>
              <p:cNvPr id="78987" name="Freeform 84">
                <a:extLst>
                  <a:ext uri="{FF2B5EF4-FFF2-40B4-BE49-F238E27FC236}">
                    <a16:creationId xmlns:a16="http://schemas.microsoft.com/office/drawing/2014/main" id="{9E3DDACB-8DF7-4D63-A340-B5E6B671452E}"/>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988" name="TextBox 171">
                <a:extLst>
                  <a:ext uri="{FF2B5EF4-FFF2-40B4-BE49-F238E27FC236}">
                    <a16:creationId xmlns:a16="http://schemas.microsoft.com/office/drawing/2014/main" id="{32FA1F0A-E7F2-4A87-B1F1-8135CBE2ED59}"/>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78975" name="Group 172">
              <a:extLst>
                <a:ext uri="{FF2B5EF4-FFF2-40B4-BE49-F238E27FC236}">
                  <a16:creationId xmlns:a16="http://schemas.microsoft.com/office/drawing/2014/main" id="{0301918E-C363-499C-B3A5-BDE2CC7FF3F1}"/>
                </a:ext>
              </a:extLst>
            </p:cNvPr>
            <p:cNvGrpSpPr>
              <a:grpSpLocks/>
            </p:cNvGrpSpPr>
            <p:nvPr/>
          </p:nvGrpSpPr>
          <p:grpSpPr bwMode="auto">
            <a:xfrm>
              <a:off x="3955096" y="6044155"/>
              <a:ext cx="648422" cy="418253"/>
              <a:chOff x="3053396" y="4304255"/>
              <a:chExt cx="648422" cy="418253"/>
            </a:xfrm>
          </p:grpSpPr>
          <p:sp>
            <p:nvSpPr>
              <p:cNvPr id="78985" name="Freeform 84">
                <a:extLst>
                  <a:ext uri="{FF2B5EF4-FFF2-40B4-BE49-F238E27FC236}">
                    <a16:creationId xmlns:a16="http://schemas.microsoft.com/office/drawing/2014/main" id="{732AFDDD-34F1-496D-A832-B090CBCB77DF}"/>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986" name="TextBox 174">
                <a:extLst>
                  <a:ext uri="{FF2B5EF4-FFF2-40B4-BE49-F238E27FC236}">
                    <a16:creationId xmlns:a16="http://schemas.microsoft.com/office/drawing/2014/main" id="{EF50094F-432A-49D9-877C-08BAA251EA3D}"/>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78976" name="Group 175">
              <a:extLst>
                <a:ext uri="{FF2B5EF4-FFF2-40B4-BE49-F238E27FC236}">
                  <a16:creationId xmlns:a16="http://schemas.microsoft.com/office/drawing/2014/main" id="{8CAC62BE-BD69-4457-9BE7-14A121B40779}"/>
                </a:ext>
              </a:extLst>
            </p:cNvPr>
            <p:cNvGrpSpPr>
              <a:grpSpLocks/>
            </p:cNvGrpSpPr>
            <p:nvPr/>
          </p:nvGrpSpPr>
          <p:grpSpPr bwMode="auto">
            <a:xfrm>
              <a:off x="2735896" y="5891755"/>
              <a:ext cx="648422" cy="418253"/>
              <a:chOff x="3053396" y="4304255"/>
              <a:chExt cx="648422" cy="418253"/>
            </a:xfrm>
          </p:grpSpPr>
          <p:sp>
            <p:nvSpPr>
              <p:cNvPr id="78983" name="Freeform 84">
                <a:extLst>
                  <a:ext uri="{FF2B5EF4-FFF2-40B4-BE49-F238E27FC236}">
                    <a16:creationId xmlns:a16="http://schemas.microsoft.com/office/drawing/2014/main" id="{AB9D81BD-BD24-4543-9187-B7CB6913D396}"/>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984" name="TextBox 177">
                <a:extLst>
                  <a:ext uri="{FF2B5EF4-FFF2-40B4-BE49-F238E27FC236}">
                    <a16:creationId xmlns:a16="http://schemas.microsoft.com/office/drawing/2014/main" id="{FCA96FD0-7811-414B-B01A-E12B1E913158}"/>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sp>
          <p:nvSpPr>
            <p:cNvPr id="78977" name="TextBox 4">
              <a:extLst>
                <a:ext uri="{FF2B5EF4-FFF2-40B4-BE49-F238E27FC236}">
                  <a16:creationId xmlns:a16="http://schemas.microsoft.com/office/drawing/2014/main" id="{01242DDD-5CF4-40E5-A424-01CE50E24934}"/>
                </a:ext>
              </a:extLst>
            </p:cNvPr>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78978" name="TextBox 179">
              <a:extLst>
                <a:ext uri="{FF2B5EF4-FFF2-40B4-BE49-F238E27FC236}">
                  <a16:creationId xmlns:a16="http://schemas.microsoft.com/office/drawing/2014/main" id="{83134959-6963-4FD7-8577-ACBCFD86E287}"/>
                </a:ext>
              </a:extLst>
            </p:cNvPr>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78979" name="TextBox 180">
              <a:extLst>
                <a:ext uri="{FF2B5EF4-FFF2-40B4-BE49-F238E27FC236}">
                  <a16:creationId xmlns:a16="http://schemas.microsoft.com/office/drawing/2014/main" id="{0F0CA89C-B1C4-4071-8FEC-27CF526FD714}"/>
                </a:ext>
              </a:extLst>
            </p:cNvPr>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78980" name="TextBox 181">
              <a:extLst>
                <a:ext uri="{FF2B5EF4-FFF2-40B4-BE49-F238E27FC236}">
                  <a16:creationId xmlns:a16="http://schemas.microsoft.com/office/drawing/2014/main" id="{80DAC328-CEB5-4473-B9B7-0AAA3DDE950D}"/>
                </a:ext>
              </a:extLst>
            </p:cNvPr>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78981" name="TextBox 182">
              <a:extLst>
                <a:ext uri="{FF2B5EF4-FFF2-40B4-BE49-F238E27FC236}">
                  <a16:creationId xmlns:a16="http://schemas.microsoft.com/office/drawing/2014/main" id="{DDC6DC32-F5CD-43DC-A1E8-CC604C6793B6}"/>
                </a:ext>
              </a:extLst>
            </p:cNvPr>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78982" name="TextBox 183">
              <a:extLst>
                <a:ext uri="{FF2B5EF4-FFF2-40B4-BE49-F238E27FC236}">
                  <a16:creationId xmlns:a16="http://schemas.microsoft.com/office/drawing/2014/main" id="{A4AE7ED2-7B8D-4207-99F5-BCD706640446}"/>
                </a:ext>
              </a:extLst>
            </p:cNvPr>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grpSp>
      <p:sp>
        <p:nvSpPr>
          <p:cNvPr id="78852" name="Rectangle 3">
            <a:extLst>
              <a:ext uri="{FF2B5EF4-FFF2-40B4-BE49-F238E27FC236}">
                <a16:creationId xmlns:a16="http://schemas.microsoft.com/office/drawing/2014/main" id="{DDC00692-352F-49EE-AECB-A3314F7DEC56}"/>
              </a:ext>
            </a:extLst>
          </p:cNvPr>
          <p:cNvSpPr txBox="1">
            <a:spLocks noChangeArrowheads="1"/>
          </p:cNvSpPr>
          <p:nvPr/>
        </p:nvSpPr>
        <p:spPr bwMode="auto">
          <a:xfrm>
            <a:off x="1997075" y="1073150"/>
            <a:ext cx="8204200" cy="67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5000"/>
              </a:lnSpc>
              <a:spcBef>
                <a:spcPct val="20000"/>
              </a:spcBef>
              <a:buClr>
                <a:srgbClr val="000099"/>
              </a:buClr>
              <a:buSzPct val="75000"/>
              <a:buFont typeface="Wingdings" charset="0"/>
              <a:buNone/>
              <a:defRPr/>
            </a:pPr>
            <a:r>
              <a:rPr lang="en-US" i="1" dirty="0">
                <a:solidFill>
                  <a:srgbClr val="CC0000"/>
                </a:solidFill>
                <a:latin typeface="Gill Sans MT" charset="0"/>
              </a:rPr>
              <a:t>Option: </a:t>
            </a:r>
            <a:r>
              <a:rPr lang="en-US" i="1" dirty="0">
                <a:latin typeface="Gill Sans MT" charset="0"/>
              </a:rPr>
              <a:t>connect each access ISP to one global transit ISP? </a:t>
            </a:r>
          </a:p>
          <a:p>
            <a:pPr eaLnBrk="1" hangingPunct="1">
              <a:lnSpc>
                <a:spcPct val="85000"/>
              </a:lnSpc>
              <a:spcBef>
                <a:spcPct val="20000"/>
              </a:spcBef>
              <a:buClr>
                <a:srgbClr val="000099"/>
              </a:buClr>
              <a:buSzPct val="75000"/>
              <a:buFont typeface="Wingdings" charset="0"/>
              <a:buNone/>
              <a:defRPr/>
            </a:pPr>
            <a:r>
              <a:rPr lang="en-US" i="1" dirty="0">
                <a:solidFill>
                  <a:srgbClr val="C00000"/>
                </a:solidFill>
                <a:latin typeface="+mn-lt"/>
              </a:rPr>
              <a:t>Customer</a:t>
            </a:r>
            <a:r>
              <a:rPr lang="en-US" i="1" dirty="0">
                <a:latin typeface="+mn-lt"/>
              </a:rPr>
              <a:t> and </a:t>
            </a:r>
            <a:r>
              <a:rPr lang="en-US" i="1" dirty="0">
                <a:solidFill>
                  <a:srgbClr val="C00000"/>
                </a:solidFill>
                <a:latin typeface="+mn-lt"/>
              </a:rPr>
              <a:t>provider </a:t>
            </a:r>
            <a:r>
              <a:rPr lang="en-US" i="1" dirty="0">
                <a:latin typeface="+mn-lt"/>
              </a:rPr>
              <a:t>ISPs have economic agreement.</a:t>
            </a:r>
            <a:endParaRPr lang="en-US" dirty="0">
              <a:latin typeface="+mn-lt"/>
            </a:endParaRPr>
          </a:p>
        </p:txBody>
      </p:sp>
      <p:sp>
        <p:nvSpPr>
          <p:cNvPr id="78855" name="Oval 3">
            <a:extLst>
              <a:ext uri="{FF2B5EF4-FFF2-40B4-BE49-F238E27FC236}">
                <a16:creationId xmlns:a16="http://schemas.microsoft.com/office/drawing/2014/main" id="{19E5835B-B96A-4CE7-B5F1-5A013F9475F4}"/>
              </a:ext>
            </a:extLst>
          </p:cNvPr>
          <p:cNvSpPr>
            <a:spLocks noChangeArrowheads="1"/>
          </p:cNvSpPr>
          <p:nvPr/>
        </p:nvSpPr>
        <p:spPr bwMode="auto">
          <a:xfrm>
            <a:off x="4240214" y="3192464"/>
            <a:ext cx="3709987" cy="1862137"/>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cxnSp>
        <p:nvCxnSpPr>
          <p:cNvPr id="78856" name="Straight Connector 10">
            <a:extLst>
              <a:ext uri="{FF2B5EF4-FFF2-40B4-BE49-F238E27FC236}">
                <a16:creationId xmlns:a16="http://schemas.microsoft.com/office/drawing/2014/main" id="{4DF4EDC4-4A73-4E8C-946F-B69D31ED2430}"/>
              </a:ext>
            </a:extLst>
          </p:cNvPr>
          <p:cNvCxnSpPr>
            <a:cxnSpLocks noChangeShapeType="1"/>
            <a:stCxn id="163" idx="7"/>
          </p:cNvCxnSpPr>
          <p:nvPr/>
        </p:nvCxnSpPr>
        <p:spPr bwMode="auto">
          <a:xfrm>
            <a:off x="5546726" y="3521075"/>
            <a:ext cx="1223963" cy="968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57" name="Straight Connector 297">
            <a:extLst>
              <a:ext uri="{FF2B5EF4-FFF2-40B4-BE49-F238E27FC236}">
                <a16:creationId xmlns:a16="http://schemas.microsoft.com/office/drawing/2014/main" id="{9C20828C-6E29-4D32-B345-102BC0F3B7FF}"/>
              </a:ext>
            </a:extLst>
          </p:cNvPr>
          <p:cNvCxnSpPr>
            <a:cxnSpLocks noChangeShapeType="1"/>
          </p:cNvCxnSpPr>
          <p:nvPr/>
        </p:nvCxnSpPr>
        <p:spPr bwMode="auto">
          <a:xfrm>
            <a:off x="6180138" y="3924301"/>
            <a:ext cx="139700" cy="1127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58" name="Straight Connector 298">
            <a:extLst>
              <a:ext uri="{FF2B5EF4-FFF2-40B4-BE49-F238E27FC236}">
                <a16:creationId xmlns:a16="http://schemas.microsoft.com/office/drawing/2014/main" id="{90EDBD93-4028-4478-BB92-66CE541F2A90}"/>
              </a:ext>
            </a:extLst>
          </p:cNvPr>
          <p:cNvCxnSpPr>
            <a:cxnSpLocks noChangeShapeType="1"/>
          </p:cNvCxnSpPr>
          <p:nvPr/>
        </p:nvCxnSpPr>
        <p:spPr bwMode="auto">
          <a:xfrm flipV="1">
            <a:off x="5949950" y="4200526"/>
            <a:ext cx="280988" cy="61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59" name="Straight Connector 299">
            <a:extLst>
              <a:ext uri="{FF2B5EF4-FFF2-40B4-BE49-F238E27FC236}">
                <a16:creationId xmlns:a16="http://schemas.microsoft.com/office/drawing/2014/main" id="{B7650C21-EA78-4B4C-A842-DF0EC2A0D0D7}"/>
              </a:ext>
            </a:extLst>
          </p:cNvPr>
          <p:cNvCxnSpPr>
            <a:cxnSpLocks noChangeShapeType="1"/>
          </p:cNvCxnSpPr>
          <p:nvPr/>
        </p:nvCxnSpPr>
        <p:spPr bwMode="auto">
          <a:xfrm flipV="1">
            <a:off x="5607050" y="3962401"/>
            <a:ext cx="223838" cy="1492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0" name="Straight Connector 300">
            <a:extLst>
              <a:ext uri="{FF2B5EF4-FFF2-40B4-BE49-F238E27FC236}">
                <a16:creationId xmlns:a16="http://schemas.microsoft.com/office/drawing/2014/main" id="{F9282437-2BAC-405C-AA4F-9065E3CCAA97}"/>
              </a:ext>
            </a:extLst>
          </p:cNvPr>
          <p:cNvCxnSpPr>
            <a:cxnSpLocks noChangeShapeType="1"/>
            <a:stCxn id="237" idx="6"/>
          </p:cNvCxnSpPr>
          <p:nvPr/>
        </p:nvCxnSpPr>
        <p:spPr bwMode="auto">
          <a:xfrm flipV="1">
            <a:off x="5246689" y="4367213"/>
            <a:ext cx="238125" cy="1333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1" name="Straight Connector 301">
            <a:extLst>
              <a:ext uri="{FF2B5EF4-FFF2-40B4-BE49-F238E27FC236}">
                <a16:creationId xmlns:a16="http://schemas.microsoft.com/office/drawing/2014/main" id="{B4AAAC3E-6173-482C-8422-6041D6C4A721}"/>
              </a:ext>
            </a:extLst>
          </p:cNvPr>
          <p:cNvCxnSpPr>
            <a:cxnSpLocks noChangeShapeType="1"/>
          </p:cNvCxnSpPr>
          <p:nvPr/>
        </p:nvCxnSpPr>
        <p:spPr bwMode="auto">
          <a:xfrm flipV="1">
            <a:off x="6199188" y="4267200"/>
            <a:ext cx="292100" cy="3429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2" name="Straight Connector 302">
            <a:extLst>
              <a:ext uri="{FF2B5EF4-FFF2-40B4-BE49-F238E27FC236}">
                <a16:creationId xmlns:a16="http://schemas.microsoft.com/office/drawing/2014/main" id="{AE15487D-E118-4A4E-A70D-58C527D05F11}"/>
              </a:ext>
            </a:extLst>
          </p:cNvPr>
          <p:cNvCxnSpPr>
            <a:cxnSpLocks noChangeShapeType="1"/>
          </p:cNvCxnSpPr>
          <p:nvPr/>
        </p:nvCxnSpPr>
        <p:spPr bwMode="auto">
          <a:xfrm flipH="1" flipV="1">
            <a:off x="6767513" y="4248151"/>
            <a:ext cx="412750" cy="1682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3" name="Straight Connector 303">
            <a:extLst>
              <a:ext uri="{FF2B5EF4-FFF2-40B4-BE49-F238E27FC236}">
                <a16:creationId xmlns:a16="http://schemas.microsoft.com/office/drawing/2014/main" id="{A0FA4A7D-3127-4409-9793-AB7F97D3F18C}"/>
              </a:ext>
            </a:extLst>
          </p:cNvPr>
          <p:cNvCxnSpPr>
            <a:cxnSpLocks noChangeShapeType="1"/>
          </p:cNvCxnSpPr>
          <p:nvPr/>
        </p:nvCxnSpPr>
        <p:spPr bwMode="auto">
          <a:xfrm flipV="1">
            <a:off x="6751638" y="3776663"/>
            <a:ext cx="328612" cy="2667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4" name="Straight Connector 304">
            <a:extLst>
              <a:ext uri="{FF2B5EF4-FFF2-40B4-BE49-F238E27FC236}">
                <a16:creationId xmlns:a16="http://schemas.microsoft.com/office/drawing/2014/main" id="{8B3E46DC-076E-4AC9-9DF2-125EB2EB9083}"/>
              </a:ext>
            </a:extLst>
          </p:cNvPr>
          <p:cNvCxnSpPr>
            <a:cxnSpLocks noChangeShapeType="1"/>
            <a:endCxn id="161" idx="7"/>
          </p:cNvCxnSpPr>
          <p:nvPr/>
        </p:nvCxnSpPr>
        <p:spPr bwMode="auto">
          <a:xfrm flipH="1" flipV="1">
            <a:off x="5548314" y="3600451"/>
            <a:ext cx="261937" cy="11906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78865" name="TextBox 39958">
            <a:extLst>
              <a:ext uri="{FF2B5EF4-FFF2-40B4-BE49-F238E27FC236}">
                <a16:creationId xmlns:a16="http://schemas.microsoft.com/office/drawing/2014/main" id="{214F4B09-1CC5-4788-9740-2715914BA451}"/>
              </a:ext>
            </a:extLst>
          </p:cNvPr>
          <p:cNvSpPr txBox="1">
            <a:spLocks noChangeArrowheads="1"/>
          </p:cNvSpPr>
          <p:nvPr/>
        </p:nvSpPr>
        <p:spPr bwMode="auto">
          <a:xfrm>
            <a:off x="4411663" y="3584576"/>
            <a:ext cx="100806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t>global</a:t>
            </a:r>
            <a:br>
              <a:rPr lang="en-US" altLang="zh-CN" i="1"/>
            </a:br>
            <a:r>
              <a:rPr lang="en-US" altLang="zh-CN" i="1"/>
              <a:t>ISP</a:t>
            </a:r>
          </a:p>
        </p:txBody>
      </p:sp>
      <p:grpSp>
        <p:nvGrpSpPr>
          <p:cNvPr id="78866" name="Group 347">
            <a:extLst>
              <a:ext uri="{FF2B5EF4-FFF2-40B4-BE49-F238E27FC236}">
                <a16:creationId xmlns:a16="http://schemas.microsoft.com/office/drawing/2014/main" id="{6A03B44B-EE29-46DB-93D6-7DAD078D9768}"/>
              </a:ext>
            </a:extLst>
          </p:cNvPr>
          <p:cNvGrpSpPr>
            <a:grpSpLocks/>
          </p:cNvGrpSpPr>
          <p:nvPr/>
        </p:nvGrpSpPr>
        <p:grpSpPr bwMode="auto">
          <a:xfrm>
            <a:off x="6186489" y="3994150"/>
            <a:ext cx="611187" cy="298450"/>
            <a:chOff x="1871277" y="1576300"/>
            <a:chExt cx="1128371" cy="437860"/>
          </a:xfrm>
        </p:grpSpPr>
        <p:sp>
          <p:nvSpPr>
            <p:cNvPr id="195" name="Oval 194">
              <a:extLst>
                <a:ext uri="{FF2B5EF4-FFF2-40B4-BE49-F238E27FC236}">
                  <a16:creationId xmlns:a16="http://schemas.microsoft.com/office/drawing/2014/main" id="{4652099D-6937-454B-AA7C-A464D9EDED73}"/>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96" name="Rectangle 195">
              <a:extLst>
                <a:ext uri="{FF2B5EF4-FFF2-40B4-BE49-F238E27FC236}">
                  <a16:creationId xmlns:a16="http://schemas.microsoft.com/office/drawing/2014/main" id="{763DA9E7-920D-47C2-BB24-6AC9409596D0}"/>
                </a:ext>
              </a:extLst>
            </p:cNvPr>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97" name="Oval 196">
              <a:extLst>
                <a:ext uri="{FF2B5EF4-FFF2-40B4-BE49-F238E27FC236}">
                  <a16:creationId xmlns:a16="http://schemas.microsoft.com/office/drawing/2014/main" id="{48832D2A-4B5C-4751-9779-7F250B903555}"/>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98" name="Freeform 197">
              <a:extLst>
                <a:ext uri="{FF2B5EF4-FFF2-40B4-BE49-F238E27FC236}">
                  <a16:creationId xmlns:a16="http://schemas.microsoft.com/office/drawing/2014/main" id="{390A7C3F-614A-46AB-B06B-2F46E1E3D660}"/>
                </a:ext>
              </a:extLst>
            </p:cNvPr>
            <p:cNvSpPr/>
            <p:nvPr/>
          </p:nvSpPr>
          <p:spPr bwMode="auto">
            <a:xfrm>
              <a:off x="2158499" y="1674120"/>
              <a:ext cx="550997" cy="16070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99" name="Freeform 198">
              <a:extLst>
                <a:ext uri="{FF2B5EF4-FFF2-40B4-BE49-F238E27FC236}">
                  <a16:creationId xmlns:a16="http://schemas.microsoft.com/office/drawing/2014/main" id="{D68AC6E3-B758-4D1A-B792-51BC45E6E9B2}"/>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00" name="Freeform 199">
              <a:extLst>
                <a:ext uri="{FF2B5EF4-FFF2-40B4-BE49-F238E27FC236}">
                  <a16:creationId xmlns:a16="http://schemas.microsoft.com/office/drawing/2014/main" id="{F2AC2669-1698-48F9-9833-4AB20CA115E3}"/>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01" name="Freeform 200">
              <a:extLst>
                <a:ext uri="{FF2B5EF4-FFF2-40B4-BE49-F238E27FC236}">
                  <a16:creationId xmlns:a16="http://schemas.microsoft.com/office/drawing/2014/main" id="{67100B59-AD2E-404B-9582-5B6AA1A5C65A}"/>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202" name="Straight Connector 201">
              <a:extLst>
                <a:ext uri="{FF2B5EF4-FFF2-40B4-BE49-F238E27FC236}">
                  <a16:creationId xmlns:a16="http://schemas.microsoft.com/office/drawing/2014/main" id="{10A8A651-DAA9-44FB-A163-B3711E44B8A1}"/>
                </a:ext>
              </a:extLst>
            </p:cNvPr>
            <p:cNvCxnSpPr>
              <a:cxnSpLocks noChangeShapeType="1"/>
              <a:endCxn id="1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03" name="Straight Connector 202">
              <a:extLst>
                <a:ext uri="{FF2B5EF4-FFF2-40B4-BE49-F238E27FC236}">
                  <a16:creationId xmlns:a16="http://schemas.microsoft.com/office/drawing/2014/main" id="{5F443F75-C41D-4EDF-939F-5A765795200B}"/>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867" name="Group 347">
            <a:extLst>
              <a:ext uri="{FF2B5EF4-FFF2-40B4-BE49-F238E27FC236}">
                <a16:creationId xmlns:a16="http://schemas.microsoft.com/office/drawing/2014/main" id="{87E9D981-41FB-4017-93FB-F32EDAAF8B89}"/>
              </a:ext>
            </a:extLst>
          </p:cNvPr>
          <p:cNvGrpSpPr>
            <a:grpSpLocks/>
          </p:cNvGrpSpPr>
          <p:nvPr/>
        </p:nvGrpSpPr>
        <p:grpSpPr bwMode="auto">
          <a:xfrm>
            <a:off x="5632450" y="3694113"/>
            <a:ext cx="609600" cy="296862"/>
            <a:chOff x="1871277" y="1576300"/>
            <a:chExt cx="1128371" cy="437860"/>
          </a:xfrm>
        </p:grpSpPr>
        <p:sp>
          <p:nvSpPr>
            <p:cNvPr id="205" name="Oval 204">
              <a:extLst>
                <a:ext uri="{FF2B5EF4-FFF2-40B4-BE49-F238E27FC236}">
                  <a16:creationId xmlns:a16="http://schemas.microsoft.com/office/drawing/2014/main" id="{4DC2C056-3949-405B-929D-7CBE35188B88}"/>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06" name="Rectangle 205">
              <a:extLst>
                <a:ext uri="{FF2B5EF4-FFF2-40B4-BE49-F238E27FC236}">
                  <a16:creationId xmlns:a16="http://schemas.microsoft.com/office/drawing/2014/main" id="{909BD57D-E6BA-4CE5-97E9-6B9C9BDAF7FD}"/>
                </a:ext>
              </a:extLst>
            </p:cNvPr>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7" name="Oval 206">
              <a:extLst>
                <a:ext uri="{FF2B5EF4-FFF2-40B4-BE49-F238E27FC236}">
                  <a16:creationId xmlns:a16="http://schemas.microsoft.com/office/drawing/2014/main" id="{F7A509A4-51E2-49F8-B644-AC910CC56965}"/>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08" name="Freeform 207">
              <a:extLst>
                <a:ext uri="{FF2B5EF4-FFF2-40B4-BE49-F238E27FC236}">
                  <a16:creationId xmlns:a16="http://schemas.microsoft.com/office/drawing/2014/main" id="{5A236C71-1332-4DC0-AF52-34C121C42D49}"/>
                </a:ext>
              </a:extLst>
            </p:cNvPr>
            <p:cNvSpPr/>
            <p:nvPr/>
          </p:nvSpPr>
          <p:spPr bwMode="auto">
            <a:xfrm>
              <a:off x="2159247" y="1672301"/>
              <a:ext cx="549494"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9" name="Freeform 208">
              <a:extLst>
                <a:ext uri="{FF2B5EF4-FFF2-40B4-BE49-F238E27FC236}">
                  <a16:creationId xmlns:a16="http://schemas.microsoft.com/office/drawing/2014/main" id="{FD01F385-00E0-402B-9146-5739EE31857F}"/>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10" name="Freeform 209">
              <a:extLst>
                <a:ext uri="{FF2B5EF4-FFF2-40B4-BE49-F238E27FC236}">
                  <a16:creationId xmlns:a16="http://schemas.microsoft.com/office/drawing/2014/main" id="{BA23C7F8-AB1B-4713-8CE9-63140D4F5C37}"/>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11" name="Freeform 210">
              <a:extLst>
                <a:ext uri="{FF2B5EF4-FFF2-40B4-BE49-F238E27FC236}">
                  <a16:creationId xmlns:a16="http://schemas.microsoft.com/office/drawing/2014/main" id="{A286B131-EA60-45F1-A0C7-43627FF00A79}"/>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212" name="Straight Connector 211">
              <a:extLst>
                <a:ext uri="{FF2B5EF4-FFF2-40B4-BE49-F238E27FC236}">
                  <a16:creationId xmlns:a16="http://schemas.microsoft.com/office/drawing/2014/main" id="{A398D8E5-4A84-4B2E-842A-E44E5AC3049E}"/>
                </a:ext>
              </a:extLst>
            </p:cNvPr>
            <p:cNvCxnSpPr>
              <a:cxnSpLocks noChangeShapeType="1"/>
              <a:endCxn id="2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3" name="Straight Connector 212">
              <a:extLst>
                <a:ext uri="{FF2B5EF4-FFF2-40B4-BE49-F238E27FC236}">
                  <a16:creationId xmlns:a16="http://schemas.microsoft.com/office/drawing/2014/main" id="{E08A7AC7-B6DD-4B8A-92CB-150B075322BC}"/>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868" name="Group 347">
            <a:extLst>
              <a:ext uri="{FF2B5EF4-FFF2-40B4-BE49-F238E27FC236}">
                <a16:creationId xmlns:a16="http://schemas.microsoft.com/office/drawing/2014/main" id="{758BA71F-3CF9-48B0-9F1F-C3A001AB1F41}"/>
              </a:ext>
            </a:extLst>
          </p:cNvPr>
          <p:cNvGrpSpPr>
            <a:grpSpLocks/>
          </p:cNvGrpSpPr>
          <p:nvPr/>
        </p:nvGrpSpPr>
        <p:grpSpPr bwMode="auto">
          <a:xfrm>
            <a:off x="5372100" y="4106863"/>
            <a:ext cx="611188" cy="298450"/>
            <a:chOff x="1871277" y="1576300"/>
            <a:chExt cx="1128371" cy="437860"/>
          </a:xfrm>
        </p:grpSpPr>
        <p:sp>
          <p:nvSpPr>
            <p:cNvPr id="215" name="Oval 214">
              <a:extLst>
                <a:ext uri="{FF2B5EF4-FFF2-40B4-BE49-F238E27FC236}">
                  <a16:creationId xmlns:a16="http://schemas.microsoft.com/office/drawing/2014/main" id="{F84DEC92-BE89-4DA0-BDCA-6190CA776BE1}"/>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16" name="Rectangle 215">
              <a:extLst>
                <a:ext uri="{FF2B5EF4-FFF2-40B4-BE49-F238E27FC236}">
                  <a16:creationId xmlns:a16="http://schemas.microsoft.com/office/drawing/2014/main" id="{721D70F3-CFB8-458B-B75E-7F365E1A1146}"/>
                </a:ext>
              </a:extLst>
            </p:cNvPr>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17" name="Oval 216">
              <a:extLst>
                <a:ext uri="{FF2B5EF4-FFF2-40B4-BE49-F238E27FC236}">
                  <a16:creationId xmlns:a16="http://schemas.microsoft.com/office/drawing/2014/main" id="{8D13D222-4B24-4343-9CEC-0D95B34AF289}"/>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18" name="Freeform 217">
              <a:extLst>
                <a:ext uri="{FF2B5EF4-FFF2-40B4-BE49-F238E27FC236}">
                  <a16:creationId xmlns:a16="http://schemas.microsoft.com/office/drawing/2014/main" id="{BF5308F1-BE74-4DEC-9137-0EB545EF47F0}"/>
                </a:ext>
              </a:extLst>
            </p:cNvPr>
            <p:cNvSpPr/>
            <p:nvPr/>
          </p:nvSpPr>
          <p:spPr bwMode="auto">
            <a:xfrm>
              <a:off x="2158498" y="1674120"/>
              <a:ext cx="550996" cy="16070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19" name="Freeform 218">
              <a:extLst>
                <a:ext uri="{FF2B5EF4-FFF2-40B4-BE49-F238E27FC236}">
                  <a16:creationId xmlns:a16="http://schemas.microsoft.com/office/drawing/2014/main" id="{6852F9FE-C8B3-4583-A828-A40D9AB6FE78}"/>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20" name="Freeform 219">
              <a:extLst>
                <a:ext uri="{FF2B5EF4-FFF2-40B4-BE49-F238E27FC236}">
                  <a16:creationId xmlns:a16="http://schemas.microsoft.com/office/drawing/2014/main" id="{5C2098F7-3DDD-4FE7-BC65-B559DBDF338D}"/>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21" name="Freeform 220">
              <a:extLst>
                <a:ext uri="{FF2B5EF4-FFF2-40B4-BE49-F238E27FC236}">
                  <a16:creationId xmlns:a16="http://schemas.microsoft.com/office/drawing/2014/main" id="{A6B5D52E-C6F7-455C-8A76-C6BE4DBD32ED}"/>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222" name="Straight Connector 221">
              <a:extLst>
                <a:ext uri="{FF2B5EF4-FFF2-40B4-BE49-F238E27FC236}">
                  <a16:creationId xmlns:a16="http://schemas.microsoft.com/office/drawing/2014/main" id="{A8883E50-765E-4E6B-B366-39F2BEB77685}"/>
                </a:ext>
              </a:extLst>
            </p:cNvPr>
            <p:cNvCxnSpPr>
              <a:cxnSpLocks noChangeShapeType="1"/>
              <a:endCxn id="21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23" name="Straight Connector 222">
              <a:extLst>
                <a:ext uri="{FF2B5EF4-FFF2-40B4-BE49-F238E27FC236}">
                  <a16:creationId xmlns:a16="http://schemas.microsoft.com/office/drawing/2014/main" id="{50A4A5A3-F8DD-45C5-9CB4-A808B692719D}"/>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69" name="Straight Connector 307">
            <a:extLst>
              <a:ext uri="{FF2B5EF4-FFF2-40B4-BE49-F238E27FC236}">
                <a16:creationId xmlns:a16="http://schemas.microsoft.com/office/drawing/2014/main" id="{35FE4F38-135D-4738-B04D-69C61946F6EE}"/>
              </a:ext>
            </a:extLst>
          </p:cNvPr>
          <p:cNvCxnSpPr>
            <a:cxnSpLocks noChangeShapeType="1"/>
          </p:cNvCxnSpPr>
          <p:nvPr/>
        </p:nvCxnSpPr>
        <p:spPr bwMode="auto">
          <a:xfrm>
            <a:off x="2690814" y="4260850"/>
            <a:ext cx="1971675" cy="211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0" name="Straight Connector 308">
            <a:extLst>
              <a:ext uri="{FF2B5EF4-FFF2-40B4-BE49-F238E27FC236}">
                <a16:creationId xmlns:a16="http://schemas.microsoft.com/office/drawing/2014/main" id="{7CA5B303-D951-4CD8-A2B0-0BFC4B95165A}"/>
              </a:ext>
            </a:extLst>
          </p:cNvPr>
          <p:cNvCxnSpPr>
            <a:cxnSpLocks noChangeShapeType="1"/>
          </p:cNvCxnSpPr>
          <p:nvPr/>
        </p:nvCxnSpPr>
        <p:spPr bwMode="auto">
          <a:xfrm flipV="1">
            <a:off x="2917826" y="4573588"/>
            <a:ext cx="1744663" cy="411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1" name="Straight Connector 309">
            <a:extLst>
              <a:ext uri="{FF2B5EF4-FFF2-40B4-BE49-F238E27FC236}">
                <a16:creationId xmlns:a16="http://schemas.microsoft.com/office/drawing/2014/main" id="{1B2A8A9A-662D-47AD-9333-A283DDCB514E}"/>
              </a:ext>
            </a:extLst>
          </p:cNvPr>
          <p:cNvCxnSpPr>
            <a:cxnSpLocks noChangeShapeType="1"/>
          </p:cNvCxnSpPr>
          <p:nvPr/>
        </p:nvCxnSpPr>
        <p:spPr bwMode="auto">
          <a:xfrm flipV="1">
            <a:off x="3321051" y="4622800"/>
            <a:ext cx="1431925" cy="755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72" name="Group 347">
            <a:extLst>
              <a:ext uri="{FF2B5EF4-FFF2-40B4-BE49-F238E27FC236}">
                <a16:creationId xmlns:a16="http://schemas.microsoft.com/office/drawing/2014/main" id="{4A1326A5-D7F3-43B5-B11A-CB964A150019}"/>
              </a:ext>
            </a:extLst>
          </p:cNvPr>
          <p:cNvGrpSpPr>
            <a:grpSpLocks/>
          </p:cNvGrpSpPr>
          <p:nvPr/>
        </p:nvGrpSpPr>
        <p:grpSpPr bwMode="auto">
          <a:xfrm>
            <a:off x="4637089" y="4391025"/>
            <a:ext cx="611187" cy="298450"/>
            <a:chOff x="1871277" y="1576300"/>
            <a:chExt cx="1128371" cy="437860"/>
          </a:xfrm>
        </p:grpSpPr>
        <p:sp>
          <p:nvSpPr>
            <p:cNvPr id="235" name="Oval 234">
              <a:extLst>
                <a:ext uri="{FF2B5EF4-FFF2-40B4-BE49-F238E27FC236}">
                  <a16:creationId xmlns:a16="http://schemas.microsoft.com/office/drawing/2014/main" id="{705DB27E-7955-407B-9F81-65F67F3539E0}"/>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36" name="Rectangle 235">
              <a:extLst>
                <a:ext uri="{FF2B5EF4-FFF2-40B4-BE49-F238E27FC236}">
                  <a16:creationId xmlns:a16="http://schemas.microsoft.com/office/drawing/2014/main" id="{EE3B8227-09E3-4FBA-A0E4-CB152E5D904B}"/>
                </a:ext>
              </a:extLst>
            </p:cNvPr>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37" name="Oval 236">
              <a:extLst>
                <a:ext uri="{FF2B5EF4-FFF2-40B4-BE49-F238E27FC236}">
                  <a16:creationId xmlns:a16="http://schemas.microsoft.com/office/drawing/2014/main" id="{8750DBA6-DE5F-424F-898C-2BE22054EB47}"/>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38" name="Freeform 237">
              <a:extLst>
                <a:ext uri="{FF2B5EF4-FFF2-40B4-BE49-F238E27FC236}">
                  <a16:creationId xmlns:a16="http://schemas.microsoft.com/office/drawing/2014/main" id="{248D65ED-68C3-4152-B543-E0F481919C74}"/>
                </a:ext>
              </a:extLst>
            </p:cNvPr>
            <p:cNvSpPr/>
            <p:nvPr/>
          </p:nvSpPr>
          <p:spPr bwMode="auto">
            <a:xfrm>
              <a:off x="2158499" y="1674120"/>
              <a:ext cx="550997" cy="16070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39" name="Freeform 238">
              <a:extLst>
                <a:ext uri="{FF2B5EF4-FFF2-40B4-BE49-F238E27FC236}">
                  <a16:creationId xmlns:a16="http://schemas.microsoft.com/office/drawing/2014/main" id="{582E7596-F81D-41B8-9172-CE5EBBA3D05C}"/>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40" name="Freeform 239">
              <a:extLst>
                <a:ext uri="{FF2B5EF4-FFF2-40B4-BE49-F238E27FC236}">
                  <a16:creationId xmlns:a16="http://schemas.microsoft.com/office/drawing/2014/main" id="{B4D279F6-1DB4-4208-8F52-C4D7E7C376F1}"/>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41" name="Freeform 240">
              <a:extLst>
                <a:ext uri="{FF2B5EF4-FFF2-40B4-BE49-F238E27FC236}">
                  <a16:creationId xmlns:a16="http://schemas.microsoft.com/office/drawing/2014/main" id="{836CC893-1CF9-4869-8D11-18546D31B352}"/>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242" name="Straight Connector 241">
              <a:extLst>
                <a:ext uri="{FF2B5EF4-FFF2-40B4-BE49-F238E27FC236}">
                  <a16:creationId xmlns:a16="http://schemas.microsoft.com/office/drawing/2014/main" id="{F9D08C6F-AEEE-4770-9F07-8D86D422758C}"/>
                </a:ext>
              </a:extLst>
            </p:cNvPr>
            <p:cNvCxnSpPr>
              <a:cxnSpLocks noChangeShapeType="1"/>
              <a:endCxn id="23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43" name="Straight Connector 242">
              <a:extLst>
                <a:ext uri="{FF2B5EF4-FFF2-40B4-BE49-F238E27FC236}">
                  <a16:creationId xmlns:a16="http://schemas.microsoft.com/office/drawing/2014/main" id="{3ABB5E05-6C2D-49FE-B4C3-62C9E468181D}"/>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73" name="Straight Connector 310">
            <a:extLst>
              <a:ext uri="{FF2B5EF4-FFF2-40B4-BE49-F238E27FC236}">
                <a16:creationId xmlns:a16="http://schemas.microsoft.com/office/drawing/2014/main" id="{B97D0B23-6BEB-467F-A5D6-BDE605B0DD9E}"/>
              </a:ext>
            </a:extLst>
          </p:cNvPr>
          <p:cNvCxnSpPr>
            <a:cxnSpLocks noChangeShapeType="1"/>
            <a:stCxn id="78984" idx="0"/>
          </p:cNvCxnSpPr>
          <p:nvPr/>
        </p:nvCxnSpPr>
        <p:spPr bwMode="auto">
          <a:xfrm flipV="1">
            <a:off x="4913313" y="4643438"/>
            <a:ext cx="57150" cy="12112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4" name="Straight Connector 311">
            <a:extLst>
              <a:ext uri="{FF2B5EF4-FFF2-40B4-BE49-F238E27FC236}">
                <a16:creationId xmlns:a16="http://schemas.microsoft.com/office/drawing/2014/main" id="{B973C8F9-3463-4E05-B3ED-377752B31C5F}"/>
              </a:ext>
            </a:extLst>
          </p:cNvPr>
          <p:cNvCxnSpPr>
            <a:cxnSpLocks noChangeShapeType="1"/>
          </p:cNvCxnSpPr>
          <p:nvPr/>
        </p:nvCxnSpPr>
        <p:spPr bwMode="auto">
          <a:xfrm flipV="1">
            <a:off x="6140450" y="4872038"/>
            <a:ext cx="6350" cy="11350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5" name="Straight Connector 312">
            <a:extLst>
              <a:ext uri="{FF2B5EF4-FFF2-40B4-BE49-F238E27FC236}">
                <a16:creationId xmlns:a16="http://schemas.microsoft.com/office/drawing/2014/main" id="{82546278-12C4-46F1-9920-38C8A07961C7}"/>
              </a:ext>
            </a:extLst>
          </p:cNvPr>
          <p:cNvCxnSpPr>
            <a:cxnSpLocks noChangeShapeType="1"/>
            <a:stCxn id="78987" idx="1"/>
          </p:cNvCxnSpPr>
          <p:nvPr/>
        </p:nvCxnSpPr>
        <p:spPr bwMode="auto">
          <a:xfrm flipH="1" flipV="1">
            <a:off x="6448426" y="4821238"/>
            <a:ext cx="506413" cy="1058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76" name="Group 347">
            <a:extLst>
              <a:ext uri="{FF2B5EF4-FFF2-40B4-BE49-F238E27FC236}">
                <a16:creationId xmlns:a16="http://schemas.microsoft.com/office/drawing/2014/main" id="{0112FA87-6662-4F14-AB9B-D06F537A6BB6}"/>
              </a:ext>
            </a:extLst>
          </p:cNvPr>
          <p:cNvGrpSpPr>
            <a:grpSpLocks/>
          </p:cNvGrpSpPr>
          <p:nvPr/>
        </p:nvGrpSpPr>
        <p:grpSpPr bwMode="auto">
          <a:xfrm>
            <a:off x="5956300" y="4586288"/>
            <a:ext cx="611188" cy="296862"/>
            <a:chOff x="1871277" y="1576300"/>
            <a:chExt cx="1128371" cy="437860"/>
          </a:xfrm>
        </p:grpSpPr>
        <p:sp>
          <p:nvSpPr>
            <p:cNvPr id="225" name="Oval 224">
              <a:extLst>
                <a:ext uri="{FF2B5EF4-FFF2-40B4-BE49-F238E27FC236}">
                  <a16:creationId xmlns:a16="http://schemas.microsoft.com/office/drawing/2014/main" id="{436B1CCB-9E5E-4D3E-BBE8-D7869980F2B7}"/>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26" name="Rectangle 225">
              <a:extLst>
                <a:ext uri="{FF2B5EF4-FFF2-40B4-BE49-F238E27FC236}">
                  <a16:creationId xmlns:a16="http://schemas.microsoft.com/office/drawing/2014/main" id="{654C7F9A-6ED1-4C36-B5B3-29E33724826D}"/>
                </a:ext>
              </a:extLst>
            </p:cNvPr>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27" name="Oval 226">
              <a:extLst>
                <a:ext uri="{FF2B5EF4-FFF2-40B4-BE49-F238E27FC236}">
                  <a16:creationId xmlns:a16="http://schemas.microsoft.com/office/drawing/2014/main" id="{22B35D31-3AF5-4A96-8C86-1123DF6B87D2}"/>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28" name="Freeform 227">
              <a:extLst>
                <a:ext uri="{FF2B5EF4-FFF2-40B4-BE49-F238E27FC236}">
                  <a16:creationId xmlns:a16="http://schemas.microsoft.com/office/drawing/2014/main" id="{0051A3D7-3EBC-4D03-AFB8-4B5D02EEAE9B}"/>
                </a:ext>
              </a:extLst>
            </p:cNvPr>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29" name="Freeform 228">
              <a:extLst>
                <a:ext uri="{FF2B5EF4-FFF2-40B4-BE49-F238E27FC236}">
                  <a16:creationId xmlns:a16="http://schemas.microsoft.com/office/drawing/2014/main" id="{830AC10E-650D-4459-836C-A815020E2712}"/>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30" name="Freeform 229">
              <a:extLst>
                <a:ext uri="{FF2B5EF4-FFF2-40B4-BE49-F238E27FC236}">
                  <a16:creationId xmlns:a16="http://schemas.microsoft.com/office/drawing/2014/main" id="{67070801-5806-4398-AF24-3E88C8934F84}"/>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31" name="Freeform 230">
              <a:extLst>
                <a:ext uri="{FF2B5EF4-FFF2-40B4-BE49-F238E27FC236}">
                  <a16:creationId xmlns:a16="http://schemas.microsoft.com/office/drawing/2014/main" id="{979B57EE-0C59-4E15-AED8-0B920DA24D5B}"/>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232" name="Straight Connector 231">
              <a:extLst>
                <a:ext uri="{FF2B5EF4-FFF2-40B4-BE49-F238E27FC236}">
                  <a16:creationId xmlns:a16="http://schemas.microsoft.com/office/drawing/2014/main" id="{74C810D9-A7C8-4828-B6A7-5AF4E0E25E9C}"/>
                </a:ext>
              </a:extLst>
            </p:cNvPr>
            <p:cNvCxnSpPr>
              <a:cxnSpLocks noChangeShapeType="1"/>
              <a:endCxn id="22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33" name="Straight Connector 232">
              <a:extLst>
                <a:ext uri="{FF2B5EF4-FFF2-40B4-BE49-F238E27FC236}">
                  <a16:creationId xmlns:a16="http://schemas.microsoft.com/office/drawing/2014/main" id="{58875928-2473-4C08-A92E-BF30DA904BB8}"/>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77" name="Straight Connector 313">
            <a:extLst>
              <a:ext uri="{FF2B5EF4-FFF2-40B4-BE49-F238E27FC236}">
                <a16:creationId xmlns:a16="http://schemas.microsoft.com/office/drawing/2014/main" id="{B3B61BBF-8F66-48A8-A836-8C22B18EFC0F}"/>
              </a:ext>
            </a:extLst>
          </p:cNvPr>
          <p:cNvCxnSpPr>
            <a:cxnSpLocks noChangeShapeType="1"/>
            <a:endCxn id="183" idx="7"/>
          </p:cNvCxnSpPr>
          <p:nvPr/>
        </p:nvCxnSpPr>
        <p:spPr bwMode="auto">
          <a:xfrm flipH="1" flipV="1">
            <a:off x="7566025" y="4586289"/>
            <a:ext cx="1512888" cy="1082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8" name="Straight Connector 314">
            <a:extLst>
              <a:ext uri="{FF2B5EF4-FFF2-40B4-BE49-F238E27FC236}">
                <a16:creationId xmlns:a16="http://schemas.microsoft.com/office/drawing/2014/main" id="{1F5E537C-5364-432A-B55A-49464939DFC9}"/>
              </a:ext>
            </a:extLst>
          </p:cNvPr>
          <p:cNvCxnSpPr>
            <a:cxnSpLocks noChangeShapeType="1"/>
          </p:cNvCxnSpPr>
          <p:nvPr/>
        </p:nvCxnSpPr>
        <p:spPr bwMode="auto">
          <a:xfrm flipH="1" flipV="1">
            <a:off x="7623176" y="4464050"/>
            <a:ext cx="2244725"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9" name="Straight Connector 315">
            <a:extLst>
              <a:ext uri="{FF2B5EF4-FFF2-40B4-BE49-F238E27FC236}">
                <a16:creationId xmlns:a16="http://schemas.microsoft.com/office/drawing/2014/main" id="{4712ED9C-6F1F-4F06-B92A-BBFE1D54A588}"/>
              </a:ext>
            </a:extLst>
          </p:cNvPr>
          <p:cNvCxnSpPr>
            <a:cxnSpLocks noChangeShapeType="1"/>
            <a:endCxn id="185" idx="5"/>
          </p:cNvCxnSpPr>
          <p:nvPr/>
        </p:nvCxnSpPr>
        <p:spPr bwMode="auto">
          <a:xfrm flipH="1">
            <a:off x="7564438" y="4159251"/>
            <a:ext cx="2076450" cy="193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80" name="Group 347">
            <a:extLst>
              <a:ext uri="{FF2B5EF4-FFF2-40B4-BE49-F238E27FC236}">
                <a16:creationId xmlns:a16="http://schemas.microsoft.com/office/drawing/2014/main" id="{65B27384-8CAB-46C2-8771-C7593DBB4BDB}"/>
              </a:ext>
            </a:extLst>
          </p:cNvPr>
          <p:cNvGrpSpPr>
            <a:grpSpLocks/>
          </p:cNvGrpSpPr>
          <p:nvPr/>
        </p:nvGrpSpPr>
        <p:grpSpPr bwMode="auto">
          <a:xfrm>
            <a:off x="7045325" y="4321176"/>
            <a:ext cx="611188" cy="296863"/>
            <a:chOff x="1871277" y="1576300"/>
            <a:chExt cx="1128371" cy="437860"/>
          </a:xfrm>
        </p:grpSpPr>
        <p:sp>
          <p:nvSpPr>
            <p:cNvPr id="183" name="Oval 182">
              <a:extLst>
                <a:ext uri="{FF2B5EF4-FFF2-40B4-BE49-F238E27FC236}">
                  <a16:creationId xmlns:a16="http://schemas.microsoft.com/office/drawing/2014/main" id="{B74C6BD9-CD6B-480C-883A-DE8D3420495F}"/>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84" name="Rectangle 183">
              <a:extLst>
                <a:ext uri="{FF2B5EF4-FFF2-40B4-BE49-F238E27FC236}">
                  <a16:creationId xmlns:a16="http://schemas.microsoft.com/office/drawing/2014/main" id="{B91F7B8C-064C-4BCF-813B-0F1BE7791B27}"/>
                </a:ext>
              </a:extLst>
            </p:cNvPr>
            <p:cNvSpPr/>
            <p:nvPr/>
          </p:nvSpPr>
          <p:spPr bwMode="auto">
            <a:xfrm>
              <a:off x="1871277" y="1740205"/>
              <a:ext cx="1128371" cy="11473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5" name="Oval 184">
              <a:extLst>
                <a:ext uri="{FF2B5EF4-FFF2-40B4-BE49-F238E27FC236}">
                  <a16:creationId xmlns:a16="http://schemas.microsoft.com/office/drawing/2014/main" id="{A26CD285-7885-4FB8-AADA-2C74D4D2792D}"/>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86" name="Freeform 185">
              <a:extLst>
                <a:ext uri="{FF2B5EF4-FFF2-40B4-BE49-F238E27FC236}">
                  <a16:creationId xmlns:a16="http://schemas.microsoft.com/office/drawing/2014/main" id="{55296272-F06C-47F4-8762-2DFD9CCA86FC}"/>
                </a:ext>
              </a:extLst>
            </p:cNvPr>
            <p:cNvSpPr/>
            <p:nvPr/>
          </p:nvSpPr>
          <p:spPr bwMode="auto">
            <a:xfrm>
              <a:off x="2158498" y="1672302"/>
              <a:ext cx="550996" cy="16156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7" name="Freeform 186">
              <a:extLst>
                <a:ext uri="{FF2B5EF4-FFF2-40B4-BE49-F238E27FC236}">
                  <a16:creationId xmlns:a16="http://schemas.microsoft.com/office/drawing/2014/main" id="{73AB99FA-DC53-4116-92C3-57BBB6908217}"/>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88" name="Freeform 187">
              <a:extLst>
                <a:ext uri="{FF2B5EF4-FFF2-40B4-BE49-F238E27FC236}">
                  <a16:creationId xmlns:a16="http://schemas.microsoft.com/office/drawing/2014/main" id="{224ABD8B-0617-46C3-A377-3CB95097B7F9}"/>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89" name="Freeform 188">
              <a:extLst>
                <a:ext uri="{FF2B5EF4-FFF2-40B4-BE49-F238E27FC236}">
                  <a16:creationId xmlns:a16="http://schemas.microsoft.com/office/drawing/2014/main" id="{9D3580FD-F12D-48E4-8031-008D436DDBC5}"/>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90" name="Straight Connector 189">
              <a:extLst>
                <a:ext uri="{FF2B5EF4-FFF2-40B4-BE49-F238E27FC236}">
                  <a16:creationId xmlns:a16="http://schemas.microsoft.com/office/drawing/2014/main" id="{799DB15F-A64B-4DA5-9BE6-A989F0230B00}"/>
                </a:ext>
              </a:extLst>
            </p:cNvPr>
            <p:cNvCxnSpPr>
              <a:cxnSpLocks noChangeShapeType="1"/>
              <a:endCxn id="18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91" name="Straight Connector 190">
              <a:extLst>
                <a:ext uri="{FF2B5EF4-FFF2-40B4-BE49-F238E27FC236}">
                  <a16:creationId xmlns:a16="http://schemas.microsoft.com/office/drawing/2014/main" id="{10B9F688-D67B-4260-95A7-523AEB9B7BAC}"/>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81" name="Straight Connector 316">
            <a:extLst>
              <a:ext uri="{FF2B5EF4-FFF2-40B4-BE49-F238E27FC236}">
                <a16:creationId xmlns:a16="http://schemas.microsoft.com/office/drawing/2014/main" id="{B53BD0AC-67C6-4B59-A47F-0CACE55FA8F1}"/>
              </a:ext>
            </a:extLst>
          </p:cNvPr>
          <p:cNvCxnSpPr>
            <a:cxnSpLocks noChangeShapeType="1"/>
          </p:cNvCxnSpPr>
          <p:nvPr/>
        </p:nvCxnSpPr>
        <p:spPr bwMode="auto">
          <a:xfrm flipH="1">
            <a:off x="7385050" y="3227389"/>
            <a:ext cx="1422400" cy="454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2" name="Straight Connector 317">
            <a:extLst>
              <a:ext uri="{FF2B5EF4-FFF2-40B4-BE49-F238E27FC236}">
                <a16:creationId xmlns:a16="http://schemas.microsoft.com/office/drawing/2014/main" id="{0461544B-7ABE-44B8-9EF7-FB8FC823F2C9}"/>
              </a:ext>
            </a:extLst>
          </p:cNvPr>
          <p:cNvCxnSpPr>
            <a:cxnSpLocks noChangeShapeType="1"/>
          </p:cNvCxnSpPr>
          <p:nvPr/>
        </p:nvCxnSpPr>
        <p:spPr bwMode="auto">
          <a:xfrm flipH="1">
            <a:off x="7208839" y="2803526"/>
            <a:ext cx="898525" cy="728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3" name="Straight Connector 318">
            <a:extLst>
              <a:ext uri="{FF2B5EF4-FFF2-40B4-BE49-F238E27FC236}">
                <a16:creationId xmlns:a16="http://schemas.microsoft.com/office/drawing/2014/main" id="{35D9B460-563D-4571-8446-EC42818928D8}"/>
              </a:ext>
            </a:extLst>
          </p:cNvPr>
          <p:cNvCxnSpPr>
            <a:cxnSpLocks noChangeShapeType="1"/>
            <a:stCxn id="78995" idx="9"/>
          </p:cNvCxnSpPr>
          <p:nvPr/>
        </p:nvCxnSpPr>
        <p:spPr bwMode="auto">
          <a:xfrm>
            <a:off x="6373814" y="2381250"/>
            <a:ext cx="555625" cy="1125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84" name="Group 347">
            <a:extLst>
              <a:ext uri="{FF2B5EF4-FFF2-40B4-BE49-F238E27FC236}">
                <a16:creationId xmlns:a16="http://schemas.microsoft.com/office/drawing/2014/main" id="{1E4BEC24-6BA6-4612-8C6A-7F328D827C70}"/>
              </a:ext>
            </a:extLst>
          </p:cNvPr>
          <p:cNvGrpSpPr>
            <a:grpSpLocks/>
          </p:cNvGrpSpPr>
          <p:nvPr/>
        </p:nvGrpSpPr>
        <p:grpSpPr bwMode="auto">
          <a:xfrm>
            <a:off x="6778625" y="3497263"/>
            <a:ext cx="611188" cy="296862"/>
            <a:chOff x="1871277" y="1576300"/>
            <a:chExt cx="1128371" cy="437860"/>
          </a:xfrm>
        </p:grpSpPr>
        <p:sp>
          <p:nvSpPr>
            <p:cNvPr id="173" name="Oval 172">
              <a:extLst>
                <a:ext uri="{FF2B5EF4-FFF2-40B4-BE49-F238E27FC236}">
                  <a16:creationId xmlns:a16="http://schemas.microsoft.com/office/drawing/2014/main" id="{22C7F200-569A-495B-9FCE-CE4B3360B920}"/>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74" name="Rectangle 173">
              <a:extLst>
                <a:ext uri="{FF2B5EF4-FFF2-40B4-BE49-F238E27FC236}">
                  <a16:creationId xmlns:a16="http://schemas.microsoft.com/office/drawing/2014/main" id="{0E737CD1-CDB1-4B72-8164-4A295E25CC2F}"/>
                </a:ext>
              </a:extLst>
            </p:cNvPr>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5" name="Oval 174">
              <a:extLst>
                <a:ext uri="{FF2B5EF4-FFF2-40B4-BE49-F238E27FC236}">
                  <a16:creationId xmlns:a16="http://schemas.microsoft.com/office/drawing/2014/main" id="{64EC89F3-CEF3-466C-AE66-D05FC53BA979}"/>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76" name="Freeform 175">
              <a:extLst>
                <a:ext uri="{FF2B5EF4-FFF2-40B4-BE49-F238E27FC236}">
                  <a16:creationId xmlns:a16="http://schemas.microsoft.com/office/drawing/2014/main" id="{A235E0E5-2ABC-47B1-B9FC-735EE4EA418A}"/>
                </a:ext>
              </a:extLst>
            </p:cNvPr>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7" name="Freeform 176">
              <a:extLst>
                <a:ext uri="{FF2B5EF4-FFF2-40B4-BE49-F238E27FC236}">
                  <a16:creationId xmlns:a16="http://schemas.microsoft.com/office/drawing/2014/main" id="{8D19106A-9314-4B90-BBC6-4948EF34316C}"/>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78" name="Freeform 177">
              <a:extLst>
                <a:ext uri="{FF2B5EF4-FFF2-40B4-BE49-F238E27FC236}">
                  <a16:creationId xmlns:a16="http://schemas.microsoft.com/office/drawing/2014/main" id="{27898AEA-9B9F-4380-98F2-084CA4275FF7}"/>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79" name="Freeform 178">
              <a:extLst>
                <a:ext uri="{FF2B5EF4-FFF2-40B4-BE49-F238E27FC236}">
                  <a16:creationId xmlns:a16="http://schemas.microsoft.com/office/drawing/2014/main" id="{8F9789F6-62DB-4230-9FBE-665F03DD968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80" name="Straight Connector 179">
              <a:extLst>
                <a:ext uri="{FF2B5EF4-FFF2-40B4-BE49-F238E27FC236}">
                  <a16:creationId xmlns:a16="http://schemas.microsoft.com/office/drawing/2014/main" id="{FC1264EA-AD58-4893-922E-70E886BEFD86}"/>
                </a:ext>
              </a:extLst>
            </p:cNvPr>
            <p:cNvCxnSpPr>
              <a:cxnSpLocks noChangeShapeType="1"/>
              <a:endCxn id="17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81" name="Straight Connector 180">
              <a:extLst>
                <a:ext uri="{FF2B5EF4-FFF2-40B4-BE49-F238E27FC236}">
                  <a16:creationId xmlns:a16="http://schemas.microsoft.com/office/drawing/2014/main" id="{D94975C6-6533-40F6-8659-DBB3C9EA95CD}"/>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85" name="Straight Connector 22">
            <a:extLst>
              <a:ext uri="{FF2B5EF4-FFF2-40B4-BE49-F238E27FC236}">
                <a16:creationId xmlns:a16="http://schemas.microsoft.com/office/drawing/2014/main" id="{9FADDF52-A713-4AA8-9284-38A47881D5ED}"/>
              </a:ext>
            </a:extLst>
          </p:cNvPr>
          <p:cNvCxnSpPr>
            <a:cxnSpLocks noChangeShapeType="1"/>
          </p:cNvCxnSpPr>
          <p:nvPr/>
        </p:nvCxnSpPr>
        <p:spPr bwMode="auto">
          <a:xfrm>
            <a:off x="3886201" y="2578101"/>
            <a:ext cx="1230313" cy="796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6" name="Straight Connector 305">
            <a:extLst>
              <a:ext uri="{FF2B5EF4-FFF2-40B4-BE49-F238E27FC236}">
                <a16:creationId xmlns:a16="http://schemas.microsoft.com/office/drawing/2014/main" id="{017F131B-13BD-45F0-9899-4BDA322FD731}"/>
              </a:ext>
            </a:extLst>
          </p:cNvPr>
          <p:cNvCxnSpPr>
            <a:cxnSpLocks noChangeShapeType="1"/>
          </p:cNvCxnSpPr>
          <p:nvPr/>
        </p:nvCxnSpPr>
        <p:spPr bwMode="auto">
          <a:xfrm>
            <a:off x="3141663" y="2909888"/>
            <a:ext cx="1885950" cy="519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7" name="Straight Connector 306">
            <a:extLst>
              <a:ext uri="{FF2B5EF4-FFF2-40B4-BE49-F238E27FC236}">
                <a16:creationId xmlns:a16="http://schemas.microsoft.com/office/drawing/2014/main" id="{446D58D0-E615-452D-A852-582C42E26A1A}"/>
              </a:ext>
            </a:extLst>
          </p:cNvPr>
          <p:cNvCxnSpPr>
            <a:cxnSpLocks noChangeShapeType="1"/>
          </p:cNvCxnSpPr>
          <p:nvPr/>
        </p:nvCxnSpPr>
        <p:spPr bwMode="auto">
          <a:xfrm>
            <a:off x="2754313" y="3278188"/>
            <a:ext cx="2273300" cy="2603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88" name="Group 347">
            <a:extLst>
              <a:ext uri="{FF2B5EF4-FFF2-40B4-BE49-F238E27FC236}">
                <a16:creationId xmlns:a16="http://schemas.microsoft.com/office/drawing/2014/main" id="{97A1733F-7056-4D05-AA11-E81E17D166F1}"/>
              </a:ext>
            </a:extLst>
          </p:cNvPr>
          <p:cNvGrpSpPr>
            <a:grpSpLocks/>
          </p:cNvGrpSpPr>
          <p:nvPr/>
        </p:nvGrpSpPr>
        <p:grpSpPr bwMode="auto">
          <a:xfrm>
            <a:off x="5026025" y="3335338"/>
            <a:ext cx="611188" cy="296862"/>
            <a:chOff x="1871277" y="1576300"/>
            <a:chExt cx="1128371" cy="437860"/>
          </a:xfrm>
        </p:grpSpPr>
        <p:sp>
          <p:nvSpPr>
            <p:cNvPr id="161" name="Oval 160">
              <a:extLst>
                <a:ext uri="{FF2B5EF4-FFF2-40B4-BE49-F238E27FC236}">
                  <a16:creationId xmlns:a16="http://schemas.microsoft.com/office/drawing/2014/main" id="{6998E484-941E-4DF8-BAAB-106C8F2FE578}"/>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62" name="Rectangle 161">
              <a:extLst>
                <a:ext uri="{FF2B5EF4-FFF2-40B4-BE49-F238E27FC236}">
                  <a16:creationId xmlns:a16="http://schemas.microsoft.com/office/drawing/2014/main" id="{C6BF31D1-AE26-418F-883B-49B593B97DD3}"/>
                </a:ext>
              </a:extLst>
            </p:cNvPr>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3" name="Oval 162">
              <a:extLst>
                <a:ext uri="{FF2B5EF4-FFF2-40B4-BE49-F238E27FC236}">
                  <a16:creationId xmlns:a16="http://schemas.microsoft.com/office/drawing/2014/main" id="{EC585C11-AD2A-418B-BD4D-7314C00598FE}"/>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64" name="Freeform 163">
              <a:extLst>
                <a:ext uri="{FF2B5EF4-FFF2-40B4-BE49-F238E27FC236}">
                  <a16:creationId xmlns:a16="http://schemas.microsoft.com/office/drawing/2014/main" id="{1A7BAC21-3C47-49FA-813A-3384C3C30D5B}"/>
                </a:ext>
              </a:extLst>
            </p:cNvPr>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5" name="Freeform 164">
              <a:extLst>
                <a:ext uri="{FF2B5EF4-FFF2-40B4-BE49-F238E27FC236}">
                  <a16:creationId xmlns:a16="http://schemas.microsoft.com/office/drawing/2014/main" id="{17DCA03B-DC69-4C36-BCC6-3731325D4146}"/>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66" name="Freeform 165">
              <a:extLst>
                <a:ext uri="{FF2B5EF4-FFF2-40B4-BE49-F238E27FC236}">
                  <a16:creationId xmlns:a16="http://schemas.microsoft.com/office/drawing/2014/main" id="{63A5A1E1-1385-4227-9305-9714FD70A635}"/>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67" name="Freeform 166">
              <a:extLst>
                <a:ext uri="{FF2B5EF4-FFF2-40B4-BE49-F238E27FC236}">
                  <a16:creationId xmlns:a16="http://schemas.microsoft.com/office/drawing/2014/main" id="{37289C9C-EB99-4C71-B8D8-3465803F2865}"/>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68" name="Straight Connector 167">
              <a:extLst>
                <a:ext uri="{FF2B5EF4-FFF2-40B4-BE49-F238E27FC236}">
                  <a16:creationId xmlns:a16="http://schemas.microsoft.com/office/drawing/2014/main" id="{A9C03F5A-0D47-4190-B938-EA60A63C5802}"/>
                </a:ext>
              </a:extLst>
            </p:cNvPr>
            <p:cNvCxnSpPr>
              <a:cxnSpLocks noChangeShapeType="1"/>
              <a:endCxn id="1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9" name="Straight Connector 168">
              <a:extLst>
                <a:ext uri="{FF2B5EF4-FFF2-40B4-BE49-F238E27FC236}">
                  <a16:creationId xmlns:a16="http://schemas.microsoft.com/office/drawing/2014/main" id="{F8005E14-60C4-4012-9A30-F77D07D4245B}"/>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Oval 3">
            <a:extLst>
              <a:ext uri="{FF2B5EF4-FFF2-40B4-BE49-F238E27FC236}">
                <a16:creationId xmlns:a16="http://schemas.microsoft.com/office/drawing/2014/main" id="{AEF1C6A2-1117-484A-ADB7-5A52B9ECD6E6}"/>
              </a:ext>
            </a:extLst>
          </p:cNvPr>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cxnSp>
        <p:nvCxnSpPr>
          <p:cNvPr id="80898" name="Straight Connector 10">
            <a:extLst>
              <a:ext uri="{FF2B5EF4-FFF2-40B4-BE49-F238E27FC236}">
                <a16:creationId xmlns:a16="http://schemas.microsoft.com/office/drawing/2014/main" id="{300C4535-FA5D-414E-8D20-CD10472A945F}"/>
              </a:ext>
            </a:extLst>
          </p:cNvPr>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899" name="Straight Connector 297">
            <a:extLst>
              <a:ext uri="{FF2B5EF4-FFF2-40B4-BE49-F238E27FC236}">
                <a16:creationId xmlns:a16="http://schemas.microsoft.com/office/drawing/2014/main" id="{E4588F07-E515-41ED-8A8F-BF4D37DF6E1D}"/>
              </a:ext>
            </a:extLst>
          </p:cNvPr>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0" name="Straight Connector 298">
            <a:extLst>
              <a:ext uri="{FF2B5EF4-FFF2-40B4-BE49-F238E27FC236}">
                <a16:creationId xmlns:a16="http://schemas.microsoft.com/office/drawing/2014/main" id="{49EEE7E4-7198-4797-A805-8A9D8673ABBD}"/>
              </a:ext>
            </a:extLst>
          </p:cNvPr>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1" name="Straight Connector 299">
            <a:extLst>
              <a:ext uri="{FF2B5EF4-FFF2-40B4-BE49-F238E27FC236}">
                <a16:creationId xmlns:a16="http://schemas.microsoft.com/office/drawing/2014/main" id="{C43EA2F9-C439-464F-B278-5E203C878D54}"/>
              </a:ext>
            </a:extLst>
          </p:cNvPr>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2" name="Straight Connector 300">
            <a:extLst>
              <a:ext uri="{FF2B5EF4-FFF2-40B4-BE49-F238E27FC236}">
                <a16:creationId xmlns:a16="http://schemas.microsoft.com/office/drawing/2014/main" id="{4A4149A6-3775-4ECD-A844-95646D94BA44}"/>
              </a:ext>
            </a:extLst>
          </p:cNvPr>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3" name="Straight Connector 301">
            <a:extLst>
              <a:ext uri="{FF2B5EF4-FFF2-40B4-BE49-F238E27FC236}">
                <a16:creationId xmlns:a16="http://schemas.microsoft.com/office/drawing/2014/main" id="{4AAD1224-32FD-4270-8E3C-32D18C007942}"/>
              </a:ext>
            </a:extLst>
          </p:cNvPr>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4" name="Straight Connector 302">
            <a:extLst>
              <a:ext uri="{FF2B5EF4-FFF2-40B4-BE49-F238E27FC236}">
                <a16:creationId xmlns:a16="http://schemas.microsoft.com/office/drawing/2014/main" id="{8035B1ED-91B3-4E67-B596-54569D989A14}"/>
              </a:ext>
            </a:extLst>
          </p:cNvPr>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5" name="Straight Connector 303">
            <a:extLst>
              <a:ext uri="{FF2B5EF4-FFF2-40B4-BE49-F238E27FC236}">
                <a16:creationId xmlns:a16="http://schemas.microsoft.com/office/drawing/2014/main" id="{66519960-26B3-4744-8DD7-39025F44E330}"/>
              </a:ext>
            </a:extLst>
          </p:cNvPr>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6" name="Straight Connector 304">
            <a:extLst>
              <a:ext uri="{FF2B5EF4-FFF2-40B4-BE49-F238E27FC236}">
                <a16:creationId xmlns:a16="http://schemas.microsoft.com/office/drawing/2014/main" id="{AEEA332E-051C-441F-8E48-4D3B26650548}"/>
              </a:ext>
            </a:extLst>
          </p:cNvPr>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907" name="TextBox 39958">
            <a:extLst>
              <a:ext uri="{FF2B5EF4-FFF2-40B4-BE49-F238E27FC236}">
                <a16:creationId xmlns:a16="http://schemas.microsoft.com/office/drawing/2014/main" id="{390B421C-0F85-4673-9074-437EA3BD337A}"/>
              </a:ext>
            </a:extLst>
          </p:cNvPr>
          <p:cNvSpPr txBox="1">
            <a:spLocks noChangeArrowheads="1"/>
          </p:cNvSpPr>
          <p:nvPr/>
        </p:nvSpPr>
        <p:spPr bwMode="auto">
          <a:xfrm>
            <a:off x="3179763" y="4533901"/>
            <a:ext cx="9763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t>ISP C</a:t>
            </a:r>
          </a:p>
        </p:txBody>
      </p:sp>
      <p:grpSp>
        <p:nvGrpSpPr>
          <p:cNvPr id="80908" name="Group 347">
            <a:extLst>
              <a:ext uri="{FF2B5EF4-FFF2-40B4-BE49-F238E27FC236}">
                <a16:creationId xmlns:a16="http://schemas.microsoft.com/office/drawing/2014/main" id="{130CA42F-7F2D-4B84-8937-8FF6B55EAF04}"/>
              </a:ext>
            </a:extLst>
          </p:cNvPr>
          <p:cNvGrpSpPr>
            <a:grpSpLocks/>
          </p:cNvGrpSpPr>
          <p:nvPr/>
        </p:nvGrpSpPr>
        <p:grpSpPr bwMode="auto">
          <a:xfrm>
            <a:off x="5056189" y="4419600"/>
            <a:ext cx="485775" cy="211138"/>
            <a:chOff x="1871277" y="1576300"/>
            <a:chExt cx="1128371" cy="437860"/>
          </a:xfrm>
        </p:grpSpPr>
        <p:sp>
          <p:nvSpPr>
            <p:cNvPr id="496" name="Oval 495">
              <a:extLst>
                <a:ext uri="{FF2B5EF4-FFF2-40B4-BE49-F238E27FC236}">
                  <a16:creationId xmlns:a16="http://schemas.microsoft.com/office/drawing/2014/main" id="{D426A4EB-BB23-40C9-9D1A-1218360F5975}"/>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97" name="Rectangle 496">
              <a:extLst>
                <a:ext uri="{FF2B5EF4-FFF2-40B4-BE49-F238E27FC236}">
                  <a16:creationId xmlns:a16="http://schemas.microsoft.com/office/drawing/2014/main" id="{C4B34C0F-E645-42AC-92FE-C9CAA2518DE6}"/>
                </a:ext>
              </a:extLst>
            </p:cNvPr>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8" name="Oval 497">
              <a:extLst>
                <a:ext uri="{FF2B5EF4-FFF2-40B4-BE49-F238E27FC236}">
                  <a16:creationId xmlns:a16="http://schemas.microsoft.com/office/drawing/2014/main" id="{FD2CC13A-8B44-4662-BDF9-F39D6AED51E7}"/>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99" name="Freeform 498">
              <a:extLst>
                <a:ext uri="{FF2B5EF4-FFF2-40B4-BE49-F238E27FC236}">
                  <a16:creationId xmlns:a16="http://schemas.microsoft.com/office/drawing/2014/main" id="{FDA46C2D-E190-4AFD-982A-8AF8160C6951}"/>
                </a:ext>
              </a:extLst>
            </p:cNvPr>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00" name="Freeform 499">
              <a:extLst>
                <a:ext uri="{FF2B5EF4-FFF2-40B4-BE49-F238E27FC236}">
                  <a16:creationId xmlns:a16="http://schemas.microsoft.com/office/drawing/2014/main" id="{76BAF50A-F95E-465D-99DF-2611672F529E}"/>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01" name="Freeform 500">
              <a:extLst>
                <a:ext uri="{FF2B5EF4-FFF2-40B4-BE49-F238E27FC236}">
                  <a16:creationId xmlns:a16="http://schemas.microsoft.com/office/drawing/2014/main" id="{62252B1B-EB74-4246-981E-A29E0CF997C2}"/>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02" name="Freeform 501">
              <a:extLst>
                <a:ext uri="{FF2B5EF4-FFF2-40B4-BE49-F238E27FC236}">
                  <a16:creationId xmlns:a16="http://schemas.microsoft.com/office/drawing/2014/main" id="{9A8389CF-08A2-4DB6-8D8F-1DF526BF7658}"/>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03" name="Straight Connector 502">
              <a:extLst>
                <a:ext uri="{FF2B5EF4-FFF2-40B4-BE49-F238E27FC236}">
                  <a16:creationId xmlns:a16="http://schemas.microsoft.com/office/drawing/2014/main" id="{28F6D1E4-A336-4364-AC14-86A1241156C4}"/>
                </a:ext>
              </a:extLst>
            </p:cNvPr>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a:extLst>
                <a:ext uri="{FF2B5EF4-FFF2-40B4-BE49-F238E27FC236}">
                  <a16:creationId xmlns:a16="http://schemas.microsoft.com/office/drawing/2014/main" id="{2CEA1BDB-CEE2-459D-A033-F0C8778A986D}"/>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09" name="Group 347">
            <a:extLst>
              <a:ext uri="{FF2B5EF4-FFF2-40B4-BE49-F238E27FC236}">
                <a16:creationId xmlns:a16="http://schemas.microsoft.com/office/drawing/2014/main" id="{74B87DCB-2DE1-4FF8-AC3B-68AF266002BA}"/>
              </a:ext>
            </a:extLst>
          </p:cNvPr>
          <p:cNvGrpSpPr>
            <a:grpSpLocks/>
          </p:cNvGrpSpPr>
          <p:nvPr/>
        </p:nvGrpSpPr>
        <p:grpSpPr bwMode="auto">
          <a:xfrm>
            <a:off x="4587875" y="4773614"/>
            <a:ext cx="484188" cy="211137"/>
            <a:chOff x="1871277" y="1576300"/>
            <a:chExt cx="1128371" cy="437860"/>
          </a:xfrm>
        </p:grpSpPr>
        <p:sp>
          <p:nvSpPr>
            <p:cNvPr id="478" name="Oval 477">
              <a:extLst>
                <a:ext uri="{FF2B5EF4-FFF2-40B4-BE49-F238E27FC236}">
                  <a16:creationId xmlns:a16="http://schemas.microsoft.com/office/drawing/2014/main" id="{E3351114-5D36-4962-B463-949CAD1FF582}"/>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79" name="Rectangle 478">
              <a:extLst>
                <a:ext uri="{FF2B5EF4-FFF2-40B4-BE49-F238E27FC236}">
                  <a16:creationId xmlns:a16="http://schemas.microsoft.com/office/drawing/2014/main" id="{62AD32F2-F167-46CC-BF47-C1C30006EF56}"/>
                </a:ext>
              </a:extLst>
            </p:cNvPr>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80" name="Oval 479">
              <a:extLst>
                <a:ext uri="{FF2B5EF4-FFF2-40B4-BE49-F238E27FC236}">
                  <a16:creationId xmlns:a16="http://schemas.microsoft.com/office/drawing/2014/main" id="{90CC2E3C-BAC3-4941-A436-C0BE0C618CF5}"/>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81" name="Freeform 480">
              <a:extLst>
                <a:ext uri="{FF2B5EF4-FFF2-40B4-BE49-F238E27FC236}">
                  <a16:creationId xmlns:a16="http://schemas.microsoft.com/office/drawing/2014/main" id="{B6CF0CA2-7F45-4362-A11A-5A151C4CA1CE}"/>
                </a:ext>
              </a:extLst>
            </p:cNvPr>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82" name="Freeform 481">
              <a:extLst>
                <a:ext uri="{FF2B5EF4-FFF2-40B4-BE49-F238E27FC236}">
                  <a16:creationId xmlns:a16="http://schemas.microsoft.com/office/drawing/2014/main" id="{78D57FC4-0DFB-4B9A-8232-62F4D16888F0}"/>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83" name="Freeform 482">
              <a:extLst>
                <a:ext uri="{FF2B5EF4-FFF2-40B4-BE49-F238E27FC236}">
                  <a16:creationId xmlns:a16="http://schemas.microsoft.com/office/drawing/2014/main" id="{19A2E053-F9D9-4830-B639-1FE38FF9487C}"/>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84" name="Freeform 483">
              <a:extLst>
                <a:ext uri="{FF2B5EF4-FFF2-40B4-BE49-F238E27FC236}">
                  <a16:creationId xmlns:a16="http://schemas.microsoft.com/office/drawing/2014/main" id="{D6700F2A-215F-4ACC-9E98-6EA92643EF82}"/>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85" name="Straight Connector 484">
              <a:extLst>
                <a:ext uri="{FF2B5EF4-FFF2-40B4-BE49-F238E27FC236}">
                  <a16:creationId xmlns:a16="http://schemas.microsoft.com/office/drawing/2014/main" id="{8A6AFD53-05BF-44B9-8CA1-37C141B4F0EC}"/>
                </a:ext>
              </a:extLst>
            </p:cNvPr>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a:extLst>
                <a:ext uri="{FF2B5EF4-FFF2-40B4-BE49-F238E27FC236}">
                  <a16:creationId xmlns:a16="http://schemas.microsoft.com/office/drawing/2014/main" id="{86AA68F5-DD46-4F93-871D-8EF3C569A8E5}"/>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10" name="Group 347">
            <a:extLst>
              <a:ext uri="{FF2B5EF4-FFF2-40B4-BE49-F238E27FC236}">
                <a16:creationId xmlns:a16="http://schemas.microsoft.com/office/drawing/2014/main" id="{B8ED9FC9-9D0D-41E4-86AF-9E4669A7E79E}"/>
              </a:ext>
            </a:extLst>
          </p:cNvPr>
          <p:cNvGrpSpPr>
            <a:grpSpLocks/>
          </p:cNvGrpSpPr>
          <p:nvPr/>
        </p:nvGrpSpPr>
        <p:grpSpPr bwMode="auto">
          <a:xfrm>
            <a:off x="4148139" y="4560889"/>
            <a:ext cx="484187" cy="211137"/>
            <a:chOff x="1871277" y="1576300"/>
            <a:chExt cx="1128371" cy="437860"/>
          </a:xfrm>
        </p:grpSpPr>
        <p:sp>
          <p:nvSpPr>
            <p:cNvPr id="469" name="Oval 468">
              <a:extLst>
                <a:ext uri="{FF2B5EF4-FFF2-40B4-BE49-F238E27FC236}">
                  <a16:creationId xmlns:a16="http://schemas.microsoft.com/office/drawing/2014/main" id="{CEDEE147-8307-426C-B657-277425FEE8AB}"/>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70" name="Rectangle 469">
              <a:extLst>
                <a:ext uri="{FF2B5EF4-FFF2-40B4-BE49-F238E27FC236}">
                  <a16:creationId xmlns:a16="http://schemas.microsoft.com/office/drawing/2014/main" id="{4F27CCA0-8E41-434B-97E8-5A19CA653169}"/>
                </a:ext>
              </a:extLst>
            </p:cNvPr>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71" name="Oval 470">
              <a:extLst>
                <a:ext uri="{FF2B5EF4-FFF2-40B4-BE49-F238E27FC236}">
                  <a16:creationId xmlns:a16="http://schemas.microsoft.com/office/drawing/2014/main" id="{7194A75D-C916-4111-909E-5AE919F1C866}"/>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72" name="Freeform 471">
              <a:extLst>
                <a:ext uri="{FF2B5EF4-FFF2-40B4-BE49-F238E27FC236}">
                  <a16:creationId xmlns:a16="http://schemas.microsoft.com/office/drawing/2014/main" id="{4734B49F-8CA8-4579-A3A5-7EEC701C7C53}"/>
                </a:ext>
              </a:extLst>
            </p:cNvPr>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73" name="Freeform 472">
              <a:extLst>
                <a:ext uri="{FF2B5EF4-FFF2-40B4-BE49-F238E27FC236}">
                  <a16:creationId xmlns:a16="http://schemas.microsoft.com/office/drawing/2014/main" id="{97D66A4C-7ED4-4B14-AB25-1603BEF9A39D}"/>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74" name="Freeform 473">
              <a:extLst>
                <a:ext uri="{FF2B5EF4-FFF2-40B4-BE49-F238E27FC236}">
                  <a16:creationId xmlns:a16="http://schemas.microsoft.com/office/drawing/2014/main" id="{D23FB481-7CC9-437D-9F4B-1DABA37C7366}"/>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75" name="Freeform 474">
              <a:extLst>
                <a:ext uri="{FF2B5EF4-FFF2-40B4-BE49-F238E27FC236}">
                  <a16:creationId xmlns:a16="http://schemas.microsoft.com/office/drawing/2014/main" id="{A53BB4E7-6B94-4B5D-A571-817B8348C1A6}"/>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76" name="Straight Connector 475">
              <a:extLst>
                <a:ext uri="{FF2B5EF4-FFF2-40B4-BE49-F238E27FC236}">
                  <a16:creationId xmlns:a16="http://schemas.microsoft.com/office/drawing/2014/main" id="{A702DD3E-E5E6-4A3C-9F25-05FB8FEAB354}"/>
                </a:ext>
              </a:extLst>
            </p:cNvPr>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a:extLst>
                <a:ext uri="{FF2B5EF4-FFF2-40B4-BE49-F238E27FC236}">
                  <a16:creationId xmlns:a16="http://schemas.microsoft.com/office/drawing/2014/main" id="{02F9CF48-5A06-41F4-B8AE-52BEE90AE8B1}"/>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11" name="Group 347">
            <a:extLst>
              <a:ext uri="{FF2B5EF4-FFF2-40B4-BE49-F238E27FC236}">
                <a16:creationId xmlns:a16="http://schemas.microsoft.com/office/drawing/2014/main" id="{9EE5D107-552F-4044-AE0D-D0048DBB7ED3}"/>
              </a:ext>
            </a:extLst>
          </p:cNvPr>
          <p:cNvGrpSpPr>
            <a:grpSpLocks/>
          </p:cNvGrpSpPr>
          <p:nvPr/>
        </p:nvGrpSpPr>
        <p:grpSpPr bwMode="auto">
          <a:xfrm>
            <a:off x="3941764" y="4854575"/>
            <a:ext cx="484187" cy="211138"/>
            <a:chOff x="1871277" y="1576300"/>
            <a:chExt cx="1128371" cy="437860"/>
          </a:xfrm>
        </p:grpSpPr>
        <p:sp>
          <p:nvSpPr>
            <p:cNvPr id="460" name="Oval 459">
              <a:extLst>
                <a:ext uri="{FF2B5EF4-FFF2-40B4-BE49-F238E27FC236}">
                  <a16:creationId xmlns:a16="http://schemas.microsoft.com/office/drawing/2014/main" id="{B403BE10-7944-4DC3-B055-EB583F1F3EA4}"/>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61" name="Rectangle 460">
              <a:extLst>
                <a:ext uri="{FF2B5EF4-FFF2-40B4-BE49-F238E27FC236}">
                  <a16:creationId xmlns:a16="http://schemas.microsoft.com/office/drawing/2014/main" id="{283BE394-C686-489A-BA21-2275988A0CEE}"/>
                </a:ext>
              </a:extLst>
            </p:cNvPr>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62" name="Oval 461">
              <a:extLst>
                <a:ext uri="{FF2B5EF4-FFF2-40B4-BE49-F238E27FC236}">
                  <a16:creationId xmlns:a16="http://schemas.microsoft.com/office/drawing/2014/main" id="{A7356F4F-975D-4F75-B0E5-5343C6B5E3AF}"/>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63" name="Freeform 462">
              <a:extLst>
                <a:ext uri="{FF2B5EF4-FFF2-40B4-BE49-F238E27FC236}">
                  <a16:creationId xmlns:a16="http://schemas.microsoft.com/office/drawing/2014/main" id="{3E76B6E3-1003-4662-A1C0-987DEEF40A81}"/>
                </a:ext>
              </a:extLst>
            </p:cNvPr>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64" name="Freeform 463">
              <a:extLst>
                <a:ext uri="{FF2B5EF4-FFF2-40B4-BE49-F238E27FC236}">
                  <a16:creationId xmlns:a16="http://schemas.microsoft.com/office/drawing/2014/main" id="{EBE41734-A3C3-41A1-A556-7FDC8550CD8D}"/>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65" name="Freeform 464">
              <a:extLst>
                <a:ext uri="{FF2B5EF4-FFF2-40B4-BE49-F238E27FC236}">
                  <a16:creationId xmlns:a16="http://schemas.microsoft.com/office/drawing/2014/main" id="{29C7B41A-9B69-40E6-BD2A-E378F4B6E970}"/>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66" name="Freeform 465">
              <a:extLst>
                <a:ext uri="{FF2B5EF4-FFF2-40B4-BE49-F238E27FC236}">
                  <a16:creationId xmlns:a16="http://schemas.microsoft.com/office/drawing/2014/main" id="{492124AB-5D26-4E31-9E35-FEB95F541CCE}"/>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67" name="Straight Connector 466">
              <a:extLst>
                <a:ext uri="{FF2B5EF4-FFF2-40B4-BE49-F238E27FC236}">
                  <a16:creationId xmlns:a16="http://schemas.microsoft.com/office/drawing/2014/main" id="{0FD34710-FDFE-481A-BAE1-C30846DA2F2A}"/>
                </a:ext>
              </a:extLst>
            </p:cNvPr>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a:extLst>
                <a:ext uri="{FF2B5EF4-FFF2-40B4-BE49-F238E27FC236}">
                  <a16:creationId xmlns:a16="http://schemas.microsoft.com/office/drawing/2014/main" id="{34746882-38D9-47C0-9511-F9AD4554B64C}"/>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0912" name="Oval 3">
            <a:extLst>
              <a:ext uri="{FF2B5EF4-FFF2-40B4-BE49-F238E27FC236}">
                <a16:creationId xmlns:a16="http://schemas.microsoft.com/office/drawing/2014/main" id="{84E22D47-6776-4834-8998-FCFE16E5B01B}"/>
              </a:ext>
            </a:extLst>
          </p:cNvPr>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cxnSp>
        <p:nvCxnSpPr>
          <p:cNvPr id="80913" name="Straight Connector 10">
            <a:extLst>
              <a:ext uri="{FF2B5EF4-FFF2-40B4-BE49-F238E27FC236}">
                <a16:creationId xmlns:a16="http://schemas.microsoft.com/office/drawing/2014/main" id="{5A8FBAE9-3208-4CE4-BAEC-4736545C7EB3}"/>
              </a:ext>
            </a:extLst>
          </p:cNvPr>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4" name="Straight Connector 297">
            <a:extLst>
              <a:ext uri="{FF2B5EF4-FFF2-40B4-BE49-F238E27FC236}">
                <a16:creationId xmlns:a16="http://schemas.microsoft.com/office/drawing/2014/main" id="{10135A26-5615-470F-961A-85A3CDA10CF6}"/>
              </a:ext>
            </a:extLst>
          </p:cNvPr>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5" name="Straight Connector 298">
            <a:extLst>
              <a:ext uri="{FF2B5EF4-FFF2-40B4-BE49-F238E27FC236}">
                <a16:creationId xmlns:a16="http://schemas.microsoft.com/office/drawing/2014/main" id="{C58BA1F5-3DED-4A91-91D2-D99A0DAEFDC3}"/>
              </a:ext>
            </a:extLst>
          </p:cNvPr>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6" name="Straight Connector 299">
            <a:extLst>
              <a:ext uri="{FF2B5EF4-FFF2-40B4-BE49-F238E27FC236}">
                <a16:creationId xmlns:a16="http://schemas.microsoft.com/office/drawing/2014/main" id="{6A8C7B2A-5D34-458F-B016-74BB3CA36D04}"/>
              </a:ext>
            </a:extLst>
          </p:cNvPr>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7" name="Straight Connector 300">
            <a:extLst>
              <a:ext uri="{FF2B5EF4-FFF2-40B4-BE49-F238E27FC236}">
                <a16:creationId xmlns:a16="http://schemas.microsoft.com/office/drawing/2014/main" id="{7EA6C6B3-DABD-46E0-A797-999C73965C45}"/>
              </a:ext>
            </a:extLst>
          </p:cNvPr>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8" name="Straight Connector 301">
            <a:extLst>
              <a:ext uri="{FF2B5EF4-FFF2-40B4-BE49-F238E27FC236}">
                <a16:creationId xmlns:a16="http://schemas.microsoft.com/office/drawing/2014/main" id="{C3BCF5B2-BE9E-4AFC-9D53-82E599CD7B06}"/>
              </a:ext>
            </a:extLst>
          </p:cNvPr>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9" name="Straight Connector 302">
            <a:extLst>
              <a:ext uri="{FF2B5EF4-FFF2-40B4-BE49-F238E27FC236}">
                <a16:creationId xmlns:a16="http://schemas.microsoft.com/office/drawing/2014/main" id="{1BEA8630-65DC-4469-A77A-F05375126134}"/>
              </a:ext>
            </a:extLst>
          </p:cNvPr>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20" name="Straight Connector 303">
            <a:extLst>
              <a:ext uri="{FF2B5EF4-FFF2-40B4-BE49-F238E27FC236}">
                <a16:creationId xmlns:a16="http://schemas.microsoft.com/office/drawing/2014/main" id="{9334FB46-9964-4293-B668-5788BB68639C}"/>
              </a:ext>
            </a:extLst>
          </p:cNvPr>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21" name="Straight Connector 304">
            <a:extLst>
              <a:ext uri="{FF2B5EF4-FFF2-40B4-BE49-F238E27FC236}">
                <a16:creationId xmlns:a16="http://schemas.microsoft.com/office/drawing/2014/main" id="{113A65FC-144A-4546-B27C-4745ECC6C460}"/>
              </a:ext>
            </a:extLst>
          </p:cNvPr>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922" name="TextBox 39958">
            <a:extLst>
              <a:ext uri="{FF2B5EF4-FFF2-40B4-BE49-F238E27FC236}">
                <a16:creationId xmlns:a16="http://schemas.microsoft.com/office/drawing/2014/main" id="{15E70EEB-3652-4C2A-B285-EF32E795CC3F}"/>
              </a:ext>
            </a:extLst>
          </p:cNvPr>
          <p:cNvSpPr txBox="1">
            <a:spLocks noChangeArrowheads="1"/>
          </p:cNvSpPr>
          <p:nvPr/>
        </p:nvSpPr>
        <p:spPr bwMode="auto">
          <a:xfrm>
            <a:off x="6288088" y="3983039"/>
            <a:ext cx="9587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t>ISP B</a:t>
            </a:r>
          </a:p>
        </p:txBody>
      </p:sp>
      <p:grpSp>
        <p:nvGrpSpPr>
          <p:cNvPr id="80923" name="Group 347">
            <a:extLst>
              <a:ext uri="{FF2B5EF4-FFF2-40B4-BE49-F238E27FC236}">
                <a16:creationId xmlns:a16="http://schemas.microsoft.com/office/drawing/2014/main" id="{22EF621C-646F-426E-BD94-7D04270A833A}"/>
              </a:ext>
            </a:extLst>
          </p:cNvPr>
          <p:cNvGrpSpPr>
            <a:grpSpLocks/>
          </p:cNvGrpSpPr>
          <p:nvPr/>
        </p:nvGrpSpPr>
        <p:grpSpPr bwMode="auto">
          <a:xfrm>
            <a:off x="6821489" y="3752851"/>
            <a:ext cx="530225" cy="214313"/>
            <a:chOff x="1871277" y="1576300"/>
            <a:chExt cx="1128371" cy="437860"/>
          </a:xfrm>
        </p:grpSpPr>
        <p:sp>
          <p:nvSpPr>
            <p:cNvPr id="597" name="Oval 596">
              <a:extLst>
                <a:ext uri="{FF2B5EF4-FFF2-40B4-BE49-F238E27FC236}">
                  <a16:creationId xmlns:a16="http://schemas.microsoft.com/office/drawing/2014/main" id="{AC42E520-F56F-4FC8-B0D5-9E31180083D5}"/>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8" name="Rectangle 597">
              <a:extLst>
                <a:ext uri="{FF2B5EF4-FFF2-40B4-BE49-F238E27FC236}">
                  <a16:creationId xmlns:a16="http://schemas.microsoft.com/office/drawing/2014/main" id="{DC135068-F1C2-42B0-AA2A-28DB4591306F}"/>
                </a:ext>
              </a:extLst>
            </p:cNvPr>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9" name="Oval 598">
              <a:extLst>
                <a:ext uri="{FF2B5EF4-FFF2-40B4-BE49-F238E27FC236}">
                  <a16:creationId xmlns:a16="http://schemas.microsoft.com/office/drawing/2014/main" id="{C48DE3E5-9CEB-4A22-BD3C-4D2F5BFF0A9B}"/>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0" name="Freeform 599">
              <a:extLst>
                <a:ext uri="{FF2B5EF4-FFF2-40B4-BE49-F238E27FC236}">
                  <a16:creationId xmlns:a16="http://schemas.microsoft.com/office/drawing/2014/main" id="{8572210D-C7B5-4097-802F-DD7AE2DF5561}"/>
                </a:ext>
              </a:extLst>
            </p:cNvPr>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1" name="Freeform 600">
              <a:extLst>
                <a:ext uri="{FF2B5EF4-FFF2-40B4-BE49-F238E27FC236}">
                  <a16:creationId xmlns:a16="http://schemas.microsoft.com/office/drawing/2014/main" id="{A8CA4E39-A87F-46A7-95F6-D19E41191C91}"/>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2" name="Freeform 601">
              <a:extLst>
                <a:ext uri="{FF2B5EF4-FFF2-40B4-BE49-F238E27FC236}">
                  <a16:creationId xmlns:a16="http://schemas.microsoft.com/office/drawing/2014/main" id="{01D82F61-5C97-4519-BA4A-64267F23963F}"/>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3" name="Freeform 602">
              <a:extLst>
                <a:ext uri="{FF2B5EF4-FFF2-40B4-BE49-F238E27FC236}">
                  <a16:creationId xmlns:a16="http://schemas.microsoft.com/office/drawing/2014/main" id="{C9B8B5C7-DA79-4514-87C3-F8B0B2E28371}"/>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04" name="Straight Connector 603">
              <a:extLst>
                <a:ext uri="{FF2B5EF4-FFF2-40B4-BE49-F238E27FC236}">
                  <a16:creationId xmlns:a16="http://schemas.microsoft.com/office/drawing/2014/main" id="{EDC619FD-AD39-479A-BB97-1EAE4FA599D0}"/>
                </a:ext>
              </a:extLst>
            </p:cNvPr>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a:extLst>
                <a:ext uri="{FF2B5EF4-FFF2-40B4-BE49-F238E27FC236}">
                  <a16:creationId xmlns:a16="http://schemas.microsoft.com/office/drawing/2014/main" id="{DD1C80B0-DAA4-40B7-BC65-D7BEAAD4FB75}"/>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24" name="Group 347">
            <a:extLst>
              <a:ext uri="{FF2B5EF4-FFF2-40B4-BE49-F238E27FC236}">
                <a16:creationId xmlns:a16="http://schemas.microsoft.com/office/drawing/2014/main" id="{25365783-17BF-4ED7-BBBB-E866621762D2}"/>
              </a:ext>
            </a:extLst>
          </p:cNvPr>
          <p:cNvGrpSpPr>
            <a:grpSpLocks/>
          </p:cNvGrpSpPr>
          <p:nvPr/>
        </p:nvGrpSpPr>
        <p:grpSpPr bwMode="auto">
          <a:xfrm>
            <a:off x="7827964" y="4227513"/>
            <a:ext cx="530225" cy="214312"/>
            <a:chOff x="1871277" y="1576300"/>
            <a:chExt cx="1128371" cy="437860"/>
          </a:xfrm>
        </p:grpSpPr>
        <p:sp>
          <p:nvSpPr>
            <p:cNvPr id="570" name="Oval 569">
              <a:extLst>
                <a:ext uri="{FF2B5EF4-FFF2-40B4-BE49-F238E27FC236}">
                  <a16:creationId xmlns:a16="http://schemas.microsoft.com/office/drawing/2014/main" id="{A0C69AB1-23E3-498A-A27C-C043AD4ABB8E}"/>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1" name="Rectangle 570">
              <a:extLst>
                <a:ext uri="{FF2B5EF4-FFF2-40B4-BE49-F238E27FC236}">
                  <a16:creationId xmlns:a16="http://schemas.microsoft.com/office/drawing/2014/main" id="{14F14D37-E0D8-4FB0-B907-3DCC38A6D0F1}"/>
                </a:ext>
              </a:extLst>
            </p:cNvPr>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2" name="Oval 571">
              <a:extLst>
                <a:ext uri="{FF2B5EF4-FFF2-40B4-BE49-F238E27FC236}">
                  <a16:creationId xmlns:a16="http://schemas.microsoft.com/office/drawing/2014/main" id="{3237EE77-4E54-4E39-8572-F804A885DB74}"/>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3" name="Freeform 572">
              <a:extLst>
                <a:ext uri="{FF2B5EF4-FFF2-40B4-BE49-F238E27FC236}">
                  <a16:creationId xmlns:a16="http://schemas.microsoft.com/office/drawing/2014/main" id="{6B38DFAC-6BFE-4520-BB2D-2AA63045B4BD}"/>
                </a:ext>
              </a:extLst>
            </p:cNvPr>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4" name="Freeform 573">
              <a:extLst>
                <a:ext uri="{FF2B5EF4-FFF2-40B4-BE49-F238E27FC236}">
                  <a16:creationId xmlns:a16="http://schemas.microsoft.com/office/drawing/2014/main" id="{B568E587-189B-420C-B16C-BC97E8C70617}"/>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5" name="Freeform 574">
              <a:extLst>
                <a:ext uri="{FF2B5EF4-FFF2-40B4-BE49-F238E27FC236}">
                  <a16:creationId xmlns:a16="http://schemas.microsoft.com/office/drawing/2014/main" id="{4C23D39B-5682-40C7-A425-14FFEBEB0E6D}"/>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6" name="Freeform 575">
              <a:extLst>
                <a:ext uri="{FF2B5EF4-FFF2-40B4-BE49-F238E27FC236}">
                  <a16:creationId xmlns:a16="http://schemas.microsoft.com/office/drawing/2014/main" id="{8F67AA44-9F2F-4A12-AB1F-87D4B364FD7B}"/>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77" name="Straight Connector 576">
              <a:extLst>
                <a:ext uri="{FF2B5EF4-FFF2-40B4-BE49-F238E27FC236}">
                  <a16:creationId xmlns:a16="http://schemas.microsoft.com/office/drawing/2014/main" id="{5B4BBFD9-7C72-4916-AF5A-280F639D28C7}"/>
                </a:ext>
              </a:extLst>
            </p:cNvPr>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a:extLst>
                <a:ext uri="{FF2B5EF4-FFF2-40B4-BE49-F238E27FC236}">
                  <a16:creationId xmlns:a16="http://schemas.microsoft.com/office/drawing/2014/main" id="{B65C39AC-F990-41A2-B533-CBB2C5F87A89}"/>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25" name="Group 347">
            <a:extLst>
              <a:ext uri="{FF2B5EF4-FFF2-40B4-BE49-F238E27FC236}">
                <a16:creationId xmlns:a16="http://schemas.microsoft.com/office/drawing/2014/main" id="{EC67B5A5-65E1-4119-A358-4AF3905CA83B}"/>
              </a:ext>
            </a:extLst>
          </p:cNvPr>
          <p:cNvGrpSpPr>
            <a:grpSpLocks/>
          </p:cNvGrpSpPr>
          <p:nvPr/>
        </p:nvGrpSpPr>
        <p:grpSpPr bwMode="auto">
          <a:xfrm>
            <a:off x="7346951" y="4011613"/>
            <a:ext cx="530225" cy="214312"/>
            <a:chOff x="1871277" y="1576300"/>
            <a:chExt cx="1128371" cy="437860"/>
          </a:xfrm>
        </p:grpSpPr>
        <p:sp>
          <p:nvSpPr>
            <p:cNvPr id="561" name="Oval 560">
              <a:extLst>
                <a:ext uri="{FF2B5EF4-FFF2-40B4-BE49-F238E27FC236}">
                  <a16:creationId xmlns:a16="http://schemas.microsoft.com/office/drawing/2014/main" id="{3E7D5A18-4A51-4296-BBD4-BF7D30F566F9}"/>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62" name="Rectangle 561">
              <a:extLst>
                <a:ext uri="{FF2B5EF4-FFF2-40B4-BE49-F238E27FC236}">
                  <a16:creationId xmlns:a16="http://schemas.microsoft.com/office/drawing/2014/main" id="{EAEC51C7-E4BF-4976-B319-5457AF13CA9D}"/>
                </a:ext>
              </a:extLst>
            </p:cNvPr>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3" name="Oval 562">
              <a:extLst>
                <a:ext uri="{FF2B5EF4-FFF2-40B4-BE49-F238E27FC236}">
                  <a16:creationId xmlns:a16="http://schemas.microsoft.com/office/drawing/2014/main" id="{3A0F0AA2-A65F-4F29-9ECF-DAD7F155FB3D}"/>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64" name="Freeform 563">
              <a:extLst>
                <a:ext uri="{FF2B5EF4-FFF2-40B4-BE49-F238E27FC236}">
                  <a16:creationId xmlns:a16="http://schemas.microsoft.com/office/drawing/2014/main" id="{5C2BDB7B-E06E-4B25-9F2E-C96C258A16BF}"/>
                </a:ext>
              </a:extLst>
            </p:cNvPr>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5" name="Freeform 564">
              <a:extLst>
                <a:ext uri="{FF2B5EF4-FFF2-40B4-BE49-F238E27FC236}">
                  <a16:creationId xmlns:a16="http://schemas.microsoft.com/office/drawing/2014/main" id="{BF91F019-6673-4DC0-8471-E7C30947AFDB}"/>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66" name="Freeform 565">
              <a:extLst>
                <a:ext uri="{FF2B5EF4-FFF2-40B4-BE49-F238E27FC236}">
                  <a16:creationId xmlns:a16="http://schemas.microsoft.com/office/drawing/2014/main" id="{6DB2245D-6101-46D1-B172-FCAD903AA1BB}"/>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67" name="Freeform 566">
              <a:extLst>
                <a:ext uri="{FF2B5EF4-FFF2-40B4-BE49-F238E27FC236}">
                  <a16:creationId xmlns:a16="http://schemas.microsoft.com/office/drawing/2014/main" id="{8E87A576-5A8E-4094-84A3-AAC1B69AAB68}"/>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68" name="Straight Connector 567">
              <a:extLst>
                <a:ext uri="{FF2B5EF4-FFF2-40B4-BE49-F238E27FC236}">
                  <a16:creationId xmlns:a16="http://schemas.microsoft.com/office/drawing/2014/main" id="{C91EB266-B671-40E4-91DD-D3EA58AED3E0}"/>
                </a:ext>
              </a:extLst>
            </p:cNvPr>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a:extLst>
                <a:ext uri="{FF2B5EF4-FFF2-40B4-BE49-F238E27FC236}">
                  <a16:creationId xmlns:a16="http://schemas.microsoft.com/office/drawing/2014/main" id="{9D43AD3E-3669-4932-BAB3-B5ABD98DBE2F}"/>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26" name="Group 347">
            <a:extLst>
              <a:ext uri="{FF2B5EF4-FFF2-40B4-BE49-F238E27FC236}">
                <a16:creationId xmlns:a16="http://schemas.microsoft.com/office/drawing/2014/main" id="{03551EA0-F00F-4214-B638-CED1ECB3E9B5}"/>
              </a:ext>
            </a:extLst>
          </p:cNvPr>
          <p:cNvGrpSpPr>
            <a:grpSpLocks/>
          </p:cNvGrpSpPr>
          <p:nvPr/>
        </p:nvGrpSpPr>
        <p:grpSpPr bwMode="auto">
          <a:xfrm>
            <a:off x="7121526" y="4310063"/>
            <a:ext cx="530225" cy="214312"/>
            <a:chOff x="1871277" y="1576300"/>
            <a:chExt cx="1128371" cy="437860"/>
          </a:xfrm>
        </p:grpSpPr>
        <p:sp>
          <p:nvSpPr>
            <p:cNvPr id="552" name="Oval 551">
              <a:extLst>
                <a:ext uri="{FF2B5EF4-FFF2-40B4-BE49-F238E27FC236}">
                  <a16:creationId xmlns:a16="http://schemas.microsoft.com/office/drawing/2014/main" id="{6D65D65C-545B-4A0D-9735-D482C1AAB446}"/>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53" name="Rectangle 552">
              <a:extLst>
                <a:ext uri="{FF2B5EF4-FFF2-40B4-BE49-F238E27FC236}">
                  <a16:creationId xmlns:a16="http://schemas.microsoft.com/office/drawing/2014/main" id="{FCC7B794-83AC-4B7A-AD8F-7DB344C32F48}"/>
                </a:ext>
              </a:extLst>
            </p:cNvPr>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4" name="Oval 553">
              <a:extLst>
                <a:ext uri="{FF2B5EF4-FFF2-40B4-BE49-F238E27FC236}">
                  <a16:creationId xmlns:a16="http://schemas.microsoft.com/office/drawing/2014/main" id="{27CCAAC2-4F00-42A8-BB27-91EDE4140560}"/>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55" name="Freeform 554">
              <a:extLst>
                <a:ext uri="{FF2B5EF4-FFF2-40B4-BE49-F238E27FC236}">
                  <a16:creationId xmlns:a16="http://schemas.microsoft.com/office/drawing/2014/main" id="{7F563D32-12F4-490F-A0E8-84E14DC65C7B}"/>
                </a:ext>
              </a:extLst>
            </p:cNvPr>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6" name="Freeform 555">
              <a:extLst>
                <a:ext uri="{FF2B5EF4-FFF2-40B4-BE49-F238E27FC236}">
                  <a16:creationId xmlns:a16="http://schemas.microsoft.com/office/drawing/2014/main" id="{FCEFECAC-E1A9-4C4F-9F80-50D29058C59E}"/>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57" name="Freeform 556">
              <a:extLst>
                <a:ext uri="{FF2B5EF4-FFF2-40B4-BE49-F238E27FC236}">
                  <a16:creationId xmlns:a16="http://schemas.microsoft.com/office/drawing/2014/main" id="{B87821E5-D9E1-4E09-A955-62070DF4D9DF}"/>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58" name="Freeform 557">
              <a:extLst>
                <a:ext uri="{FF2B5EF4-FFF2-40B4-BE49-F238E27FC236}">
                  <a16:creationId xmlns:a16="http://schemas.microsoft.com/office/drawing/2014/main" id="{C3752CDD-E06E-4248-BD6C-D0C040889F5F}"/>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59" name="Straight Connector 558">
              <a:extLst>
                <a:ext uri="{FF2B5EF4-FFF2-40B4-BE49-F238E27FC236}">
                  <a16:creationId xmlns:a16="http://schemas.microsoft.com/office/drawing/2014/main" id="{2E0C3C42-9B0B-4D4A-B8FD-190D15699326}"/>
                </a:ext>
              </a:extLst>
            </p:cNvPr>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a:extLst>
                <a:ext uri="{FF2B5EF4-FFF2-40B4-BE49-F238E27FC236}">
                  <a16:creationId xmlns:a16="http://schemas.microsoft.com/office/drawing/2014/main" id="{D6C7AE7C-C774-4A1C-8506-4C43260F2355}"/>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0927" name="Oval 3">
            <a:extLst>
              <a:ext uri="{FF2B5EF4-FFF2-40B4-BE49-F238E27FC236}">
                <a16:creationId xmlns:a16="http://schemas.microsoft.com/office/drawing/2014/main" id="{90752B67-FE4C-4DD3-8815-116333BFC23C}"/>
              </a:ext>
            </a:extLst>
          </p:cNvPr>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cxnSp>
        <p:nvCxnSpPr>
          <p:cNvPr id="80928" name="Straight Connector 10">
            <a:extLst>
              <a:ext uri="{FF2B5EF4-FFF2-40B4-BE49-F238E27FC236}">
                <a16:creationId xmlns:a16="http://schemas.microsoft.com/office/drawing/2014/main" id="{BCCC1E7C-470C-4BA5-B61B-496DD4237A5B}"/>
              </a:ext>
            </a:extLst>
          </p:cNvPr>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29" name="Straight Connector 297">
            <a:extLst>
              <a:ext uri="{FF2B5EF4-FFF2-40B4-BE49-F238E27FC236}">
                <a16:creationId xmlns:a16="http://schemas.microsoft.com/office/drawing/2014/main" id="{5A3AF25B-794E-447A-B55A-352DC4F10FD7}"/>
              </a:ext>
            </a:extLst>
          </p:cNvPr>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0" name="Straight Connector 298">
            <a:extLst>
              <a:ext uri="{FF2B5EF4-FFF2-40B4-BE49-F238E27FC236}">
                <a16:creationId xmlns:a16="http://schemas.microsoft.com/office/drawing/2014/main" id="{8964CD08-5A75-4C2F-8DE0-A158176B3AC6}"/>
              </a:ext>
            </a:extLst>
          </p:cNvPr>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1" name="Straight Connector 299">
            <a:extLst>
              <a:ext uri="{FF2B5EF4-FFF2-40B4-BE49-F238E27FC236}">
                <a16:creationId xmlns:a16="http://schemas.microsoft.com/office/drawing/2014/main" id="{9F512D31-CD67-4F68-93E8-A2EB0848183A}"/>
              </a:ext>
            </a:extLst>
          </p:cNvPr>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2" name="Straight Connector 300">
            <a:extLst>
              <a:ext uri="{FF2B5EF4-FFF2-40B4-BE49-F238E27FC236}">
                <a16:creationId xmlns:a16="http://schemas.microsoft.com/office/drawing/2014/main" id="{D13E7F6A-B172-4667-884C-DE6E74B8C855}"/>
              </a:ext>
            </a:extLst>
          </p:cNvPr>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3" name="Straight Connector 301">
            <a:extLst>
              <a:ext uri="{FF2B5EF4-FFF2-40B4-BE49-F238E27FC236}">
                <a16:creationId xmlns:a16="http://schemas.microsoft.com/office/drawing/2014/main" id="{7E50682B-87D9-4846-A79D-E6AC48D63238}"/>
              </a:ext>
            </a:extLst>
          </p:cNvPr>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4" name="Straight Connector 302">
            <a:extLst>
              <a:ext uri="{FF2B5EF4-FFF2-40B4-BE49-F238E27FC236}">
                <a16:creationId xmlns:a16="http://schemas.microsoft.com/office/drawing/2014/main" id="{37314903-6CC3-41CB-94CB-F2474E08CE85}"/>
              </a:ext>
            </a:extLst>
          </p:cNvPr>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5" name="Straight Connector 303">
            <a:extLst>
              <a:ext uri="{FF2B5EF4-FFF2-40B4-BE49-F238E27FC236}">
                <a16:creationId xmlns:a16="http://schemas.microsoft.com/office/drawing/2014/main" id="{B82CB9DF-1421-4834-9DE2-5A8743E7C2A7}"/>
              </a:ext>
            </a:extLst>
          </p:cNvPr>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6" name="Straight Connector 304">
            <a:extLst>
              <a:ext uri="{FF2B5EF4-FFF2-40B4-BE49-F238E27FC236}">
                <a16:creationId xmlns:a16="http://schemas.microsoft.com/office/drawing/2014/main" id="{9C8B946C-597B-421F-8B19-90896025D944}"/>
              </a:ext>
            </a:extLst>
          </p:cNvPr>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937" name="TextBox 39958">
            <a:extLst>
              <a:ext uri="{FF2B5EF4-FFF2-40B4-BE49-F238E27FC236}">
                <a16:creationId xmlns:a16="http://schemas.microsoft.com/office/drawing/2014/main" id="{67E54FE6-6F96-4AFA-92EE-CE60FB344ECB}"/>
              </a:ext>
            </a:extLst>
          </p:cNvPr>
          <p:cNvSpPr txBox="1">
            <a:spLocks noChangeArrowheads="1"/>
          </p:cNvSpPr>
          <p:nvPr/>
        </p:nvSpPr>
        <p:spPr bwMode="auto">
          <a:xfrm>
            <a:off x="3417889" y="3070226"/>
            <a:ext cx="9473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t>ISP A</a:t>
            </a:r>
          </a:p>
        </p:txBody>
      </p:sp>
      <p:grpSp>
        <p:nvGrpSpPr>
          <p:cNvPr id="80938" name="Group 347">
            <a:extLst>
              <a:ext uri="{FF2B5EF4-FFF2-40B4-BE49-F238E27FC236}">
                <a16:creationId xmlns:a16="http://schemas.microsoft.com/office/drawing/2014/main" id="{7D9C16E0-19EC-46ED-9FD8-7FCB5FD05928}"/>
              </a:ext>
            </a:extLst>
          </p:cNvPr>
          <p:cNvGrpSpPr>
            <a:grpSpLocks/>
          </p:cNvGrpSpPr>
          <p:nvPr/>
        </p:nvGrpSpPr>
        <p:grpSpPr bwMode="auto">
          <a:xfrm>
            <a:off x="5884864" y="3562351"/>
            <a:ext cx="573087" cy="220663"/>
            <a:chOff x="1871277" y="1576300"/>
            <a:chExt cx="1128371" cy="437860"/>
          </a:xfrm>
        </p:grpSpPr>
        <p:sp>
          <p:nvSpPr>
            <p:cNvPr id="395" name="Oval 394">
              <a:extLst>
                <a:ext uri="{FF2B5EF4-FFF2-40B4-BE49-F238E27FC236}">
                  <a16:creationId xmlns:a16="http://schemas.microsoft.com/office/drawing/2014/main" id="{0785493A-69BF-40F1-91F1-18C812332975}"/>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96" name="Rectangle 395">
              <a:extLst>
                <a:ext uri="{FF2B5EF4-FFF2-40B4-BE49-F238E27FC236}">
                  <a16:creationId xmlns:a16="http://schemas.microsoft.com/office/drawing/2014/main" id="{194F0983-6ADD-46BC-9507-9F429EC1337F}"/>
                </a:ext>
              </a:extLst>
            </p:cNvPr>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7" name="Oval 396">
              <a:extLst>
                <a:ext uri="{FF2B5EF4-FFF2-40B4-BE49-F238E27FC236}">
                  <a16:creationId xmlns:a16="http://schemas.microsoft.com/office/drawing/2014/main" id="{4C65D565-64BA-4F93-9E92-5DB3D6A501B3}"/>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98" name="Freeform 397">
              <a:extLst>
                <a:ext uri="{FF2B5EF4-FFF2-40B4-BE49-F238E27FC236}">
                  <a16:creationId xmlns:a16="http://schemas.microsoft.com/office/drawing/2014/main" id="{ED7A300F-4FA9-4AE8-ACF7-82AFDB2E0CB1}"/>
                </a:ext>
              </a:extLst>
            </p:cNvPr>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9" name="Freeform 398">
              <a:extLst>
                <a:ext uri="{FF2B5EF4-FFF2-40B4-BE49-F238E27FC236}">
                  <a16:creationId xmlns:a16="http://schemas.microsoft.com/office/drawing/2014/main" id="{2F38AAD3-58D2-41E9-AA29-A0CF9A0ADC7D}"/>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00" name="Freeform 399">
              <a:extLst>
                <a:ext uri="{FF2B5EF4-FFF2-40B4-BE49-F238E27FC236}">
                  <a16:creationId xmlns:a16="http://schemas.microsoft.com/office/drawing/2014/main" id="{A81B6969-7E75-45A4-8CE8-31DEE57C0666}"/>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01" name="Freeform 400">
              <a:extLst>
                <a:ext uri="{FF2B5EF4-FFF2-40B4-BE49-F238E27FC236}">
                  <a16:creationId xmlns:a16="http://schemas.microsoft.com/office/drawing/2014/main" id="{C36747E2-7AFE-4932-92C7-47B452CF9619}"/>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02" name="Straight Connector 401">
              <a:extLst>
                <a:ext uri="{FF2B5EF4-FFF2-40B4-BE49-F238E27FC236}">
                  <a16:creationId xmlns:a16="http://schemas.microsoft.com/office/drawing/2014/main" id="{7FA8DB4F-783B-49A8-ACF6-28C0D7A31638}"/>
                </a:ext>
              </a:extLst>
            </p:cNvPr>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a:extLst>
                <a:ext uri="{FF2B5EF4-FFF2-40B4-BE49-F238E27FC236}">
                  <a16:creationId xmlns:a16="http://schemas.microsoft.com/office/drawing/2014/main" id="{81623E9D-F128-4D07-8BE0-373E4299CF66}"/>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39" name="Group 347">
            <a:extLst>
              <a:ext uri="{FF2B5EF4-FFF2-40B4-BE49-F238E27FC236}">
                <a16:creationId xmlns:a16="http://schemas.microsoft.com/office/drawing/2014/main" id="{3147DA18-CC66-4FCB-94AB-A65B730F9096}"/>
              </a:ext>
            </a:extLst>
          </p:cNvPr>
          <p:cNvGrpSpPr>
            <a:grpSpLocks/>
          </p:cNvGrpSpPr>
          <p:nvPr/>
        </p:nvGrpSpPr>
        <p:grpSpPr bwMode="auto">
          <a:xfrm>
            <a:off x="5081588" y="3321051"/>
            <a:ext cx="571500" cy="220663"/>
            <a:chOff x="1871277" y="1576300"/>
            <a:chExt cx="1128371" cy="437860"/>
          </a:xfrm>
        </p:grpSpPr>
        <p:sp>
          <p:nvSpPr>
            <p:cNvPr id="386" name="Oval 385">
              <a:extLst>
                <a:ext uri="{FF2B5EF4-FFF2-40B4-BE49-F238E27FC236}">
                  <a16:creationId xmlns:a16="http://schemas.microsoft.com/office/drawing/2014/main" id="{A35B3ECB-78B0-46D0-9C0E-9B54273B5DB5}"/>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87" name="Rectangle 386">
              <a:extLst>
                <a:ext uri="{FF2B5EF4-FFF2-40B4-BE49-F238E27FC236}">
                  <a16:creationId xmlns:a16="http://schemas.microsoft.com/office/drawing/2014/main" id="{7CF2D940-426C-45AC-A833-4E34917BC686}"/>
                </a:ext>
              </a:extLst>
            </p:cNvPr>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88" name="Oval 387">
              <a:extLst>
                <a:ext uri="{FF2B5EF4-FFF2-40B4-BE49-F238E27FC236}">
                  <a16:creationId xmlns:a16="http://schemas.microsoft.com/office/drawing/2014/main" id="{0098EC73-1C62-46FC-9C43-72196FC7E113}"/>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89" name="Freeform 388">
              <a:extLst>
                <a:ext uri="{FF2B5EF4-FFF2-40B4-BE49-F238E27FC236}">
                  <a16:creationId xmlns:a16="http://schemas.microsoft.com/office/drawing/2014/main" id="{287F8D9E-E440-455E-A50B-E334E1F5D16B}"/>
                </a:ext>
              </a:extLst>
            </p:cNvPr>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0" name="Freeform 389">
              <a:extLst>
                <a:ext uri="{FF2B5EF4-FFF2-40B4-BE49-F238E27FC236}">
                  <a16:creationId xmlns:a16="http://schemas.microsoft.com/office/drawing/2014/main" id="{01029626-4F75-4EAC-9B25-14958A36B515}"/>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91" name="Freeform 390">
              <a:extLst>
                <a:ext uri="{FF2B5EF4-FFF2-40B4-BE49-F238E27FC236}">
                  <a16:creationId xmlns:a16="http://schemas.microsoft.com/office/drawing/2014/main" id="{782EBEBF-2DAD-4F53-B26E-1CBA7494F7ED}"/>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92" name="Freeform 391">
              <a:extLst>
                <a:ext uri="{FF2B5EF4-FFF2-40B4-BE49-F238E27FC236}">
                  <a16:creationId xmlns:a16="http://schemas.microsoft.com/office/drawing/2014/main" id="{4D670F85-22DE-47E8-8DFD-4B2C1766255A}"/>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93" name="Straight Connector 392">
              <a:extLst>
                <a:ext uri="{FF2B5EF4-FFF2-40B4-BE49-F238E27FC236}">
                  <a16:creationId xmlns:a16="http://schemas.microsoft.com/office/drawing/2014/main" id="{968B5ABD-DEF7-4DC3-95C6-F2B9C25FA263}"/>
                </a:ext>
              </a:extLst>
            </p:cNvPr>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a:extLst>
                <a:ext uri="{FF2B5EF4-FFF2-40B4-BE49-F238E27FC236}">
                  <a16:creationId xmlns:a16="http://schemas.microsoft.com/office/drawing/2014/main" id="{BE9B652B-CA5F-4FAE-8052-E7C0C7B4A539}"/>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0" name="Group 347">
            <a:extLst>
              <a:ext uri="{FF2B5EF4-FFF2-40B4-BE49-F238E27FC236}">
                <a16:creationId xmlns:a16="http://schemas.microsoft.com/office/drawing/2014/main" id="{3894874E-F035-4CD8-8EAA-E3343BB955CA}"/>
              </a:ext>
            </a:extLst>
          </p:cNvPr>
          <p:cNvGrpSpPr>
            <a:grpSpLocks/>
          </p:cNvGrpSpPr>
          <p:nvPr/>
        </p:nvGrpSpPr>
        <p:grpSpPr bwMode="auto">
          <a:xfrm>
            <a:off x="4560889" y="3098801"/>
            <a:ext cx="573087" cy="219075"/>
            <a:chOff x="1871277" y="1576300"/>
            <a:chExt cx="1128371" cy="437860"/>
          </a:xfrm>
        </p:grpSpPr>
        <p:sp>
          <p:nvSpPr>
            <p:cNvPr id="377" name="Oval 376">
              <a:extLst>
                <a:ext uri="{FF2B5EF4-FFF2-40B4-BE49-F238E27FC236}">
                  <a16:creationId xmlns:a16="http://schemas.microsoft.com/office/drawing/2014/main" id="{CB9EF137-094D-4274-8529-322E92FDE9EF}"/>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78" name="Rectangle 377">
              <a:extLst>
                <a:ext uri="{FF2B5EF4-FFF2-40B4-BE49-F238E27FC236}">
                  <a16:creationId xmlns:a16="http://schemas.microsoft.com/office/drawing/2014/main" id="{68565BB8-6343-47C3-827D-C9C119FAD25C}"/>
                </a:ext>
              </a:extLst>
            </p:cNvPr>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9" name="Oval 378">
              <a:extLst>
                <a:ext uri="{FF2B5EF4-FFF2-40B4-BE49-F238E27FC236}">
                  <a16:creationId xmlns:a16="http://schemas.microsoft.com/office/drawing/2014/main" id="{BEB9A562-012B-4922-8BE8-2095DD0A9B72}"/>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80" name="Freeform 379">
              <a:extLst>
                <a:ext uri="{FF2B5EF4-FFF2-40B4-BE49-F238E27FC236}">
                  <a16:creationId xmlns:a16="http://schemas.microsoft.com/office/drawing/2014/main" id="{DA54CE1F-11DD-47DD-88DC-EDCCDC9CA957}"/>
                </a:ext>
              </a:extLst>
            </p:cNvPr>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81" name="Freeform 380">
              <a:extLst>
                <a:ext uri="{FF2B5EF4-FFF2-40B4-BE49-F238E27FC236}">
                  <a16:creationId xmlns:a16="http://schemas.microsoft.com/office/drawing/2014/main" id="{108DC0A7-F19C-4943-865C-8F6EF46D0297}"/>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82" name="Freeform 381">
              <a:extLst>
                <a:ext uri="{FF2B5EF4-FFF2-40B4-BE49-F238E27FC236}">
                  <a16:creationId xmlns:a16="http://schemas.microsoft.com/office/drawing/2014/main" id="{4C519EF7-60D2-4544-BC09-4CC622681F45}"/>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83" name="Freeform 382">
              <a:extLst>
                <a:ext uri="{FF2B5EF4-FFF2-40B4-BE49-F238E27FC236}">
                  <a16:creationId xmlns:a16="http://schemas.microsoft.com/office/drawing/2014/main" id="{64879E21-CEEE-44E2-847E-9CF06C3E19AE}"/>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84" name="Straight Connector 383">
              <a:extLst>
                <a:ext uri="{FF2B5EF4-FFF2-40B4-BE49-F238E27FC236}">
                  <a16:creationId xmlns:a16="http://schemas.microsoft.com/office/drawing/2014/main" id="{99A84310-D958-43A5-96C7-646BF2794040}"/>
                </a:ext>
              </a:extLst>
            </p:cNvPr>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a:extLst>
                <a:ext uri="{FF2B5EF4-FFF2-40B4-BE49-F238E27FC236}">
                  <a16:creationId xmlns:a16="http://schemas.microsoft.com/office/drawing/2014/main" id="{E0654678-F285-4107-B655-2F38065460B0}"/>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1" name="Group 347">
            <a:extLst>
              <a:ext uri="{FF2B5EF4-FFF2-40B4-BE49-F238E27FC236}">
                <a16:creationId xmlns:a16="http://schemas.microsoft.com/office/drawing/2014/main" id="{0C8645F3-261D-44C2-8AE5-6DB49048D32F}"/>
              </a:ext>
            </a:extLst>
          </p:cNvPr>
          <p:cNvGrpSpPr>
            <a:grpSpLocks/>
          </p:cNvGrpSpPr>
          <p:nvPr/>
        </p:nvGrpSpPr>
        <p:grpSpPr bwMode="auto">
          <a:xfrm>
            <a:off x="4318000" y="3405189"/>
            <a:ext cx="573088" cy="219075"/>
            <a:chOff x="1871277" y="1576300"/>
            <a:chExt cx="1128371" cy="437860"/>
          </a:xfrm>
        </p:grpSpPr>
        <p:sp>
          <p:nvSpPr>
            <p:cNvPr id="368" name="Oval 367">
              <a:extLst>
                <a:ext uri="{FF2B5EF4-FFF2-40B4-BE49-F238E27FC236}">
                  <a16:creationId xmlns:a16="http://schemas.microsoft.com/office/drawing/2014/main" id="{F1D6AFAF-4251-47E7-AA2C-23013A1318B4}"/>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69" name="Rectangle 368">
              <a:extLst>
                <a:ext uri="{FF2B5EF4-FFF2-40B4-BE49-F238E27FC236}">
                  <a16:creationId xmlns:a16="http://schemas.microsoft.com/office/drawing/2014/main" id="{9A2754C6-DDA4-4C25-94C6-EF832E175761}"/>
                </a:ext>
              </a:extLst>
            </p:cNvPr>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0" name="Oval 369">
              <a:extLst>
                <a:ext uri="{FF2B5EF4-FFF2-40B4-BE49-F238E27FC236}">
                  <a16:creationId xmlns:a16="http://schemas.microsoft.com/office/drawing/2014/main" id="{81018404-353C-4BE0-BEE6-682DFB7734EF}"/>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71" name="Freeform 370">
              <a:extLst>
                <a:ext uri="{FF2B5EF4-FFF2-40B4-BE49-F238E27FC236}">
                  <a16:creationId xmlns:a16="http://schemas.microsoft.com/office/drawing/2014/main" id="{FB29FA5C-9D27-4381-85C5-0138739507A8}"/>
                </a:ext>
              </a:extLst>
            </p:cNvPr>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2" name="Freeform 371">
              <a:extLst>
                <a:ext uri="{FF2B5EF4-FFF2-40B4-BE49-F238E27FC236}">
                  <a16:creationId xmlns:a16="http://schemas.microsoft.com/office/drawing/2014/main" id="{F7FA7B62-AF65-4087-928E-91C7FA176D8D}"/>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73" name="Freeform 372">
              <a:extLst>
                <a:ext uri="{FF2B5EF4-FFF2-40B4-BE49-F238E27FC236}">
                  <a16:creationId xmlns:a16="http://schemas.microsoft.com/office/drawing/2014/main" id="{A2B08296-DDC2-483A-AF76-2852B255B761}"/>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74" name="Freeform 373">
              <a:extLst>
                <a:ext uri="{FF2B5EF4-FFF2-40B4-BE49-F238E27FC236}">
                  <a16:creationId xmlns:a16="http://schemas.microsoft.com/office/drawing/2014/main" id="{E887C561-35A0-4D9C-996B-BBA00E22B7E3}"/>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75" name="Straight Connector 374">
              <a:extLst>
                <a:ext uri="{FF2B5EF4-FFF2-40B4-BE49-F238E27FC236}">
                  <a16:creationId xmlns:a16="http://schemas.microsoft.com/office/drawing/2014/main" id="{1C58EFD1-0144-4C7F-BD77-5585FFE1F60D}"/>
                </a:ext>
              </a:extLst>
            </p:cNvPr>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a:extLst>
                <a:ext uri="{FF2B5EF4-FFF2-40B4-BE49-F238E27FC236}">
                  <a16:creationId xmlns:a16="http://schemas.microsoft.com/office/drawing/2014/main" id="{75E1A5D8-20D5-45CB-9FF8-FF8836EDE3AF}"/>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2" name="Group 347">
            <a:extLst>
              <a:ext uri="{FF2B5EF4-FFF2-40B4-BE49-F238E27FC236}">
                <a16:creationId xmlns:a16="http://schemas.microsoft.com/office/drawing/2014/main" id="{628B7A8C-DFAA-4426-9154-A34D0EE927DF}"/>
              </a:ext>
            </a:extLst>
          </p:cNvPr>
          <p:cNvGrpSpPr>
            <a:grpSpLocks/>
          </p:cNvGrpSpPr>
          <p:nvPr/>
        </p:nvGrpSpPr>
        <p:grpSpPr bwMode="auto">
          <a:xfrm>
            <a:off x="4865689" y="3759201"/>
            <a:ext cx="573087" cy="220663"/>
            <a:chOff x="1871277" y="1576300"/>
            <a:chExt cx="1128371" cy="437860"/>
          </a:xfrm>
        </p:grpSpPr>
        <p:sp>
          <p:nvSpPr>
            <p:cNvPr id="359" name="Oval 358">
              <a:extLst>
                <a:ext uri="{FF2B5EF4-FFF2-40B4-BE49-F238E27FC236}">
                  <a16:creationId xmlns:a16="http://schemas.microsoft.com/office/drawing/2014/main" id="{1172815E-60EB-4F82-9C26-D1627AA7C9ED}"/>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60" name="Rectangle 359">
              <a:extLst>
                <a:ext uri="{FF2B5EF4-FFF2-40B4-BE49-F238E27FC236}">
                  <a16:creationId xmlns:a16="http://schemas.microsoft.com/office/drawing/2014/main" id="{6A049B76-45F3-40E2-9782-85B47CFC1B74}"/>
                </a:ext>
              </a:extLst>
            </p:cNvPr>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61" name="Oval 360">
              <a:extLst>
                <a:ext uri="{FF2B5EF4-FFF2-40B4-BE49-F238E27FC236}">
                  <a16:creationId xmlns:a16="http://schemas.microsoft.com/office/drawing/2014/main" id="{E2911E71-D3D3-46CE-8175-B6DDD9A89EBA}"/>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62" name="Freeform 361">
              <a:extLst>
                <a:ext uri="{FF2B5EF4-FFF2-40B4-BE49-F238E27FC236}">
                  <a16:creationId xmlns:a16="http://schemas.microsoft.com/office/drawing/2014/main" id="{DF373C0D-FD4D-46BB-B0BC-FB7A71A7D4D9}"/>
                </a:ext>
              </a:extLst>
            </p:cNvPr>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63" name="Freeform 362">
              <a:extLst>
                <a:ext uri="{FF2B5EF4-FFF2-40B4-BE49-F238E27FC236}">
                  <a16:creationId xmlns:a16="http://schemas.microsoft.com/office/drawing/2014/main" id="{B42906E4-6B81-4FA1-9525-93E2C9E3BEC7}"/>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64" name="Freeform 363">
              <a:extLst>
                <a:ext uri="{FF2B5EF4-FFF2-40B4-BE49-F238E27FC236}">
                  <a16:creationId xmlns:a16="http://schemas.microsoft.com/office/drawing/2014/main" id="{F12FAC88-FEC3-45DE-80BD-422294FF92F3}"/>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65" name="Freeform 364">
              <a:extLst>
                <a:ext uri="{FF2B5EF4-FFF2-40B4-BE49-F238E27FC236}">
                  <a16:creationId xmlns:a16="http://schemas.microsoft.com/office/drawing/2014/main" id="{33BB94B6-A2E9-47BA-8EDD-97A7A5DBDBB2}"/>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66" name="Straight Connector 365">
              <a:extLst>
                <a:ext uri="{FF2B5EF4-FFF2-40B4-BE49-F238E27FC236}">
                  <a16:creationId xmlns:a16="http://schemas.microsoft.com/office/drawing/2014/main" id="{35D2C7F8-C2E3-4425-BFD0-E81C5407D129}"/>
                </a:ext>
              </a:extLst>
            </p:cNvPr>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a:extLst>
                <a:ext uri="{FF2B5EF4-FFF2-40B4-BE49-F238E27FC236}">
                  <a16:creationId xmlns:a16="http://schemas.microsoft.com/office/drawing/2014/main" id="{6CEEDD21-C325-4C5B-B576-B47EC6C47695}"/>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3" name="Group 347">
            <a:extLst>
              <a:ext uri="{FF2B5EF4-FFF2-40B4-BE49-F238E27FC236}">
                <a16:creationId xmlns:a16="http://schemas.microsoft.com/office/drawing/2014/main" id="{3BC4F049-9E83-4E70-AA33-30B84126DF6A}"/>
              </a:ext>
            </a:extLst>
          </p:cNvPr>
          <p:cNvGrpSpPr>
            <a:grpSpLocks/>
          </p:cNvGrpSpPr>
          <p:nvPr/>
        </p:nvGrpSpPr>
        <p:grpSpPr bwMode="auto">
          <a:xfrm>
            <a:off x="3629025" y="3614738"/>
            <a:ext cx="573088" cy="220662"/>
            <a:chOff x="1871277" y="1576300"/>
            <a:chExt cx="1128371" cy="437860"/>
          </a:xfrm>
        </p:grpSpPr>
        <p:sp>
          <p:nvSpPr>
            <p:cNvPr id="350" name="Oval 349">
              <a:extLst>
                <a:ext uri="{FF2B5EF4-FFF2-40B4-BE49-F238E27FC236}">
                  <a16:creationId xmlns:a16="http://schemas.microsoft.com/office/drawing/2014/main" id="{1D6A5785-3F6D-4B7A-844F-CA5450DF5CDE}"/>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51" name="Rectangle 350">
              <a:extLst>
                <a:ext uri="{FF2B5EF4-FFF2-40B4-BE49-F238E27FC236}">
                  <a16:creationId xmlns:a16="http://schemas.microsoft.com/office/drawing/2014/main" id="{AF8FC6D5-BF26-4589-B175-6695E2C82388}"/>
                </a:ext>
              </a:extLst>
            </p:cNvPr>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2" name="Oval 351">
              <a:extLst>
                <a:ext uri="{FF2B5EF4-FFF2-40B4-BE49-F238E27FC236}">
                  <a16:creationId xmlns:a16="http://schemas.microsoft.com/office/drawing/2014/main" id="{0CDF8DD1-A4D5-478F-B679-85115BD8C101}"/>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53" name="Freeform 352">
              <a:extLst>
                <a:ext uri="{FF2B5EF4-FFF2-40B4-BE49-F238E27FC236}">
                  <a16:creationId xmlns:a16="http://schemas.microsoft.com/office/drawing/2014/main" id="{61CE92DD-32ED-4AB3-A02E-9FBC39F1D203}"/>
                </a:ext>
              </a:extLst>
            </p:cNvPr>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4" name="Freeform 353">
              <a:extLst>
                <a:ext uri="{FF2B5EF4-FFF2-40B4-BE49-F238E27FC236}">
                  <a16:creationId xmlns:a16="http://schemas.microsoft.com/office/drawing/2014/main" id="{BC6AD25A-91B3-4FE7-916A-B28F55A84353}"/>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55" name="Freeform 354">
              <a:extLst>
                <a:ext uri="{FF2B5EF4-FFF2-40B4-BE49-F238E27FC236}">
                  <a16:creationId xmlns:a16="http://schemas.microsoft.com/office/drawing/2014/main" id="{BCBFFE44-AAF2-44CC-8768-439B01040706}"/>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56" name="Freeform 355">
              <a:extLst>
                <a:ext uri="{FF2B5EF4-FFF2-40B4-BE49-F238E27FC236}">
                  <a16:creationId xmlns:a16="http://schemas.microsoft.com/office/drawing/2014/main" id="{DADACF95-F3B3-4735-BF12-2A401884D99D}"/>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57" name="Straight Connector 356">
              <a:extLst>
                <a:ext uri="{FF2B5EF4-FFF2-40B4-BE49-F238E27FC236}">
                  <a16:creationId xmlns:a16="http://schemas.microsoft.com/office/drawing/2014/main" id="{51B5806E-6367-4934-81C6-59A4982E1F89}"/>
                </a:ext>
              </a:extLst>
            </p:cNvPr>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a:extLst>
                <a:ext uri="{FF2B5EF4-FFF2-40B4-BE49-F238E27FC236}">
                  <a16:creationId xmlns:a16="http://schemas.microsoft.com/office/drawing/2014/main" id="{7E811EDC-66F0-477C-9CFA-D0470E2161FA}"/>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6" name="Group 2">
            <a:extLst>
              <a:ext uri="{FF2B5EF4-FFF2-40B4-BE49-F238E27FC236}">
                <a16:creationId xmlns:a16="http://schemas.microsoft.com/office/drawing/2014/main" id="{490B777D-57C1-49CC-B9EC-4B31C05C55AE}"/>
              </a:ext>
            </a:extLst>
          </p:cNvPr>
          <p:cNvGrpSpPr>
            <a:grpSpLocks/>
          </p:cNvGrpSpPr>
          <p:nvPr/>
        </p:nvGrpSpPr>
        <p:grpSpPr bwMode="auto">
          <a:xfrm>
            <a:off x="3349625" y="2241551"/>
            <a:ext cx="647700" cy="417513"/>
            <a:chOff x="3053396" y="4304255"/>
            <a:chExt cx="648422" cy="418253"/>
          </a:xfrm>
        </p:grpSpPr>
        <p:sp>
          <p:nvSpPr>
            <p:cNvPr id="81117" name="Freeform 84">
              <a:extLst>
                <a:ext uri="{FF2B5EF4-FFF2-40B4-BE49-F238E27FC236}">
                  <a16:creationId xmlns:a16="http://schemas.microsoft.com/office/drawing/2014/main" id="{C859DD69-4A69-47F1-A97E-AA00FEEEE4BA}"/>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118" name="TextBox 1">
              <a:extLst>
                <a:ext uri="{FF2B5EF4-FFF2-40B4-BE49-F238E27FC236}">
                  <a16:creationId xmlns:a16="http://schemas.microsoft.com/office/drawing/2014/main" id="{2EFFD95B-3FB3-46D0-A6DB-E1919A46ACD8}"/>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0947" name="Group 131">
            <a:extLst>
              <a:ext uri="{FF2B5EF4-FFF2-40B4-BE49-F238E27FC236}">
                <a16:creationId xmlns:a16="http://schemas.microsoft.com/office/drawing/2014/main" id="{419B859C-E683-48CD-9582-D61F5E57FF51}"/>
              </a:ext>
            </a:extLst>
          </p:cNvPr>
          <p:cNvGrpSpPr>
            <a:grpSpLocks/>
          </p:cNvGrpSpPr>
          <p:nvPr/>
        </p:nvGrpSpPr>
        <p:grpSpPr bwMode="auto">
          <a:xfrm>
            <a:off x="2193925" y="3041651"/>
            <a:ext cx="647700" cy="417513"/>
            <a:chOff x="3053396" y="4304255"/>
            <a:chExt cx="648422" cy="418253"/>
          </a:xfrm>
        </p:grpSpPr>
        <p:sp>
          <p:nvSpPr>
            <p:cNvPr id="81115" name="Freeform 84">
              <a:extLst>
                <a:ext uri="{FF2B5EF4-FFF2-40B4-BE49-F238E27FC236}">
                  <a16:creationId xmlns:a16="http://schemas.microsoft.com/office/drawing/2014/main" id="{72CC4551-7901-4C15-9F3F-334F31619E12}"/>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116" name="TextBox 133">
              <a:extLst>
                <a:ext uri="{FF2B5EF4-FFF2-40B4-BE49-F238E27FC236}">
                  <a16:creationId xmlns:a16="http://schemas.microsoft.com/office/drawing/2014/main" id="{B7DD0AF2-B696-4568-9969-9C2A03CB42A1}"/>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0948" name="Group 135">
            <a:extLst>
              <a:ext uri="{FF2B5EF4-FFF2-40B4-BE49-F238E27FC236}">
                <a16:creationId xmlns:a16="http://schemas.microsoft.com/office/drawing/2014/main" id="{E4C3A332-F0CD-4D81-BB6F-B62D73C49C27}"/>
              </a:ext>
            </a:extLst>
          </p:cNvPr>
          <p:cNvGrpSpPr>
            <a:grpSpLocks/>
          </p:cNvGrpSpPr>
          <p:nvPr/>
        </p:nvGrpSpPr>
        <p:grpSpPr bwMode="auto">
          <a:xfrm>
            <a:off x="7858125" y="2495551"/>
            <a:ext cx="649288" cy="417513"/>
            <a:chOff x="3053396" y="4304255"/>
            <a:chExt cx="648422" cy="418253"/>
          </a:xfrm>
        </p:grpSpPr>
        <p:sp>
          <p:nvSpPr>
            <p:cNvPr id="81113" name="Freeform 84">
              <a:extLst>
                <a:ext uri="{FF2B5EF4-FFF2-40B4-BE49-F238E27FC236}">
                  <a16:creationId xmlns:a16="http://schemas.microsoft.com/office/drawing/2014/main" id="{F3102EBB-70A7-47FA-957D-9B806834AD91}"/>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114" name="TextBox 137">
              <a:extLst>
                <a:ext uri="{FF2B5EF4-FFF2-40B4-BE49-F238E27FC236}">
                  <a16:creationId xmlns:a16="http://schemas.microsoft.com/office/drawing/2014/main" id="{F7C85E0B-86B7-4C32-9CDA-9512964206A3}"/>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0949" name="Group 138">
            <a:extLst>
              <a:ext uri="{FF2B5EF4-FFF2-40B4-BE49-F238E27FC236}">
                <a16:creationId xmlns:a16="http://schemas.microsoft.com/office/drawing/2014/main" id="{E1196727-D7D4-4104-B0A9-36C9DBC7933E}"/>
              </a:ext>
            </a:extLst>
          </p:cNvPr>
          <p:cNvGrpSpPr>
            <a:grpSpLocks/>
          </p:cNvGrpSpPr>
          <p:nvPr/>
        </p:nvGrpSpPr>
        <p:grpSpPr bwMode="auto">
          <a:xfrm>
            <a:off x="2765425" y="5353051"/>
            <a:ext cx="647700" cy="417513"/>
            <a:chOff x="3053396" y="4304255"/>
            <a:chExt cx="648422" cy="418253"/>
          </a:xfrm>
        </p:grpSpPr>
        <p:sp>
          <p:nvSpPr>
            <p:cNvPr id="81111" name="Freeform 84">
              <a:extLst>
                <a:ext uri="{FF2B5EF4-FFF2-40B4-BE49-F238E27FC236}">
                  <a16:creationId xmlns:a16="http://schemas.microsoft.com/office/drawing/2014/main" id="{A3A46A67-E577-4683-900A-0ECB23B8CBEA}"/>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112" name="TextBox 140">
              <a:extLst>
                <a:ext uri="{FF2B5EF4-FFF2-40B4-BE49-F238E27FC236}">
                  <a16:creationId xmlns:a16="http://schemas.microsoft.com/office/drawing/2014/main" id="{BCFD5340-82EC-4386-A168-D3828CCDE11B}"/>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0950" name="Group 141">
            <a:extLst>
              <a:ext uri="{FF2B5EF4-FFF2-40B4-BE49-F238E27FC236}">
                <a16:creationId xmlns:a16="http://schemas.microsoft.com/office/drawing/2014/main" id="{04305CDA-17BF-4CFA-978D-36170E313C66}"/>
              </a:ext>
            </a:extLst>
          </p:cNvPr>
          <p:cNvGrpSpPr>
            <a:grpSpLocks/>
          </p:cNvGrpSpPr>
          <p:nvPr/>
        </p:nvGrpSpPr>
        <p:grpSpPr bwMode="auto">
          <a:xfrm>
            <a:off x="2346325" y="4730751"/>
            <a:ext cx="647700" cy="417513"/>
            <a:chOff x="3053396" y="4304255"/>
            <a:chExt cx="648422" cy="418253"/>
          </a:xfrm>
        </p:grpSpPr>
        <p:sp>
          <p:nvSpPr>
            <p:cNvPr id="81109" name="Freeform 84">
              <a:extLst>
                <a:ext uri="{FF2B5EF4-FFF2-40B4-BE49-F238E27FC236}">
                  <a16:creationId xmlns:a16="http://schemas.microsoft.com/office/drawing/2014/main" id="{E4543750-3A86-4205-97E4-392A8E7BD32E}"/>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110" name="TextBox 143">
              <a:extLst>
                <a:ext uri="{FF2B5EF4-FFF2-40B4-BE49-F238E27FC236}">
                  <a16:creationId xmlns:a16="http://schemas.microsoft.com/office/drawing/2014/main" id="{34F626DC-3C58-4A03-8EBE-317A4E6CC44A}"/>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0951" name="Group 144">
            <a:extLst>
              <a:ext uri="{FF2B5EF4-FFF2-40B4-BE49-F238E27FC236}">
                <a16:creationId xmlns:a16="http://schemas.microsoft.com/office/drawing/2014/main" id="{CE21F550-5B54-4D43-9F73-3A017498BBCE}"/>
              </a:ext>
            </a:extLst>
          </p:cNvPr>
          <p:cNvGrpSpPr>
            <a:grpSpLocks/>
          </p:cNvGrpSpPr>
          <p:nvPr/>
        </p:nvGrpSpPr>
        <p:grpSpPr bwMode="auto">
          <a:xfrm>
            <a:off x="2117725" y="4070351"/>
            <a:ext cx="647700" cy="417513"/>
            <a:chOff x="3053396" y="4304255"/>
            <a:chExt cx="648422" cy="418253"/>
          </a:xfrm>
        </p:grpSpPr>
        <p:sp>
          <p:nvSpPr>
            <p:cNvPr id="81107" name="Freeform 84">
              <a:extLst>
                <a:ext uri="{FF2B5EF4-FFF2-40B4-BE49-F238E27FC236}">
                  <a16:creationId xmlns:a16="http://schemas.microsoft.com/office/drawing/2014/main" id="{BC9ABEAD-7F25-48E1-9AC3-BB3F0C9B71AC}"/>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108" name="TextBox 146">
              <a:extLst>
                <a:ext uri="{FF2B5EF4-FFF2-40B4-BE49-F238E27FC236}">
                  <a16:creationId xmlns:a16="http://schemas.microsoft.com/office/drawing/2014/main" id="{98883B4C-CCB3-4C18-86E7-E1EA1E23C342}"/>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0952" name="Group 147">
            <a:extLst>
              <a:ext uri="{FF2B5EF4-FFF2-40B4-BE49-F238E27FC236}">
                <a16:creationId xmlns:a16="http://schemas.microsoft.com/office/drawing/2014/main" id="{3A73528C-E1CE-4120-BD2A-407AC89E7CD5}"/>
              </a:ext>
            </a:extLst>
          </p:cNvPr>
          <p:cNvGrpSpPr>
            <a:grpSpLocks/>
          </p:cNvGrpSpPr>
          <p:nvPr/>
        </p:nvGrpSpPr>
        <p:grpSpPr bwMode="auto">
          <a:xfrm>
            <a:off x="8607425" y="2927351"/>
            <a:ext cx="649288" cy="417513"/>
            <a:chOff x="3053396" y="4304255"/>
            <a:chExt cx="648422" cy="418253"/>
          </a:xfrm>
        </p:grpSpPr>
        <p:sp>
          <p:nvSpPr>
            <p:cNvPr id="81105" name="Freeform 84">
              <a:extLst>
                <a:ext uri="{FF2B5EF4-FFF2-40B4-BE49-F238E27FC236}">
                  <a16:creationId xmlns:a16="http://schemas.microsoft.com/office/drawing/2014/main" id="{0C780828-2D2D-4977-B52B-8BAEB6A84E5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106" name="TextBox 149">
              <a:extLst>
                <a:ext uri="{FF2B5EF4-FFF2-40B4-BE49-F238E27FC236}">
                  <a16:creationId xmlns:a16="http://schemas.microsoft.com/office/drawing/2014/main" id="{1B007EEC-7644-4B86-8BA1-4E33C8125C9F}"/>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0953" name="Group 150">
            <a:extLst>
              <a:ext uri="{FF2B5EF4-FFF2-40B4-BE49-F238E27FC236}">
                <a16:creationId xmlns:a16="http://schemas.microsoft.com/office/drawing/2014/main" id="{E69C91BD-EA13-492C-85DD-3561D60F6E8E}"/>
              </a:ext>
            </a:extLst>
          </p:cNvPr>
          <p:cNvGrpSpPr>
            <a:grpSpLocks/>
          </p:cNvGrpSpPr>
          <p:nvPr/>
        </p:nvGrpSpPr>
        <p:grpSpPr bwMode="auto">
          <a:xfrm>
            <a:off x="4949825" y="2000251"/>
            <a:ext cx="649288" cy="417513"/>
            <a:chOff x="3053396" y="4304255"/>
            <a:chExt cx="648422" cy="418253"/>
          </a:xfrm>
        </p:grpSpPr>
        <p:sp>
          <p:nvSpPr>
            <p:cNvPr id="81103" name="Freeform 84">
              <a:extLst>
                <a:ext uri="{FF2B5EF4-FFF2-40B4-BE49-F238E27FC236}">
                  <a16:creationId xmlns:a16="http://schemas.microsoft.com/office/drawing/2014/main" id="{19CA8B59-544C-4E2A-BACD-A926596C851B}"/>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104" name="TextBox 152">
              <a:extLst>
                <a:ext uri="{FF2B5EF4-FFF2-40B4-BE49-F238E27FC236}">
                  <a16:creationId xmlns:a16="http://schemas.microsoft.com/office/drawing/2014/main" id="{BA9CF915-6351-432F-AE30-23B50CEBFFD4}"/>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0954" name="Group 153">
            <a:extLst>
              <a:ext uri="{FF2B5EF4-FFF2-40B4-BE49-F238E27FC236}">
                <a16:creationId xmlns:a16="http://schemas.microsoft.com/office/drawing/2014/main" id="{E031D7BA-BC74-464A-A623-4C45A5F3B4EC}"/>
              </a:ext>
            </a:extLst>
          </p:cNvPr>
          <p:cNvGrpSpPr>
            <a:grpSpLocks/>
          </p:cNvGrpSpPr>
          <p:nvPr/>
        </p:nvGrpSpPr>
        <p:grpSpPr bwMode="auto">
          <a:xfrm>
            <a:off x="2574925" y="2647951"/>
            <a:ext cx="647700" cy="417513"/>
            <a:chOff x="3053396" y="4304255"/>
            <a:chExt cx="648422" cy="418253"/>
          </a:xfrm>
        </p:grpSpPr>
        <p:sp>
          <p:nvSpPr>
            <p:cNvPr id="81101" name="Freeform 84">
              <a:extLst>
                <a:ext uri="{FF2B5EF4-FFF2-40B4-BE49-F238E27FC236}">
                  <a16:creationId xmlns:a16="http://schemas.microsoft.com/office/drawing/2014/main" id="{F74473C4-5DCC-4063-8539-B81F16C500BC}"/>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102" name="TextBox 155">
              <a:extLst>
                <a:ext uri="{FF2B5EF4-FFF2-40B4-BE49-F238E27FC236}">
                  <a16:creationId xmlns:a16="http://schemas.microsoft.com/office/drawing/2014/main" id="{63D21E9D-F3D8-4644-B87C-5A9D003571C2}"/>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0955" name="Group 156">
            <a:extLst>
              <a:ext uri="{FF2B5EF4-FFF2-40B4-BE49-F238E27FC236}">
                <a16:creationId xmlns:a16="http://schemas.microsoft.com/office/drawing/2014/main" id="{E83BA219-D376-4A05-8119-3B6153CE95E2}"/>
              </a:ext>
            </a:extLst>
          </p:cNvPr>
          <p:cNvGrpSpPr>
            <a:grpSpLocks/>
          </p:cNvGrpSpPr>
          <p:nvPr/>
        </p:nvGrpSpPr>
        <p:grpSpPr bwMode="auto">
          <a:xfrm>
            <a:off x="5864225" y="1974851"/>
            <a:ext cx="649288" cy="417513"/>
            <a:chOff x="3053396" y="4304255"/>
            <a:chExt cx="648422" cy="418253"/>
          </a:xfrm>
        </p:grpSpPr>
        <p:sp>
          <p:nvSpPr>
            <p:cNvPr id="81099" name="Freeform 84">
              <a:extLst>
                <a:ext uri="{FF2B5EF4-FFF2-40B4-BE49-F238E27FC236}">
                  <a16:creationId xmlns:a16="http://schemas.microsoft.com/office/drawing/2014/main" id="{167F7E00-3D56-48A9-81A6-8301036AAC1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100" name="TextBox 158">
              <a:extLst>
                <a:ext uri="{FF2B5EF4-FFF2-40B4-BE49-F238E27FC236}">
                  <a16:creationId xmlns:a16="http://schemas.microsoft.com/office/drawing/2014/main" id="{42CB7F8F-EFBE-41CC-B205-E5CF7F51AC6C}"/>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0956" name="Group 160">
            <a:extLst>
              <a:ext uri="{FF2B5EF4-FFF2-40B4-BE49-F238E27FC236}">
                <a16:creationId xmlns:a16="http://schemas.microsoft.com/office/drawing/2014/main" id="{EF0B95E1-45C9-48AF-AB83-E58F700032DA}"/>
              </a:ext>
            </a:extLst>
          </p:cNvPr>
          <p:cNvGrpSpPr>
            <a:grpSpLocks/>
          </p:cNvGrpSpPr>
          <p:nvPr/>
        </p:nvGrpSpPr>
        <p:grpSpPr bwMode="auto">
          <a:xfrm>
            <a:off x="8924925" y="5607051"/>
            <a:ext cx="649288" cy="417513"/>
            <a:chOff x="3053396" y="4304255"/>
            <a:chExt cx="648422" cy="418253"/>
          </a:xfrm>
        </p:grpSpPr>
        <p:sp>
          <p:nvSpPr>
            <p:cNvPr id="81097" name="Freeform 84">
              <a:extLst>
                <a:ext uri="{FF2B5EF4-FFF2-40B4-BE49-F238E27FC236}">
                  <a16:creationId xmlns:a16="http://schemas.microsoft.com/office/drawing/2014/main" id="{EDC16AA7-EC11-41AD-BB4A-95CE3782F5D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098" name="TextBox 162">
              <a:extLst>
                <a:ext uri="{FF2B5EF4-FFF2-40B4-BE49-F238E27FC236}">
                  <a16:creationId xmlns:a16="http://schemas.microsoft.com/office/drawing/2014/main" id="{20A486F9-BA81-43BB-9017-C6BE0A79ECFF}"/>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0957" name="Group 163">
            <a:extLst>
              <a:ext uri="{FF2B5EF4-FFF2-40B4-BE49-F238E27FC236}">
                <a16:creationId xmlns:a16="http://schemas.microsoft.com/office/drawing/2014/main" id="{B83563A3-0128-42DB-942A-ED67C2373016}"/>
              </a:ext>
            </a:extLst>
          </p:cNvPr>
          <p:cNvGrpSpPr>
            <a:grpSpLocks/>
          </p:cNvGrpSpPr>
          <p:nvPr/>
        </p:nvGrpSpPr>
        <p:grpSpPr bwMode="auto">
          <a:xfrm>
            <a:off x="9763125" y="4959351"/>
            <a:ext cx="649288" cy="417513"/>
            <a:chOff x="3053396" y="4304255"/>
            <a:chExt cx="648422" cy="418253"/>
          </a:xfrm>
        </p:grpSpPr>
        <p:sp>
          <p:nvSpPr>
            <p:cNvPr id="81095" name="Freeform 84">
              <a:extLst>
                <a:ext uri="{FF2B5EF4-FFF2-40B4-BE49-F238E27FC236}">
                  <a16:creationId xmlns:a16="http://schemas.microsoft.com/office/drawing/2014/main" id="{9EBF4924-C9B7-4BE6-B98E-368ED057EFAC}"/>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096" name="TextBox 165">
              <a:extLst>
                <a:ext uri="{FF2B5EF4-FFF2-40B4-BE49-F238E27FC236}">
                  <a16:creationId xmlns:a16="http://schemas.microsoft.com/office/drawing/2014/main" id="{2C50DC3D-DC00-4AB9-BDD2-2B5C6A3EF624}"/>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0958" name="Group 169">
            <a:extLst>
              <a:ext uri="{FF2B5EF4-FFF2-40B4-BE49-F238E27FC236}">
                <a16:creationId xmlns:a16="http://schemas.microsoft.com/office/drawing/2014/main" id="{6CDCAEA1-D6E0-429C-ADFC-952BF4E718A2}"/>
              </a:ext>
            </a:extLst>
          </p:cNvPr>
          <p:cNvGrpSpPr>
            <a:grpSpLocks/>
          </p:cNvGrpSpPr>
          <p:nvPr/>
        </p:nvGrpSpPr>
        <p:grpSpPr bwMode="auto">
          <a:xfrm>
            <a:off x="6689725" y="5848351"/>
            <a:ext cx="649288" cy="417513"/>
            <a:chOff x="3053396" y="4304255"/>
            <a:chExt cx="648422" cy="418253"/>
          </a:xfrm>
        </p:grpSpPr>
        <p:sp>
          <p:nvSpPr>
            <p:cNvPr id="81093" name="Freeform 84">
              <a:extLst>
                <a:ext uri="{FF2B5EF4-FFF2-40B4-BE49-F238E27FC236}">
                  <a16:creationId xmlns:a16="http://schemas.microsoft.com/office/drawing/2014/main" id="{AB477322-C345-467B-B086-FC0324207623}"/>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094" name="TextBox 171">
              <a:extLst>
                <a:ext uri="{FF2B5EF4-FFF2-40B4-BE49-F238E27FC236}">
                  <a16:creationId xmlns:a16="http://schemas.microsoft.com/office/drawing/2014/main" id="{B44992AA-6971-4D8F-B6A4-A850DA0AF1EC}"/>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0959" name="Group 172">
            <a:extLst>
              <a:ext uri="{FF2B5EF4-FFF2-40B4-BE49-F238E27FC236}">
                <a16:creationId xmlns:a16="http://schemas.microsoft.com/office/drawing/2014/main" id="{EFE1D9BE-B56A-4806-8DBA-DB0DB89CF9AE}"/>
              </a:ext>
            </a:extLst>
          </p:cNvPr>
          <p:cNvGrpSpPr>
            <a:grpSpLocks/>
          </p:cNvGrpSpPr>
          <p:nvPr/>
        </p:nvGrpSpPr>
        <p:grpSpPr bwMode="auto">
          <a:xfrm>
            <a:off x="5775325" y="5988051"/>
            <a:ext cx="649288" cy="417513"/>
            <a:chOff x="3053396" y="4304255"/>
            <a:chExt cx="648422" cy="418253"/>
          </a:xfrm>
        </p:grpSpPr>
        <p:sp>
          <p:nvSpPr>
            <p:cNvPr id="81091" name="Freeform 84">
              <a:extLst>
                <a:ext uri="{FF2B5EF4-FFF2-40B4-BE49-F238E27FC236}">
                  <a16:creationId xmlns:a16="http://schemas.microsoft.com/office/drawing/2014/main" id="{341594BE-BC40-4E9C-854C-98D1C729E8C9}"/>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092" name="TextBox 174">
              <a:extLst>
                <a:ext uri="{FF2B5EF4-FFF2-40B4-BE49-F238E27FC236}">
                  <a16:creationId xmlns:a16="http://schemas.microsoft.com/office/drawing/2014/main" id="{B943A57C-24AA-46B0-8484-7F9D7CCBEF95}"/>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0960" name="Group 175">
            <a:extLst>
              <a:ext uri="{FF2B5EF4-FFF2-40B4-BE49-F238E27FC236}">
                <a16:creationId xmlns:a16="http://schemas.microsoft.com/office/drawing/2014/main" id="{4469E2D8-1F16-4095-A7D1-5A227A09ADD2}"/>
              </a:ext>
            </a:extLst>
          </p:cNvPr>
          <p:cNvGrpSpPr>
            <a:grpSpLocks/>
          </p:cNvGrpSpPr>
          <p:nvPr/>
        </p:nvGrpSpPr>
        <p:grpSpPr bwMode="auto">
          <a:xfrm>
            <a:off x="4556125" y="5835651"/>
            <a:ext cx="649288" cy="417513"/>
            <a:chOff x="3053396" y="4304255"/>
            <a:chExt cx="648422" cy="418253"/>
          </a:xfrm>
        </p:grpSpPr>
        <p:sp>
          <p:nvSpPr>
            <p:cNvPr id="81089" name="Freeform 84">
              <a:extLst>
                <a:ext uri="{FF2B5EF4-FFF2-40B4-BE49-F238E27FC236}">
                  <a16:creationId xmlns:a16="http://schemas.microsoft.com/office/drawing/2014/main" id="{7331D54D-B9B6-46E0-ADCC-8ADE5FA0E033}"/>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090" name="TextBox 177">
              <a:extLst>
                <a:ext uri="{FF2B5EF4-FFF2-40B4-BE49-F238E27FC236}">
                  <a16:creationId xmlns:a16="http://schemas.microsoft.com/office/drawing/2014/main" id="{38C8051B-0F5C-4909-894F-2DC807509AB1}"/>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sp>
        <p:nvSpPr>
          <p:cNvPr id="80961" name="TextBox 4">
            <a:extLst>
              <a:ext uri="{FF2B5EF4-FFF2-40B4-BE49-F238E27FC236}">
                <a16:creationId xmlns:a16="http://schemas.microsoft.com/office/drawing/2014/main" id="{C9A38717-24E9-40C8-B6A3-57F219245798}"/>
              </a:ext>
            </a:extLst>
          </p:cNvPr>
          <p:cNvSpPr txBox="1">
            <a:spLocks noChangeArrowheads="1"/>
          </p:cNvSpPr>
          <p:nvPr/>
        </p:nvSpPr>
        <p:spPr bwMode="auto">
          <a:xfrm rot="1053502">
            <a:off x="6964364" y="1900239"/>
            <a:ext cx="542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80962" name="TextBox 179">
            <a:extLst>
              <a:ext uri="{FF2B5EF4-FFF2-40B4-BE49-F238E27FC236}">
                <a16:creationId xmlns:a16="http://schemas.microsoft.com/office/drawing/2014/main" id="{46897D47-E691-454E-AE37-B66CBE4318B3}"/>
              </a:ext>
            </a:extLst>
          </p:cNvPr>
          <p:cNvSpPr txBox="1">
            <a:spLocks noChangeArrowheads="1"/>
          </p:cNvSpPr>
          <p:nvPr/>
        </p:nvSpPr>
        <p:spPr bwMode="auto">
          <a:xfrm rot="2829263">
            <a:off x="9250363" y="3373438"/>
            <a:ext cx="5445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80963" name="TextBox 180">
            <a:extLst>
              <a:ext uri="{FF2B5EF4-FFF2-40B4-BE49-F238E27FC236}">
                <a16:creationId xmlns:a16="http://schemas.microsoft.com/office/drawing/2014/main" id="{DE4554AC-FC65-431D-B96C-B04366F4B80A}"/>
              </a:ext>
            </a:extLst>
          </p:cNvPr>
          <p:cNvSpPr txBox="1">
            <a:spLocks noChangeArrowheads="1"/>
          </p:cNvSpPr>
          <p:nvPr/>
        </p:nvSpPr>
        <p:spPr bwMode="auto">
          <a:xfrm rot="9845918">
            <a:off x="7918451" y="5884864"/>
            <a:ext cx="5445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80964" name="TextBox 181">
            <a:extLst>
              <a:ext uri="{FF2B5EF4-FFF2-40B4-BE49-F238E27FC236}">
                <a16:creationId xmlns:a16="http://schemas.microsoft.com/office/drawing/2014/main" id="{244826D9-9867-40CB-8A26-464A73FB69BF}"/>
              </a:ext>
            </a:extLst>
          </p:cNvPr>
          <p:cNvSpPr txBox="1">
            <a:spLocks noChangeArrowheads="1"/>
          </p:cNvSpPr>
          <p:nvPr/>
        </p:nvSpPr>
        <p:spPr bwMode="auto">
          <a:xfrm rot="11651262">
            <a:off x="3551239" y="5789614"/>
            <a:ext cx="542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80965" name="TextBox 182">
            <a:extLst>
              <a:ext uri="{FF2B5EF4-FFF2-40B4-BE49-F238E27FC236}">
                <a16:creationId xmlns:a16="http://schemas.microsoft.com/office/drawing/2014/main" id="{AEB0BB07-E35C-4E52-BA40-A05345E1E1C7}"/>
              </a:ext>
            </a:extLst>
          </p:cNvPr>
          <p:cNvSpPr txBox="1">
            <a:spLocks noChangeArrowheads="1"/>
          </p:cNvSpPr>
          <p:nvPr/>
        </p:nvSpPr>
        <p:spPr bwMode="auto">
          <a:xfrm rot="16607303">
            <a:off x="1964532" y="3482182"/>
            <a:ext cx="5445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80966" name="TextBox 183">
            <a:extLst>
              <a:ext uri="{FF2B5EF4-FFF2-40B4-BE49-F238E27FC236}">
                <a16:creationId xmlns:a16="http://schemas.microsoft.com/office/drawing/2014/main" id="{66243233-C81A-4E5A-A6FF-5B2EDA0F4FD8}"/>
              </a:ext>
            </a:extLst>
          </p:cNvPr>
          <p:cNvSpPr txBox="1">
            <a:spLocks noChangeArrowheads="1"/>
          </p:cNvSpPr>
          <p:nvPr/>
        </p:nvSpPr>
        <p:spPr bwMode="auto">
          <a:xfrm rot="20582737">
            <a:off x="4151314" y="1849439"/>
            <a:ext cx="542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80967" name="Rectangle 3">
            <a:extLst>
              <a:ext uri="{FF2B5EF4-FFF2-40B4-BE49-F238E27FC236}">
                <a16:creationId xmlns:a16="http://schemas.microsoft.com/office/drawing/2014/main" id="{0C02CFB0-146B-4CBF-A862-979B0D65402E}"/>
              </a:ext>
            </a:extLst>
          </p:cNvPr>
          <p:cNvSpPr txBox="1">
            <a:spLocks noChangeArrowheads="1"/>
          </p:cNvSpPr>
          <p:nvPr/>
        </p:nvSpPr>
        <p:spPr bwMode="auto">
          <a:xfrm>
            <a:off x="1997075" y="1073150"/>
            <a:ext cx="8204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a:latin typeface="Gill Sans MT" panose="020B0502020104020203" pitchFamily="34" charset="0"/>
              </a:rPr>
              <a:t>But if one global ISP is viable business, there will be competitors ….</a:t>
            </a:r>
          </a:p>
        </p:txBody>
      </p:sp>
      <p:cxnSp>
        <p:nvCxnSpPr>
          <p:cNvPr id="80968" name="Straight Connector 12">
            <a:extLst>
              <a:ext uri="{FF2B5EF4-FFF2-40B4-BE49-F238E27FC236}">
                <a16:creationId xmlns:a16="http://schemas.microsoft.com/office/drawing/2014/main" id="{D331B121-895E-437B-A9D4-199C466BC280}"/>
              </a:ext>
            </a:extLst>
          </p:cNvPr>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69" name="Straight Connector 500">
            <a:extLst>
              <a:ext uri="{FF2B5EF4-FFF2-40B4-BE49-F238E27FC236}">
                <a16:creationId xmlns:a16="http://schemas.microsoft.com/office/drawing/2014/main" id="{B0F91000-81BE-4F5D-B809-B62F0BC52152}"/>
              </a:ext>
            </a:extLst>
          </p:cNvPr>
          <p:cNvCxnSpPr>
            <a:cxnSpLocks noChangeShapeType="1"/>
            <a:endCxn id="415" idx="2"/>
          </p:cNvCxnSpPr>
          <p:nvPr/>
        </p:nvCxnSpPr>
        <p:spPr bwMode="auto">
          <a:xfrm>
            <a:off x="3162300" y="2849563"/>
            <a:ext cx="831850" cy="619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0" name="Straight Connector 501">
            <a:extLst>
              <a:ext uri="{FF2B5EF4-FFF2-40B4-BE49-F238E27FC236}">
                <a16:creationId xmlns:a16="http://schemas.microsoft.com/office/drawing/2014/main" id="{24786CD6-DAF3-4E12-8291-C2A043B22632}"/>
              </a:ext>
            </a:extLst>
          </p:cNvPr>
          <p:cNvCxnSpPr>
            <a:cxnSpLocks noChangeShapeType="1"/>
          </p:cNvCxnSpPr>
          <p:nvPr/>
        </p:nvCxnSpPr>
        <p:spPr bwMode="auto">
          <a:xfrm flipV="1">
            <a:off x="2759075" y="2973388"/>
            <a:ext cx="1303338" cy="277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1" name="Straight Connector 502">
            <a:extLst>
              <a:ext uri="{FF2B5EF4-FFF2-40B4-BE49-F238E27FC236}">
                <a16:creationId xmlns:a16="http://schemas.microsoft.com/office/drawing/2014/main" id="{5CBA53E3-EE9F-46FA-A829-4CD8E83080C7}"/>
              </a:ext>
            </a:extLst>
          </p:cNvPr>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2" name="Straight Connector 503">
            <a:extLst>
              <a:ext uri="{FF2B5EF4-FFF2-40B4-BE49-F238E27FC236}">
                <a16:creationId xmlns:a16="http://schemas.microsoft.com/office/drawing/2014/main" id="{D9291668-F01A-428B-BC87-70546C6CE2D0}"/>
              </a:ext>
            </a:extLst>
          </p:cNvPr>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3" name="Straight Connector 504">
            <a:extLst>
              <a:ext uri="{FF2B5EF4-FFF2-40B4-BE49-F238E27FC236}">
                <a16:creationId xmlns:a16="http://schemas.microsoft.com/office/drawing/2014/main" id="{85585688-B117-4407-B136-82887442BC39}"/>
              </a:ext>
            </a:extLst>
          </p:cNvPr>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4" name="Straight Connector 505">
            <a:extLst>
              <a:ext uri="{FF2B5EF4-FFF2-40B4-BE49-F238E27FC236}">
                <a16:creationId xmlns:a16="http://schemas.microsoft.com/office/drawing/2014/main" id="{9D5C935C-8A32-4DD2-89BC-3E13745A0AD1}"/>
              </a:ext>
            </a:extLst>
          </p:cNvPr>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5" name="Straight Connector 507">
            <a:extLst>
              <a:ext uri="{FF2B5EF4-FFF2-40B4-BE49-F238E27FC236}">
                <a16:creationId xmlns:a16="http://schemas.microsoft.com/office/drawing/2014/main" id="{8F57BA2C-E1BE-40C4-96D3-FD3F3C09ED3F}"/>
              </a:ext>
            </a:extLst>
          </p:cNvPr>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6" name="Straight Connector 509">
            <a:extLst>
              <a:ext uri="{FF2B5EF4-FFF2-40B4-BE49-F238E27FC236}">
                <a16:creationId xmlns:a16="http://schemas.microsoft.com/office/drawing/2014/main" id="{B1533B8E-95D7-4D91-A9C0-2A1DB526586B}"/>
              </a:ext>
            </a:extLst>
          </p:cNvPr>
          <p:cNvCxnSpPr>
            <a:cxnSpLocks noChangeShapeType="1"/>
            <a:stCxn id="81093" idx="0"/>
          </p:cNvCxnSpPr>
          <p:nvPr/>
        </p:nvCxnSpPr>
        <p:spPr bwMode="auto">
          <a:xfrm flipH="1" flipV="1">
            <a:off x="6843713" y="4694238"/>
            <a:ext cx="285750" cy="1160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7" name="Straight Connector 510">
            <a:extLst>
              <a:ext uri="{FF2B5EF4-FFF2-40B4-BE49-F238E27FC236}">
                <a16:creationId xmlns:a16="http://schemas.microsoft.com/office/drawing/2014/main" id="{6C67F60E-C173-4987-B3DB-79AC07BFEF1F}"/>
              </a:ext>
            </a:extLst>
          </p:cNvPr>
          <p:cNvCxnSpPr>
            <a:cxnSpLocks noChangeShapeType="1"/>
          </p:cNvCxnSpPr>
          <p:nvPr/>
        </p:nvCxnSpPr>
        <p:spPr bwMode="auto">
          <a:xfrm flipH="1" flipV="1">
            <a:off x="55927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8" name="Straight Connector 511">
            <a:extLst>
              <a:ext uri="{FF2B5EF4-FFF2-40B4-BE49-F238E27FC236}">
                <a16:creationId xmlns:a16="http://schemas.microsoft.com/office/drawing/2014/main" id="{11C47F65-BEB5-4C94-8C68-E421A35C7F34}"/>
              </a:ext>
            </a:extLst>
          </p:cNvPr>
          <p:cNvCxnSpPr>
            <a:cxnSpLocks noChangeShapeType="1"/>
            <a:stCxn id="81090" idx="0"/>
          </p:cNvCxnSpPr>
          <p:nvPr/>
        </p:nvCxnSpPr>
        <p:spPr bwMode="auto">
          <a:xfrm flipH="1" flipV="1">
            <a:off x="4668839" y="5192714"/>
            <a:ext cx="244475" cy="661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9" name="Straight Connector 512">
            <a:extLst>
              <a:ext uri="{FF2B5EF4-FFF2-40B4-BE49-F238E27FC236}">
                <a16:creationId xmlns:a16="http://schemas.microsoft.com/office/drawing/2014/main" id="{02277FCF-A9A0-4F07-A722-3AE845FF6881}"/>
              </a:ext>
            </a:extLst>
          </p:cNvPr>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80" name="Straight Connector 513">
            <a:extLst>
              <a:ext uri="{FF2B5EF4-FFF2-40B4-BE49-F238E27FC236}">
                <a16:creationId xmlns:a16="http://schemas.microsoft.com/office/drawing/2014/main" id="{ACAB53B2-BD98-451B-A5AF-C123060842BB}"/>
              </a:ext>
            </a:extLst>
          </p:cNvPr>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81" name="Straight Connector 514">
            <a:extLst>
              <a:ext uri="{FF2B5EF4-FFF2-40B4-BE49-F238E27FC236}">
                <a16:creationId xmlns:a16="http://schemas.microsoft.com/office/drawing/2014/main" id="{8E2AE560-5F49-4DB1-B364-F7CF61262041}"/>
              </a:ext>
            </a:extLst>
          </p:cNvPr>
          <p:cNvCxnSpPr>
            <a:cxnSpLocks noChangeShapeType="1"/>
          </p:cNvCxnSpPr>
          <p:nvPr/>
        </p:nvCxnSpPr>
        <p:spPr bwMode="auto">
          <a:xfrm>
            <a:off x="2679700" y="4376738"/>
            <a:ext cx="996950"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0984" name="Group 347">
            <a:extLst>
              <a:ext uri="{FF2B5EF4-FFF2-40B4-BE49-F238E27FC236}">
                <a16:creationId xmlns:a16="http://schemas.microsoft.com/office/drawing/2014/main" id="{2922F690-A3C5-4DF6-90D7-C1227CE30B08}"/>
              </a:ext>
            </a:extLst>
          </p:cNvPr>
          <p:cNvGrpSpPr>
            <a:grpSpLocks/>
          </p:cNvGrpSpPr>
          <p:nvPr/>
        </p:nvGrpSpPr>
        <p:grpSpPr bwMode="auto">
          <a:xfrm>
            <a:off x="8342314" y="3868738"/>
            <a:ext cx="530225" cy="214312"/>
            <a:chOff x="1871277" y="1576300"/>
            <a:chExt cx="1128371" cy="437860"/>
          </a:xfrm>
        </p:grpSpPr>
        <p:sp>
          <p:nvSpPr>
            <p:cNvPr id="588" name="Oval 587">
              <a:extLst>
                <a:ext uri="{FF2B5EF4-FFF2-40B4-BE49-F238E27FC236}">
                  <a16:creationId xmlns:a16="http://schemas.microsoft.com/office/drawing/2014/main" id="{FBB098CA-B6D0-4DFE-8FD0-E7A89E80425C}"/>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9" name="Rectangle 588">
              <a:extLst>
                <a:ext uri="{FF2B5EF4-FFF2-40B4-BE49-F238E27FC236}">
                  <a16:creationId xmlns:a16="http://schemas.microsoft.com/office/drawing/2014/main" id="{4ECCD917-40C4-4180-825D-B7BF80FB69E8}"/>
                </a:ext>
              </a:extLst>
            </p:cNvPr>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0" name="Oval 589">
              <a:extLst>
                <a:ext uri="{FF2B5EF4-FFF2-40B4-BE49-F238E27FC236}">
                  <a16:creationId xmlns:a16="http://schemas.microsoft.com/office/drawing/2014/main" id="{6430C16B-2803-4CBC-BC29-A6FC85C956D9}"/>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1" name="Freeform 590">
              <a:extLst>
                <a:ext uri="{FF2B5EF4-FFF2-40B4-BE49-F238E27FC236}">
                  <a16:creationId xmlns:a16="http://schemas.microsoft.com/office/drawing/2014/main" id="{B528CD37-EEAB-436A-AAEF-4543AA18089F}"/>
                </a:ext>
              </a:extLst>
            </p:cNvPr>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2" name="Freeform 591">
              <a:extLst>
                <a:ext uri="{FF2B5EF4-FFF2-40B4-BE49-F238E27FC236}">
                  <a16:creationId xmlns:a16="http://schemas.microsoft.com/office/drawing/2014/main" id="{40818556-06E5-4293-863E-E98379DF4F4B}"/>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3" name="Freeform 592">
              <a:extLst>
                <a:ext uri="{FF2B5EF4-FFF2-40B4-BE49-F238E27FC236}">
                  <a16:creationId xmlns:a16="http://schemas.microsoft.com/office/drawing/2014/main" id="{C1172F09-3349-430B-B796-3D704579AFDB}"/>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4" name="Freeform 593">
              <a:extLst>
                <a:ext uri="{FF2B5EF4-FFF2-40B4-BE49-F238E27FC236}">
                  <a16:creationId xmlns:a16="http://schemas.microsoft.com/office/drawing/2014/main" id="{A73151F8-0DD1-425B-8EAF-F62DE8E3CEEE}"/>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95" name="Straight Connector 594">
              <a:extLst>
                <a:ext uri="{FF2B5EF4-FFF2-40B4-BE49-F238E27FC236}">
                  <a16:creationId xmlns:a16="http://schemas.microsoft.com/office/drawing/2014/main" id="{04E874F5-702D-47D8-B102-82B02EC52C5E}"/>
                </a:ext>
              </a:extLst>
            </p:cNvPr>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a:extLst>
                <a:ext uri="{FF2B5EF4-FFF2-40B4-BE49-F238E27FC236}">
                  <a16:creationId xmlns:a16="http://schemas.microsoft.com/office/drawing/2014/main" id="{4BDDBC9D-510D-41F2-9F4C-8BB990CA4EE0}"/>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85" name="Group 347">
            <a:extLst>
              <a:ext uri="{FF2B5EF4-FFF2-40B4-BE49-F238E27FC236}">
                <a16:creationId xmlns:a16="http://schemas.microsoft.com/office/drawing/2014/main" id="{7B6095A4-264D-499B-A778-7657FA866F01}"/>
              </a:ext>
            </a:extLst>
          </p:cNvPr>
          <p:cNvGrpSpPr>
            <a:grpSpLocks/>
          </p:cNvGrpSpPr>
          <p:nvPr/>
        </p:nvGrpSpPr>
        <p:grpSpPr bwMode="auto">
          <a:xfrm>
            <a:off x="8574089" y="4464051"/>
            <a:ext cx="530225" cy="214313"/>
            <a:chOff x="1871277" y="1576300"/>
            <a:chExt cx="1128371" cy="437860"/>
          </a:xfrm>
        </p:grpSpPr>
        <p:sp>
          <p:nvSpPr>
            <p:cNvPr id="579" name="Oval 578">
              <a:extLst>
                <a:ext uri="{FF2B5EF4-FFF2-40B4-BE49-F238E27FC236}">
                  <a16:creationId xmlns:a16="http://schemas.microsoft.com/office/drawing/2014/main" id="{9AF2CCDA-0CEC-4264-8DE0-E433539FB37D}"/>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0" name="Rectangle 579">
              <a:extLst>
                <a:ext uri="{FF2B5EF4-FFF2-40B4-BE49-F238E27FC236}">
                  <a16:creationId xmlns:a16="http://schemas.microsoft.com/office/drawing/2014/main" id="{B9037263-1B5F-4DBE-98D1-673D8133F0B0}"/>
                </a:ext>
              </a:extLst>
            </p:cNvPr>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1" name="Oval 580">
              <a:extLst>
                <a:ext uri="{FF2B5EF4-FFF2-40B4-BE49-F238E27FC236}">
                  <a16:creationId xmlns:a16="http://schemas.microsoft.com/office/drawing/2014/main" id="{5A211C9E-E39D-4583-BF7B-FE78839E647D}"/>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2" name="Freeform 581">
              <a:extLst>
                <a:ext uri="{FF2B5EF4-FFF2-40B4-BE49-F238E27FC236}">
                  <a16:creationId xmlns:a16="http://schemas.microsoft.com/office/drawing/2014/main" id="{C3F7CDCC-42EA-430C-AAA1-3547FB47C58D}"/>
                </a:ext>
              </a:extLst>
            </p:cNvPr>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3" name="Freeform 582">
              <a:extLst>
                <a:ext uri="{FF2B5EF4-FFF2-40B4-BE49-F238E27FC236}">
                  <a16:creationId xmlns:a16="http://schemas.microsoft.com/office/drawing/2014/main" id="{FA9FBF43-21D0-4240-B30B-9B9B9EA5E640}"/>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4" name="Freeform 583">
              <a:extLst>
                <a:ext uri="{FF2B5EF4-FFF2-40B4-BE49-F238E27FC236}">
                  <a16:creationId xmlns:a16="http://schemas.microsoft.com/office/drawing/2014/main" id="{A7BA46C3-098C-47A6-B192-C709E8847D94}"/>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5" name="Freeform 584">
              <a:extLst>
                <a:ext uri="{FF2B5EF4-FFF2-40B4-BE49-F238E27FC236}">
                  <a16:creationId xmlns:a16="http://schemas.microsoft.com/office/drawing/2014/main" id="{77513593-56A4-4E28-BACA-0538AC65296F}"/>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86" name="Straight Connector 585">
              <a:extLst>
                <a:ext uri="{FF2B5EF4-FFF2-40B4-BE49-F238E27FC236}">
                  <a16:creationId xmlns:a16="http://schemas.microsoft.com/office/drawing/2014/main" id="{C17F4EF8-42B3-419D-B743-4CD3E0756413}"/>
                </a:ext>
              </a:extLst>
            </p:cNvPr>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a:extLst>
                <a:ext uri="{FF2B5EF4-FFF2-40B4-BE49-F238E27FC236}">
                  <a16:creationId xmlns:a16="http://schemas.microsoft.com/office/drawing/2014/main" id="{D29A5D61-EBC0-40D5-9B65-4B2FFB725345}"/>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86" name="Group 347">
            <a:extLst>
              <a:ext uri="{FF2B5EF4-FFF2-40B4-BE49-F238E27FC236}">
                <a16:creationId xmlns:a16="http://schemas.microsoft.com/office/drawing/2014/main" id="{2E074F50-BB8F-407C-8815-E545B042A086}"/>
              </a:ext>
            </a:extLst>
          </p:cNvPr>
          <p:cNvGrpSpPr>
            <a:grpSpLocks/>
          </p:cNvGrpSpPr>
          <p:nvPr/>
        </p:nvGrpSpPr>
        <p:grpSpPr bwMode="auto">
          <a:xfrm>
            <a:off x="6483351" y="4514851"/>
            <a:ext cx="530225" cy="214313"/>
            <a:chOff x="1871277" y="1576300"/>
            <a:chExt cx="1128371" cy="437860"/>
          </a:xfrm>
        </p:grpSpPr>
        <p:sp>
          <p:nvSpPr>
            <p:cNvPr id="534" name="Oval 533">
              <a:extLst>
                <a:ext uri="{FF2B5EF4-FFF2-40B4-BE49-F238E27FC236}">
                  <a16:creationId xmlns:a16="http://schemas.microsoft.com/office/drawing/2014/main" id="{2CB0AA5A-4F6D-4AE8-918C-132431A6ACE7}"/>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35" name="Rectangle 534">
              <a:extLst>
                <a:ext uri="{FF2B5EF4-FFF2-40B4-BE49-F238E27FC236}">
                  <a16:creationId xmlns:a16="http://schemas.microsoft.com/office/drawing/2014/main" id="{0598E12B-9DF2-4C2C-AC05-881E78771B02}"/>
                </a:ext>
              </a:extLst>
            </p:cNvPr>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6" name="Oval 535">
              <a:extLst>
                <a:ext uri="{FF2B5EF4-FFF2-40B4-BE49-F238E27FC236}">
                  <a16:creationId xmlns:a16="http://schemas.microsoft.com/office/drawing/2014/main" id="{18182B37-D9E6-44D1-8FAD-8A0C91AFEEC6}"/>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37" name="Freeform 536">
              <a:extLst>
                <a:ext uri="{FF2B5EF4-FFF2-40B4-BE49-F238E27FC236}">
                  <a16:creationId xmlns:a16="http://schemas.microsoft.com/office/drawing/2014/main" id="{D6709AE4-E7D3-46B0-8DAD-320C4DE8A2D8}"/>
                </a:ext>
              </a:extLst>
            </p:cNvPr>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8" name="Freeform 537">
              <a:extLst>
                <a:ext uri="{FF2B5EF4-FFF2-40B4-BE49-F238E27FC236}">
                  <a16:creationId xmlns:a16="http://schemas.microsoft.com/office/drawing/2014/main" id="{56A80EB7-1418-4E09-B03B-165FCEBD9206}"/>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39" name="Freeform 538">
              <a:extLst>
                <a:ext uri="{FF2B5EF4-FFF2-40B4-BE49-F238E27FC236}">
                  <a16:creationId xmlns:a16="http://schemas.microsoft.com/office/drawing/2014/main" id="{40263FA3-F9BB-4BCD-B84A-59CA413A5D80}"/>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40" name="Freeform 539">
              <a:extLst>
                <a:ext uri="{FF2B5EF4-FFF2-40B4-BE49-F238E27FC236}">
                  <a16:creationId xmlns:a16="http://schemas.microsoft.com/office/drawing/2014/main" id="{866A8959-B7B3-4FDD-81EE-D70EE963E232}"/>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41" name="Straight Connector 540">
              <a:extLst>
                <a:ext uri="{FF2B5EF4-FFF2-40B4-BE49-F238E27FC236}">
                  <a16:creationId xmlns:a16="http://schemas.microsoft.com/office/drawing/2014/main" id="{C4905703-6085-421A-BB28-B1D99E3A7DF4}"/>
                </a:ext>
              </a:extLst>
            </p:cNvPr>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a:extLst>
                <a:ext uri="{FF2B5EF4-FFF2-40B4-BE49-F238E27FC236}">
                  <a16:creationId xmlns:a16="http://schemas.microsoft.com/office/drawing/2014/main" id="{3D40795A-5ABB-4869-8085-40E5882C74B8}"/>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0987" name="Straight Connector 508">
            <a:extLst>
              <a:ext uri="{FF2B5EF4-FFF2-40B4-BE49-F238E27FC236}">
                <a16:creationId xmlns:a16="http://schemas.microsoft.com/office/drawing/2014/main" id="{B664F447-911B-44E6-82C2-D22C072D8E0E}"/>
              </a:ext>
            </a:extLst>
          </p:cNvPr>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0988" name="Group 347">
            <a:extLst>
              <a:ext uri="{FF2B5EF4-FFF2-40B4-BE49-F238E27FC236}">
                <a16:creationId xmlns:a16="http://schemas.microsoft.com/office/drawing/2014/main" id="{CD18BFF3-C38B-422C-8CA1-6A128ED05CBE}"/>
              </a:ext>
            </a:extLst>
          </p:cNvPr>
          <p:cNvGrpSpPr>
            <a:grpSpLocks/>
          </p:cNvGrpSpPr>
          <p:nvPr/>
        </p:nvGrpSpPr>
        <p:grpSpPr bwMode="auto">
          <a:xfrm>
            <a:off x="3667125" y="4305300"/>
            <a:ext cx="484188" cy="211138"/>
            <a:chOff x="1871277" y="1576300"/>
            <a:chExt cx="1128371" cy="437860"/>
          </a:xfrm>
        </p:grpSpPr>
        <p:sp>
          <p:nvSpPr>
            <p:cNvPr id="505" name="Oval 504">
              <a:extLst>
                <a:ext uri="{FF2B5EF4-FFF2-40B4-BE49-F238E27FC236}">
                  <a16:creationId xmlns:a16="http://schemas.microsoft.com/office/drawing/2014/main" id="{F490229C-29C7-4EAA-948D-5C0128B4961E}"/>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06" name="Rectangle 505">
              <a:extLst>
                <a:ext uri="{FF2B5EF4-FFF2-40B4-BE49-F238E27FC236}">
                  <a16:creationId xmlns:a16="http://schemas.microsoft.com/office/drawing/2014/main" id="{8DE5E012-DABD-4490-A458-A49A6848214C}"/>
                </a:ext>
              </a:extLst>
            </p:cNvPr>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07" name="Oval 506">
              <a:extLst>
                <a:ext uri="{FF2B5EF4-FFF2-40B4-BE49-F238E27FC236}">
                  <a16:creationId xmlns:a16="http://schemas.microsoft.com/office/drawing/2014/main" id="{EC7A6C07-3CD3-494A-8F51-6F5ADA21F01E}"/>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08" name="Freeform 507">
              <a:extLst>
                <a:ext uri="{FF2B5EF4-FFF2-40B4-BE49-F238E27FC236}">
                  <a16:creationId xmlns:a16="http://schemas.microsoft.com/office/drawing/2014/main" id="{50181AD6-27B1-42B3-A39E-23DF01464C26}"/>
                </a:ext>
              </a:extLst>
            </p:cNvPr>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09" name="Freeform 508">
              <a:extLst>
                <a:ext uri="{FF2B5EF4-FFF2-40B4-BE49-F238E27FC236}">
                  <a16:creationId xmlns:a16="http://schemas.microsoft.com/office/drawing/2014/main" id="{62B5DCC4-A13E-4780-AA84-4C44BE2A5736}"/>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10" name="Freeform 509">
              <a:extLst>
                <a:ext uri="{FF2B5EF4-FFF2-40B4-BE49-F238E27FC236}">
                  <a16:creationId xmlns:a16="http://schemas.microsoft.com/office/drawing/2014/main" id="{B896F8CE-BF48-42FB-89EC-C73F18F254BD}"/>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11" name="Freeform 510">
              <a:extLst>
                <a:ext uri="{FF2B5EF4-FFF2-40B4-BE49-F238E27FC236}">
                  <a16:creationId xmlns:a16="http://schemas.microsoft.com/office/drawing/2014/main" id="{E692D8E4-03C0-4C04-92B3-7336C85B6696}"/>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12" name="Straight Connector 511">
              <a:extLst>
                <a:ext uri="{FF2B5EF4-FFF2-40B4-BE49-F238E27FC236}">
                  <a16:creationId xmlns:a16="http://schemas.microsoft.com/office/drawing/2014/main" id="{06B4376D-C2F1-4EE1-88A4-6F84B68F6502}"/>
                </a:ext>
              </a:extLst>
            </p:cNvPr>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a:extLst>
                <a:ext uri="{FF2B5EF4-FFF2-40B4-BE49-F238E27FC236}">
                  <a16:creationId xmlns:a16="http://schemas.microsoft.com/office/drawing/2014/main" id="{A8655E52-2920-4DB6-92DB-A7B71972F38A}"/>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89" name="Group 347">
            <a:extLst>
              <a:ext uri="{FF2B5EF4-FFF2-40B4-BE49-F238E27FC236}">
                <a16:creationId xmlns:a16="http://schemas.microsoft.com/office/drawing/2014/main" id="{5FBBA69A-F48A-4D1F-A8F0-378B0A6F4377}"/>
              </a:ext>
            </a:extLst>
          </p:cNvPr>
          <p:cNvGrpSpPr>
            <a:grpSpLocks/>
          </p:cNvGrpSpPr>
          <p:nvPr/>
        </p:nvGrpSpPr>
        <p:grpSpPr bwMode="auto">
          <a:xfrm>
            <a:off x="5268914" y="5006975"/>
            <a:ext cx="484187" cy="211138"/>
            <a:chOff x="1871277" y="1576300"/>
            <a:chExt cx="1128371" cy="437860"/>
          </a:xfrm>
        </p:grpSpPr>
        <p:sp>
          <p:nvSpPr>
            <p:cNvPr id="487" name="Oval 486">
              <a:extLst>
                <a:ext uri="{FF2B5EF4-FFF2-40B4-BE49-F238E27FC236}">
                  <a16:creationId xmlns:a16="http://schemas.microsoft.com/office/drawing/2014/main" id="{3A1F057D-C8C5-4183-89B9-582F37414905}"/>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88" name="Rectangle 487">
              <a:extLst>
                <a:ext uri="{FF2B5EF4-FFF2-40B4-BE49-F238E27FC236}">
                  <a16:creationId xmlns:a16="http://schemas.microsoft.com/office/drawing/2014/main" id="{A2268A4E-24C1-4228-B9C0-83E7F0018F39}"/>
                </a:ext>
              </a:extLst>
            </p:cNvPr>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89" name="Oval 488">
              <a:extLst>
                <a:ext uri="{FF2B5EF4-FFF2-40B4-BE49-F238E27FC236}">
                  <a16:creationId xmlns:a16="http://schemas.microsoft.com/office/drawing/2014/main" id="{6FE17BB7-8934-41E7-AB5D-BDFF7442237A}"/>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90" name="Freeform 489">
              <a:extLst>
                <a:ext uri="{FF2B5EF4-FFF2-40B4-BE49-F238E27FC236}">
                  <a16:creationId xmlns:a16="http://schemas.microsoft.com/office/drawing/2014/main" id="{D7830B1B-B908-4905-9C68-B00B83C73EE1}"/>
                </a:ext>
              </a:extLst>
            </p:cNvPr>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1" name="Freeform 490">
              <a:extLst>
                <a:ext uri="{FF2B5EF4-FFF2-40B4-BE49-F238E27FC236}">
                  <a16:creationId xmlns:a16="http://schemas.microsoft.com/office/drawing/2014/main" id="{90F64A79-4C3E-42DE-9C06-849A2D01B76D}"/>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92" name="Freeform 491">
              <a:extLst>
                <a:ext uri="{FF2B5EF4-FFF2-40B4-BE49-F238E27FC236}">
                  <a16:creationId xmlns:a16="http://schemas.microsoft.com/office/drawing/2014/main" id="{D2D875D3-84C6-40E0-B844-FD4CB3EF313A}"/>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93" name="Freeform 492">
              <a:extLst>
                <a:ext uri="{FF2B5EF4-FFF2-40B4-BE49-F238E27FC236}">
                  <a16:creationId xmlns:a16="http://schemas.microsoft.com/office/drawing/2014/main" id="{D6D371B5-E81B-4712-B364-B2A9080B92FE}"/>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94" name="Straight Connector 493">
              <a:extLst>
                <a:ext uri="{FF2B5EF4-FFF2-40B4-BE49-F238E27FC236}">
                  <a16:creationId xmlns:a16="http://schemas.microsoft.com/office/drawing/2014/main" id="{A49DA51F-4999-484D-8046-609FCFBE36A4}"/>
                </a:ext>
              </a:extLst>
            </p:cNvPr>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a:extLst>
                <a:ext uri="{FF2B5EF4-FFF2-40B4-BE49-F238E27FC236}">
                  <a16:creationId xmlns:a16="http://schemas.microsoft.com/office/drawing/2014/main" id="{6518D6B4-7C58-47C7-A1A5-779F4DC78D8B}"/>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0" name="Group 439">
            <a:extLst>
              <a:ext uri="{FF2B5EF4-FFF2-40B4-BE49-F238E27FC236}">
                <a16:creationId xmlns:a16="http://schemas.microsoft.com/office/drawing/2014/main" id="{D940A08E-2790-4657-9FEF-A0A47CE431BF}"/>
              </a:ext>
            </a:extLst>
          </p:cNvPr>
          <p:cNvGrpSpPr>
            <a:grpSpLocks/>
          </p:cNvGrpSpPr>
          <p:nvPr/>
        </p:nvGrpSpPr>
        <p:grpSpPr bwMode="auto">
          <a:xfrm>
            <a:off x="4405314" y="5194300"/>
            <a:ext cx="484187" cy="211138"/>
            <a:chOff x="1871277" y="1576300"/>
            <a:chExt cx="1128371" cy="437860"/>
          </a:xfrm>
        </p:grpSpPr>
        <p:sp>
          <p:nvSpPr>
            <p:cNvPr id="451" name="Oval 450">
              <a:extLst>
                <a:ext uri="{FF2B5EF4-FFF2-40B4-BE49-F238E27FC236}">
                  <a16:creationId xmlns:a16="http://schemas.microsoft.com/office/drawing/2014/main" id="{20FDEB1C-FCA3-4609-A0B5-C36EB39E8571}"/>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52" name="Rectangle 451">
              <a:extLst>
                <a:ext uri="{FF2B5EF4-FFF2-40B4-BE49-F238E27FC236}">
                  <a16:creationId xmlns:a16="http://schemas.microsoft.com/office/drawing/2014/main" id="{4469667E-08D7-43E7-9411-C048091A0E32}"/>
                </a:ext>
              </a:extLst>
            </p:cNvPr>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3" name="Oval 452">
              <a:extLst>
                <a:ext uri="{FF2B5EF4-FFF2-40B4-BE49-F238E27FC236}">
                  <a16:creationId xmlns:a16="http://schemas.microsoft.com/office/drawing/2014/main" id="{4BD78F1B-53A9-4F20-92AA-C72F7ED2DA2C}"/>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54" name="Freeform 453">
              <a:extLst>
                <a:ext uri="{FF2B5EF4-FFF2-40B4-BE49-F238E27FC236}">
                  <a16:creationId xmlns:a16="http://schemas.microsoft.com/office/drawing/2014/main" id="{3BDA46B2-D6D0-4CB0-BE79-83293041622E}"/>
                </a:ext>
              </a:extLst>
            </p:cNvPr>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5" name="Freeform 454">
              <a:extLst>
                <a:ext uri="{FF2B5EF4-FFF2-40B4-BE49-F238E27FC236}">
                  <a16:creationId xmlns:a16="http://schemas.microsoft.com/office/drawing/2014/main" id="{7BE4F69F-EBFA-4166-8166-1CBAA3F1A209}"/>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56" name="Freeform 455">
              <a:extLst>
                <a:ext uri="{FF2B5EF4-FFF2-40B4-BE49-F238E27FC236}">
                  <a16:creationId xmlns:a16="http://schemas.microsoft.com/office/drawing/2014/main" id="{8800555E-3FA3-47F5-B18D-35B5ACE4E48F}"/>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57" name="Freeform 456">
              <a:extLst>
                <a:ext uri="{FF2B5EF4-FFF2-40B4-BE49-F238E27FC236}">
                  <a16:creationId xmlns:a16="http://schemas.microsoft.com/office/drawing/2014/main" id="{D97FB96F-361C-43FA-A5AC-B83D75DE101D}"/>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58" name="Straight Connector 457">
              <a:extLst>
                <a:ext uri="{FF2B5EF4-FFF2-40B4-BE49-F238E27FC236}">
                  <a16:creationId xmlns:a16="http://schemas.microsoft.com/office/drawing/2014/main" id="{245B0065-0F92-4235-8B72-DABC26D378C7}"/>
                </a:ext>
              </a:extLst>
            </p:cNvPr>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a:extLst>
                <a:ext uri="{FF2B5EF4-FFF2-40B4-BE49-F238E27FC236}">
                  <a16:creationId xmlns:a16="http://schemas.microsoft.com/office/drawing/2014/main" id="{14ADCBD4-3728-43D3-91EB-8171F3319E4C}"/>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1" name="Group 347">
            <a:extLst>
              <a:ext uri="{FF2B5EF4-FFF2-40B4-BE49-F238E27FC236}">
                <a16:creationId xmlns:a16="http://schemas.microsoft.com/office/drawing/2014/main" id="{06092A22-1FD6-4A1F-8A59-00E690EF82A4}"/>
              </a:ext>
            </a:extLst>
          </p:cNvPr>
          <p:cNvGrpSpPr>
            <a:grpSpLocks/>
          </p:cNvGrpSpPr>
          <p:nvPr/>
        </p:nvGrpSpPr>
        <p:grpSpPr bwMode="auto">
          <a:xfrm>
            <a:off x="3359150" y="5056189"/>
            <a:ext cx="484188" cy="211137"/>
            <a:chOff x="1871277" y="1576300"/>
            <a:chExt cx="1128371" cy="437860"/>
          </a:xfrm>
        </p:grpSpPr>
        <p:sp>
          <p:nvSpPr>
            <p:cNvPr id="442" name="Oval 441">
              <a:extLst>
                <a:ext uri="{FF2B5EF4-FFF2-40B4-BE49-F238E27FC236}">
                  <a16:creationId xmlns:a16="http://schemas.microsoft.com/office/drawing/2014/main" id="{7170C98B-DF01-4299-9EA8-919FBA6C3D90}"/>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43" name="Rectangle 442">
              <a:extLst>
                <a:ext uri="{FF2B5EF4-FFF2-40B4-BE49-F238E27FC236}">
                  <a16:creationId xmlns:a16="http://schemas.microsoft.com/office/drawing/2014/main" id="{052FA4C7-D51C-4119-B390-867DB4795FBD}"/>
                </a:ext>
              </a:extLst>
            </p:cNvPr>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44" name="Oval 443">
              <a:extLst>
                <a:ext uri="{FF2B5EF4-FFF2-40B4-BE49-F238E27FC236}">
                  <a16:creationId xmlns:a16="http://schemas.microsoft.com/office/drawing/2014/main" id="{0D965517-68DD-4FAF-A827-295B33F96794}"/>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45" name="Freeform 444">
              <a:extLst>
                <a:ext uri="{FF2B5EF4-FFF2-40B4-BE49-F238E27FC236}">
                  <a16:creationId xmlns:a16="http://schemas.microsoft.com/office/drawing/2014/main" id="{CFA4937C-1061-404C-ABA5-F86FE5CDD6AB}"/>
                </a:ext>
              </a:extLst>
            </p:cNvPr>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46" name="Freeform 445">
              <a:extLst>
                <a:ext uri="{FF2B5EF4-FFF2-40B4-BE49-F238E27FC236}">
                  <a16:creationId xmlns:a16="http://schemas.microsoft.com/office/drawing/2014/main" id="{5A3DCA2C-E6C5-4B1A-86CD-F3E9590B35DC}"/>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47" name="Freeform 446">
              <a:extLst>
                <a:ext uri="{FF2B5EF4-FFF2-40B4-BE49-F238E27FC236}">
                  <a16:creationId xmlns:a16="http://schemas.microsoft.com/office/drawing/2014/main" id="{8A182D5E-A159-4C89-B797-2F96A9E917E3}"/>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48" name="Freeform 447">
              <a:extLst>
                <a:ext uri="{FF2B5EF4-FFF2-40B4-BE49-F238E27FC236}">
                  <a16:creationId xmlns:a16="http://schemas.microsoft.com/office/drawing/2014/main" id="{75C53D2E-F2FD-4F5F-B463-DDC89B5A6DEE}"/>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49" name="Straight Connector 448">
              <a:extLst>
                <a:ext uri="{FF2B5EF4-FFF2-40B4-BE49-F238E27FC236}">
                  <a16:creationId xmlns:a16="http://schemas.microsoft.com/office/drawing/2014/main" id="{31875391-CF3D-4D51-B56C-C90B526C97D7}"/>
                </a:ext>
              </a:extLst>
            </p:cNvPr>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a:extLst>
                <a:ext uri="{FF2B5EF4-FFF2-40B4-BE49-F238E27FC236}">
                  <a16:creationId xmlns:a16="http://schemas.microsoft.com/office/drawing/2014/main" id="{DFC86ECC-8476-41D4-B5CB-1386B1EF93E6}"/>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2" name="Group 347">
            <a:extLst>
              <a:ext uri="{FF2B5EF4-FFF2-40B4-BE49-F238E27FC236}">
                <a16:creationId xmlns:a16="http://schemas.microsoft.com/office/drawing/2014/main" id="{685B3796-EDBE-4B55-8F8B-0FC9A647FD0A}"/>
              </a:ext>
            </a:extLst>
          </p:cNvPr>
          <p:cNvGrpSpPr>
            <a:grpSpLocks/>
          </p:cNvGrpSpPr>
          <p:nvPr/>
        </p:nvGrpSpPr>
        <p:grpSpPr bwMode="auto">
          <a:xfrm>
            <a:off x="3994150" y="2832101"/>
            <a:ext cx="571500" cy="220663"/>
            <a:chOff x="1871277" y="1576300"/>
            <a:chExt cx="1128371" cy="437860"/>
          </a:xfrm>
        </p:grpSpPr>
        <p:sp>
          <p:nvSpPr>
            <p:cNvPr id="413" name="Oval 412">
              <a:extLst>
                <a:ext uri="{FF2B5EF4-FFF2-40B4-BE49-F238E27FC236}">
                  <a16:creationId xmlns:a16="http://schemas.microsoft.com/office/drawing/2014/main" id="{AC4C0B5F-58BB-4E00-8B93-C87729C4166A}"/>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14" name="Rectangle 413">
              <a:extLst>
                <a:ext uri="{FF2B5EF4-FFF2-40B4-BE49-F238E27FC236}">
                  <a16:creationId xmlns:a16="http://schemas.microsoft.com/office/drawing/2014/main" id="{1646C3F6-F29E-4020-9C8F-993666154F02}"/>
                </a:ext>
              </a:extLst>
            </p:cNvPr>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15" name="Oval 414">
              <a:extLst>
                <a:ext uri="{FF2B5EF4-FFF2-40B4-BE49-F238E27FC236}">
                  <a16:creationId xmlns:a16="http://schemas.microsoft.com/office/drawing/2014/main" id="{BD031DE2-AC7B-4EE5-B0E8-71165C66DA2A}"/>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16" name="Freeform 415">
              <a:extLst>
                <a:ext uri="{FF2B5EF4-FFF2-40B4-BE49-F238E27FC236}">
                  <a16:creationId xmlns:a16="http://schemas.microsoft.com/office/drawing/2014/main" id="{ADF0DCB8-6B12-4ECD-9C27-ED2CCB7FADB7}"/>
                </a:ext>
              </a:extLst>
            </p:cNvPr>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17" name="Freeform 416">
              <a:extLst>
                <a:ext uri="{FF2B5EF4-FFF2-40B4-BE49-F238E27FC236}">
                  <a16:creationId xmlns:a16="http://schemas.microsoft.com/office/drawing/2014/main" id="{B6F5A232-4B71-40B9-802F-5C4CA9171169}"/>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18" name="Freeform 417">
              <a:extLst>
                <a:ext uri="{FF2B5EF4-FFF2-40B4-BE49-F238E27FC236}">
                  <a16:creationId xmlns:a16="http://schemas.microsoft.com/office/drawing/2014/main" id="{AB1CA533-6AC1-41D6-BB9C-8EA374EA4F60}"/>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19" name="Freeform 418">
              <a:extLst>
                <a:ext uri="{FF2B5EF4-FFF2-40B4-BE49-F238E27FC236}">
                  <a16:creationId xmlns:a16="http://schemas.microsoft.com/office/drawing/2014/main" id="{F3FC091F-5F71-4D0E-B5A7-9C216B5C58ED}"/>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20" name="Straight Connector 419">
              <a:extLst>
                <a:ext uri="{FF2B5EF4-FFF2-40B4-BE49-F238E27FC236}">
                  <a16:creationId xmlns:a16="http://schemas.microsoft.com/office/drawing/2014/main" id="{1906B43D-6019-4911-B5D0-307A9B894F29}"/>
                </a:ext>
              </a:extLst>
            </p:cNvPr>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a:extLst>
                <a:ext uri="{FF2B5EF4-FFF2-40B4-BE49-F238E27FC236}">
                  <a16:creationId xmlns:a16="http://schemas.microsoft.com/office/drawing/2014/main" id="{EF9F846B-1CEA-4ED8-89AB-648E41A2FB44}"/>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3" name="Group 347">
            <a:extLst>
              <a:ext uri="{FF2B5EF4-FFF2-40B4-BE49-F238E27FC236}">
                <a16:creationId xmlns:a16="http://schemas.microsoft.com/office/drawing/2014/main" id="{6272F37E-9EBB-4BB1-B73B-842978E05E30}"/>
              </a:ext>
            </a:extLst>
          </p:cNvPr>
          <p:cNvGrpSpPr>
            <a:grpSpLocks/>
          </p:cNvGrpSpPr>
          <p:nvPr/>
        </p:nvGrpSpPr>
        <p:grpSpPr bwMode="auto">
          <a:xfrm>
            <a:off x="5635625" y="2951163"/>
            <a:ext cx="571500" cy="220662"/>
            <a:chOff x="1871277" y="1576300"/>
            <a:chExt cx="1128371" cy="437860"/>
          </a:xfrm>
        </p:grpSpPr>
        <p:sp>
          <p:nvSpPr>
            <p:cNvPr id="404" name="Oval 403">
              <a:extLst>
                <a:ext uri="{FF2B5EF4-FFF2-40B4-BE49-F238E27FC236}">
                  <a16:creationId xmlns:a16="http://schemas.microsoft.com/office/drawing/2014/main" id="{DDC8A8D7-6416-4A8D-9C4F-072B74891076}"/>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05" name="Rectangle 404">
              <a:extLst>
                <a:ext uri="{FF2B5EF4-FFF2-40B4-BE49-F238E27FC236}">
                  <a16:creationId xmlns:a16="http://schemas.microsoft.com/office/drawing/2014/main" id="{8B368DD0-7570-4CD8-B11B-67501A95784A}"/>
                </a:ext>
              </a:extLst>
            </p:cNvPr>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06" name="Oval 405">
              <a:extLst>
                <a:ext uri="{FF2B5EF4-FFF2-40B4-BE49-F238E27FC236}">
                  <a16:creationId xmlns:a16="http://schemas.microsoft.com/office/drawing/2014/main" id="{1C261FE7-2EF9-487D-BF21-AA10C95096E3}"/>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07" name="Freeform 406">
              <a:extLst>
                <a:ext uri="{FF2B5EF4-FFF2-40B4-BE49-F238E27FC236}">
                  <a16:creationId xmlns:a16="http://schemas.microsoft.com/office/drawing/2014/main" id="{4672DBB4-4422-4FC8-9140-2F4B17FFF68C}"/>
                </a:ext>
              </a:extLst>
            </p:cNvPr>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08" name="Freeform 407">
              <a:extLst>
                <a:ext uri="{FF2B5EF4-FFF2-40B4-BE49-F238E27FC236}">
                  <a16:creationId xmlns:a16="http://schemas.microsoft.com/office/drawing/2014/main" id="{5F113F4C-CC18-4E31-BBA3-2A1AA0125089}"/>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09" name="Freeform 408">
              <a:extLst>
                <a:ext uri="{FF2B5EF4-FFF2-40B4-BE49-F238E27FC236}">
                  <a16:creationId xmlns:a16="http://schemas.microsoft.com/office/drawing/2014/main" id="{0F379F91-3603-4CDB-A106-FBAAC29952B5}"/>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10" name="Freeform 409">
              <a:extLst>
                <a:ext uri="{FF2B5EF4-FFF2-40B4-BE49-F238E27FC236}">
                  <a16:creationId xmlns:a16="http://schemas.microsoft.com/office/drawing/2014/main" id="{92952E8C-B451-449B-B607-33F88AD5262B}"/>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11" name="Straight Connector 410">
              <a:extLst>
                <a:ext uri="{FF2B5EF4-FFF2-40B4-BE49-F238E27FC236}">
                  <a16:creationId xmlns:a16="http://schemas.microsoft.com/office/drawing/2014/main" id="{055E9A73-393C-4262-A817-F59E5C87C559}"/>
                </a:ext>
              </a:extLst>
            </p:cNvPr>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a:extLst>
                <a:ext uri="{FF2B5EF4-FFF2-40B4-BE49-F238E27FC236}">
                  <a16:creationId xmlns:a16="http://schemas.microsoft.com/office/drawing/2014/main" id="{892F1A94-E8B2-4369-B37C-63CC49940C26}"/>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4" name="Group 531">
            <a:extLst>
              <a:ext uri="{FF2B5EF4-FFF2-40B4-BE49-F238E27FC236}">
                <a16:creationId xmlns:a16="http://schemas.microsoft.com/office/drawing/2014/main" id="{F55C5203-C075-4D27-B77B-E916D4ADB924}"/>
              </a:ext>
            </a:extLst>
          </p:cNvPr>
          <p:cNvGrpSpPr>
            <a:grpSpLocks/>
          </p:cNvGrpSpPr>
          <p:nvPr/>
        </p:nvGrpSpPr>
        <p:grpSpPr bwMode="auto">
          <a:xfrm>
            <a:off x="7627939" y="4654551"/>
            <a:ext cx="530225" cy="214313"/>
            <a:chOff x="1871277" y="1576300"/>
            <a:chExt cx="1128371" cy="437860"/>
          </a:xfrm>
        </p:grpSpPr>
        <p:sp>
          <p:nvSpPr>
            <p:cNvPr id="543" name="Oval 542">
              <a:extLst>
                <a:ext uri="{FF2B5EF4-FFF2-40B4-BE49-F238E27FC236}">
                  <a16:creationId xmlns:a16="http://schemas.microsoft.com/office/drawing/2014/main" id="{04A1FEE7-19CC-461D-AFB2-BDF0331CA5BA}"/>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44" name="Rectangle 543">
              <a:extLst>
                <a:ext uri="{FF2B5EF4-FFF2-40B4-BE49-F238E27FC236}">
                  <a16:creationId xmlns:a16="http://schemas.microsoft.com/office/drawing/2014/main" id="{EF7F9E03-52C0-40B2-B3E1-C82BF796CEE8}"/>
                </a:ext>
              </a:extLst>
            </p:cNvPr>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5" name="Oval 544">
              <a:extLst>
                <a:ext uri="{FF2B5EF4-FFF2-40B4-BE49-F238E27FC236}">
                  <a16:creationId xmlns:a16="http://schemas.microsoft.com/office/drawing/2014/main" id="{96B15975-7148-4D68-AD72-F34F6051C52C}"/>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46" name="Freeform 545">
              <a:extLst>
                <a:ext uri="{FF2B5EF4-FFF2-40B4-BE49-F238E27FC236}">
                  <a16:creationId xmlns:a16="http://schemas.microsoft.com/office/drawing/2014/main" id="{33AF3481-426A-4EF1-A8AA-3CB9EE79D646}"/>
                </a:ext>
              </a:extLst>
            </p:cNvPr>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7" name="Freeform 546">
              <a:extLst>
                <a:ext uri="{FF2B5EF4-FFF2-40B4-BE49-F238E27FC236}">
                  <a16:creationId xmlns:a16="http://schemas.microsoft.com/office/drawing/2014/main" id="{FAC87788-747F-4EFA-8C69-A0F7DD9861F9}"/>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48" name="Freeform 547">
              <a:extLst>
                <a:ext uri="{FF2B5EF4-FFF2-40B4-BE49-F238E27FC236}">
                  <a16:creationId xmlns:a16="http://schemas.microsoft.com/office/drawing/2014/main" id="{581BFBD5-3990-4543-A884-6FDE27A689F4}"/>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49" name="Freeform 548">
              <a:extLst>
                <a:ext uri="{FF2B5EF4-FFF2-40B4-BE49-F238E27FC236}">
                  <a16:creationId xmlns:a16="http://schemas.microsoft.com/office/drawing/2014/main" id="{EEB32C8D-521B-42D2-ADAB-C43E7E13D85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50" name="Straight Connector 549">
              <a:extLst>
                <a:ext uri="{FF2B5EF4-FFF2-40B4-BE49-F238E27FC236}">
                  <a16:creationId xmlns:a16="http://schemas.microsoft.com/office/drawing/2014/main" id="{4818F3C2-89DC-4790-B944-2162029753A9}"/>
                </a:ext>
              </a:extLst>
            </p:cNvPr>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a:extLst>
                <a:ext uri="{FF2B5EF4-FFF2-40B4-BE49-F238E27FC236}">
                  <a16:creationId xmlns:a16="http://schemas.microsoft.com/office/drawing/2014/main" id="{7706F810-B8E3-4BDA-9AD2-9262E7BC6272}"/>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0995" name="Straight Connector 506">
            <a:extLst>
              <a:ext uri="{FF2B5EF4-FFF2-40B4-BE49-F238E27FC236}">
                <a16:creationId xmlns:a16="http://schemas.microsoft.com/office/drawing/2014/main" id="{1DD34155-907C-40C0-BFAE-61ADEBD22248}"/>
              </a:ext>
            </a:extLst>
          </p:cNvPr>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0996" name="Group 166">
            <a:extLst>
              <a:ext uri="{FF2B5EF4-FFF2-40B4-BE49-F238E27FC236}">
                <a16:creationId xmlns:a16="http://schemas.microsoft.com/office/drawing/2014/main" id="{8268BAC7-5F59-4F79-A24E-4D8C84A60617}"/>
              </a:ext>
            </a:extLst>
          </p:cNvPr>
          <p:cNvGrpSpPr>
            <a:grpSpLocks/>
          </p:cNvGrpSpPr>
          <p:nvPr/>
        </p:nvGrpSpPr>
        <p:grpSpPr bwMode="auto">
          <a:xfrm>
            <a:off x="9534525" y="4044951"/>
            <a:ext cx="649288" cy="417513"/>
            <a:chOff x="3053396" y="4304255"/>
            <a:chExt cx="648422" cy="418253"/>
          </a:xfrm>
        </p:grpSpPr>
        <p:sp>
          <p:nvSpPr>
            <p:cNvPr id="80997" name="Freeform 84">
              <a:extLst>
                <a:ext uri="{FF2B5EF4-FFF2-40B4-BE49-F238E27FC236}">
                  <a16:creationId xmlns:a16="http://schemas.microsoft.com/office/drawing/2014/main" id="{1B8476CC-0AAA-4C80-956C-85F449F0994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998" name="TextBox 168">
              <a:extLst>
                <a:ext uri="{FF2B5EF4-FFF2-40B4-BE49-F238E27FC236}">
                  <a16:creationId xmlns:a16="http://schemas.microsoft.com/office/drawing/2014/main" id="{7DF881CF-40B7-48A5-BC6E-3F0BC172FB8B}"/>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a:sym typeface="Arial" panose="020B0604020202020204" pitchFamily="34" charset="0"/>
              </a:rPr>
              <a:t>什么是互联网？</a:t>
            </a:r>
            <a:endParaRPr lang="zh-CN" altLang="en-US"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3" name="文本占位符 2"/>
          <p:cNvSpPr>
            <a:spLocks noGrp="1"/>
          </p:cNvSpPr>
          <p:nvPr>
            <p:ph type="body" idx="1"/>
          </p:nvPr>
        </p:nvSpPr>
        <p:spPr/>
        <p:txBody>
          <a:bodyPr rtlCol="0"/>
          <a:lstStyle/>
          <a:p>
            <a:pPr rtl="0"/>
            <a:r>
              <a:rPr lang="en-US" altLang="zh-CN" dirty="0">
                <a:latin typeface="微软雅黑" panose="020B0503020204020204" pitchFamily="34" charset="-122"/>
                <a:ea typeface="微软雅黑" panose="020B0503020204020204" pitchFamily="34" charset="-122"/>
                <a:sym typeface="Arial" panose="020B0604020202020204" pitchFamily="34" charset="0"/>
              </a:rPr>
              <a:t>What is Internet?</a:t>
            </a:r>
            <a:endParaRPr lang="zh-CN" altLang="en-US" dirty="0">
              <a:latin typeface="微软雅黑" panose="020B0503020204020204" pitchFamily="34" charset="-122"/>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362296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Oval 3">
            <a:extLst>
              <a:ext uri="{FF2B5EF4-FFF2-40B4-BE49-F238E27FC236}">
                <a16:creationId xmlns:a16="http://schemas.microsoft.com/office/drawing/2014/main" id="{A744C9D3-F38A-4921-A917-4B0D4F2BE30B}"/>
              </a:ext>
            </a:extLst>
          </p:cNvPr>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cxnSp>
        <p:nvCxnSpPr>
          <p:cNvPr id="82946" name="Straight Connector 10">
            <a:extLst>
              <a:ext uri="{FF2B5EF4-FFF2-40B4-BE49-F238E27FC236}">
                <a16:creationId xmlns:a16="http://schemas.microsoft.com/office/drawing/2014/main" id="{F786EA3E-8D5D-4D90-9218-9250A503893F}"/>
              </a:ext>
            </a:extLst>
          </p:cNvPr>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47" name="Straight Connector 297">
            <a:extLst>
              <a:ext uri="{FF2B5EF4-FFF2-40B4-BE49-F238E27FC236}">
                <a16:creationId xmlns:a16="http://schemas.microsoft.com/office/drawing/2014/main" id="{66231D76-CD98-47D4-A12C-BC368A8D3CB0}"/>
              </a:ext>
            </a:extLst>
          </p:cNvPr>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48" name="Straight Connector 298">
            <a:extLst>
              <a:ext uri="{FF2B5EF4-FFF2-40B4-BE49-F238E27FC236}">
                <a16:creationId xmlns:a16="http://schemas.microsoft.com/office/drawing/2014/main" id="{5BFF89C9-8BA4-4DD7-84EB-20078AB311E9}"/>
              </a:ext>
            </a:extLst>
          </p:cNvPr>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49" name="Straight Connector 299">
            <a:extLst>
              <a:ext uri="{FF2B5EF4-FFF2-40B4-BE49-F238E27FC236}">
                <a16:creationId xmlns:a16="http://schemas.microsoft.com/office/drawing/2014/main" id="{797197D5-2D5A-4DE5-860E-DC31E72D27E8}"/>
              </a:ext>
            </a:extLst>
          </p:cNvPr>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0" name="Straight Connector 300">
            <a:extLst>
              <a:ext uri="{FF2B5EF4-FFF2-40B4-BE49-F238E27FC236}">
                <a16:creationId xmlns:a16="http://schemas.microsoft.com/office/drawing/2014/main" id="{D6B919F3-F0BB-48D7-9EBC-90EA0E6E5105}"/>
              </a:ext>
            </a:extLst>
          </p:cNvPr>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1" name="Straight Connector 301">
            <a:extLst>
              <a:ext uri="{FF2B5EF4-FFF2-40B4-BE49-F238E27FC236}">
                <a16:creationId xmlns:a16="http://schemas.microsoft.com/office/drawing/2014/main" id="{4C99E0E3-A91D-4078-8416-E6B5B16AD426}"/>
              </a:ext>
            </a:extLst>
          </p:cNvPr>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2" name="Straight Connector 302">
            <a:extLst>
              <a:ext uri="{FF2B5EF4-FFF2-40B4-BE49-F238E27FC236}">
                <a16:creationId xmlns:a16="http://schemas.microsoft.com/office/drawing/2014/main" id="{8AD518CB-7180-4A53-9F63-6C2C7E76FD7A}"/>
              </a:ext>
            </a:extLst>
          </p:cNvPr>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3" name="Straight Connector 303">
            <a:extLst>
              <a:ext uri="{FF2B5EF4-FFF2-40B4-BE49-F238E27FC236}">
                <a16:creationId xmlns:a16="http://schemas.microsoft.com/office/drawing/2014/main" id="{E653C813-14B3-4461-8EAE-27231DCF68FF}"/>
              </a:ext>
            </a:extLst>
          </p:cNvPr>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4" name="Straight Connector 304">
            <a:extLst>
              <a:ext uri="{FF2B5EF4-FFF2-40B4-BE49-F238E27FC236}">
                <a16:creationId xmlns:a16="http://schemas.microsoft.com/office/drawing/2014/main" id="{9F7CC3AC-6EF9-4F64-8CE3-43C7598EBAC2}"/>
              </a:ext>
            </a:extLst>
          </p:cNvPr>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955" name="TextBox 39958">
            <a:extLst>
              <a:ext uri="{FF2B5EF4-FFF2-40B4-BE49-F238E27FC236}">
                <a16:creationId xmlns:a16="http://schemas.microsoft.com/office/drawing/2014/main" id="{E544F91F-EA70-4D5B-A3A7-C3D5E5BBA790}"/>
              </a:ext>
            </a:extLst>
          </p:cNvPr>
          <p:cNvSpPr txBox="1">
            <a:spLocks noChangeArrowheads="1"/>
          </p:cNvSpPr>
          <p:nvPr/>
        </p:nvSpPr>
        <p:spPr bwMode="auto">
          <a:xfrm>
            <a:off x="3179763" y="4533901"/>
            <a:ext cx="9763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t>ISP C</a:t>
            </a:r>
          </a:p>
        </p:txBody>
      </p:sp>
      <p:grpSp>
        <p:nvGrpSpPr>
          <p:cNvPr id="82956" name="Group 347">
            <a:extLst>
              <a:ext uri="{FF2B5EF4-FFF2-40B4-BE49-F238E27FC236}">
                <a16:creationId xmlns:a16="http://schemas.microsoft.com/office/drawing/2014/main" id="{4350C005-857B-4E3A-B4B3-881904942950}"/>
              </a:ext>
            </a:extLst>
          </p:cNvPr>
          <p:cNvGrpSpPr>
            <a:grpSpLocks/>
          </p:cNvGrpSpPr>
          <p:nvPr/>
        </p:nvGrpSpPr>
        <p:grpSpPr bwMode="auto">
          <a:xfrm>
            <a:off x="5056189" y="4419600"/>
            <a:ext cx="485775" cy="211138"/>
            <a:chOff x="1871277" y="1576300"/>
            <a:chExt cx="1128371" cy="437860"/>
          </a:xfrm>
        </p:grpSpPr>
        <p:sp>
          <p:nvSpPr>
            <p:cNvPr id="496" name="Oval 495">
              <a:extLst>
                <a:ext uri="{FF2B5EF4-FFF2-40B4-BE49-F238E27FC236}">
                  <a16:creationId xmlns:a16="http://schemas.microsoft.com/office/drawing/2014/main" id="{A63B9C84-7D53-4190-A0E9-F3E2A7B04B7B}"/>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97" name="Rectangle 496">
              <a:extLst>
                <a:ext uri="{FF2B5EF4-FFF2-40B4-BE49-F238E27FC236}">
                  <a16:creationId xmlns:a16="http://schemas.microsoft.com/office/drawing/2014/main" id="{D709F25F-BD6D-4476-BAEB-BEC483028D9B}"/>
                </a:ext>
              </a:extLst>
            </p:cNvPr>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8" name="Oval 497">
              <a:extLst>
                <a:ext uri="{FF2B5EF4-FFF2-40B4-BE49-F238E27FC236}">
                  <a16:creationId xmlns:a16="http://schemas.microsoft.com/office/drawing/2014/main" id="{A4FDBB91-6B39-4589-9912-2AFB89A1D8EE}"/>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99" name="Freeform 498">
              <a:extLst>
                <a:ext uri="{FF2B5EF4-FFF2-40B4-BE49-F238E27FC236}">
                  <a16:creationId xmlns:a16="http://schemas.microsoft.com/office/drawing/2014/main" id="{EF32279C-8ABE-4B14-AF76-9D39ABC54034}"/>
                </a:ext>
              </a:extLst>
            </p:cNvPr>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00" name="Freeform 499">
              <a:extLst>
                <a:ext uri="{FF2B5EF4-FFF2-40B4-BE49-F238E27FC236}">
                  <a16:creationId xmlns:a16="http://schemas.microsoft.com/office/drawing/2014/main" id="{EB600185-8E92-49DD-9EF4-FD75287AC130}"/>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01" name="Freeform 500">
              <a:extLst>
                <a:ext uri="{FF2B5EF4-FFF2-40B4-BE49-F238E27FC236}">
                  <a16:creationId xmlns:a16="http://schemas.microsoft.com/office/drawing/2014/main" id="{D8164121-01B8-40D2-B0F8-EA9302F02D33}"/>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02" name="Freeform 501">
              <a:extLst>
                <a:ext uri="{FF2B5EF4-FFF2-40B4-BE49-F238E27FC236}">
                  <a16:creationId xmlns:a16="http://schemas.microsoft.com/office/drawing/2014/main" id="{43D83823-F4DA-4D05-8930-35D8E194B602}"/>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03" name="Straight Connector 502">
              <a:extLst>
                <a:ext uri="{FF2B5EF4-FFF2-40B4-BE49-F238E27FC236}">
                  <a16:creationId xmlns:a16="http://schemas.microsoft.com/office/drawing/2014/main" id="{A0D49A8C-8A7A-4EB6-B7C0-0ED4A129B666}"/>
                </a:ext>
              </a:extLst>
            </p:cNvPr>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a:extLst>
                <a:ext uri="{FF2B5EF4-FFF2-40B4-BE49-F238E27FC236}">
                  <a16:creationId xmlns:a16="http://schemas.microsoft.com/office/drawing/2014/main" id="{B177AE57-2FB8-49F4-ACAB-260481A78F49}"/>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57" name="Group 347">
            <a:extLst>
              <a:ext uri="{FF2B5EF4-FFF2-40B4-BE49-F238E27FC236}">
                <a16:creationId xmlns:a16="http://schemas.microsoft.com/office/drawing/2014/main" id="{3E39CA8E-1D1B-4EB2-BEC1-F6F52B0719A5}"/>
              </a:ext>
            </a:extLst>
          </p:cNvPr>
          <p:cNvGrpSpPr>
            <a:grpSpLocks/>
          </p:cNvGrpSpPr>
          <p:nvPr/>
        </p:nvGrpSpPr>
        <p:grpSpPr bwMode="auto">
          <a:xfrm>
            <a:off x="4587875" y="4773614"/>
            <a:ext cx="484188" cy="211137"/>
            <a:chOff x="1871277" y="1576300"/>
            <a:chExt cx="1128371" cy="437860"/>
          </a:xfrm>
        </p:grpSpPr>
        <p:sp>
          <p:nvSpPr>
            <p:cNvPr id="478" name="Oval 477">
              <a:extLst>
                <a:ext uri="{FF2B5EF4-FFF2-40B4-BE49-F238E27FC236}">
                  <a16:creationId xmlns:a16="http://schemas.microsoft.com/office/drawing/2014/main" id="{7F214FC1-DE11-44FD-A0DF-14E49FB9BECB}"/>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79" name="Rectangle 478">
              <a:extLst>
                <a:ext uri="{FF2B5EF4-FFF2-40B4-BE49-F238E27FC236}">
                  <a16:creationId xmlns:a16="http://schemas.microsoft.com/office/drawing/2014/main" id="{2A095C65-6F3D-4897-8DD4-CD4F7D256A9C}"/>
                </a:ext>
              </a:extLst>
            </p:cNvPr>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80" name="Oval 479">
              <a:extLst>
                <a:ext uri="{FF2B5EF4-FFF2-40B4-BE49-F238E27FC236}">
                  <a16:creationId xmlns:a16="http://schemas.microsoft.com/office/drawing/2014/main" id="{5FE5C20F-5441-47D0-A12C-5688CECCE1D0}"/>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81" name="Freeform 480">
              <a:extLst>
                <a:ext uri="{FF2B5EF4-FFF2-40B4-BE49-F238E27FC236}">
                  <a16:creationId xmlns:a16="http://schemas.microsoft.com/office/drawing/2014/main" id="{5C033688-B645-4FE8-B53C-D6A184D355A8}"/>
                </a:ext>
              </a:extLst>
            </p:cNvPr>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82" name="Freeform 481">
              <a:extLst>
                <a:ext uri="{FF2B5EF4-FFF2-40B4-BE49-F238E27FC236}">
                  <a16:creationId xmlns:a16="http://schemas.microsoft.com/office/drawing/2014/main" id="{04A15554-5CC3-4283-A0CD-98BD9DAB1FBE}"/>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83" name="Freeform 482">
              <a:extLst>
                <a:ext uri="{FF2B5EF4-FFF2-40B4-BE49-F238E27FC236}">
                  <a16:creationId xmlns:a16="http://schemas.microsoft.com/office/drawing/2014/main" id="{606E957C-609E-48E9-BB5F-2259C0DB48D7}"/>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84" name="Freeform 483">
              <a:extLst>
                <a:ext uri="{FF2B5EF4-FFF2-40B4-BE49-F238E27FC236}">
                  <a16:creationId xmlns:a16="http://schemas.microsoft.com/office/drawing/2014/main" id="{755AF68E-DC35-460B-8E74-98268F953B93}"/>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85" name="Straight Connector 484">
              <a:extLst>
                <a:ext uri="{FF2B5EF4-FFF2-40B4-BE49-F238E27FC236}">
                  <a16:creationId xmlns:a16="http://schemas.microsoft.com/office/drawing/2014/main" id="{DFB89C7D-D391-47B0-896B-369CD91F92DF}"/>
                </a:ext>
              </a:extLst>
            </p:cNvPr>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a:extLst>
                <a:ext uri="{FF2B5EF4-FFF2-40B4-BE49-F238E27FC236}">
                  <a16:creationId xmlns:a16="http://schemas.microsoft.com/office/drawing/2014/main" id="{4BC528C4-C315-4D65-A6FD-36C80C0A975A}"/>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58" name="Group 347">
            <a:extLst>
              <a:ext uri="{FF2B5EF4-FFF2-40B4-BE49-F238E27FC236}">
                <a16:creationId xmlns:a16="http://schemas.microsoft.com/office/drawing/2014/main" id="{D68C9023-F5C5-4982-9307-0379BD1E0DC9}"/>
              </a:ext>
            </a:extLst>
          </p:cNvPr>
          <p:cNvGrpSpPr>
            <a:grpSpLocks/>
          </p:cNvGrpSpPr>
          <p:nvPr/>
        </p:nvGrpSpPr>
        <p:grpSpPr bwMode="auto">
          <a:xfrm>
            <a:off x="4148139" y="4560889"/>
            <a:ext cx="484187" cy="211137"/>
            <a:chOff x="1871277" y="1576300"/>
            <a:chExt cx="1128371" cy="437860"/>
          </a:xfrm>
        </p:grpSpPr>
        <p:sp>
          <p:nvSpPr>
            <p:cNvPr id="469" name="Oval 468">
              <a:extLst>
                <a:ext uri="{FF2B5EF4-FFF2-40B4-BE49-F238E27FC236}">
                  <a16:creationId xmlns:a16="http://schemas.microsoft.com/office/drawing/2014/main" id="{96EE3A5D-4A74-4D3B-84CF-BE1033D62138}"/>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70" name="Rectangle 469">
              <a:extLst>
                <a:ext uri="{FF2B5EF4-FFF2-40B4-BE49-F238E27FC236}">
                  <a16:creationId xmlns:a16="http://schemas.microsoft.com/office/drawing/2014/main" id="{8130674B-9E25-4861-B674-EC5CB7D55983}"/>
                </a:ext>
              </a:extLst>
            </p:cNvPr>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71" name="Oval 470">
              <a:extLst>
                <a:ext uri="{FF2B5EF4-FFF2-40B4-BE49-F238E27FC236}">
                  <a16:creationId xmlns:a16="http://schemas.microsoft.com/office/drawing/2014/main" id="{CA76E209-8AE7-4286-94E7-289104A08648}"/>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72" name="Freeform 471">
              <a:extLst>
                <a:ext uri="{FF2B5EF4-FFF2-40B4-BE49-F238E27FC236}">
                  <a16:creationId xmlns:a16="http://schemas.microsoft.com/office/drawing/2014/main" id="{B05DC6B6-AEC0-4BD5-80A9-C5EF3A67DA8F}"/>
                </a:ext>
              </a:extLst>
            </p:cNvPr>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73" name="Freeform 472">
              <a:extLst>
                <a:ext uri="{FF2B5EF4-FFF2-40B4-BE49-F238E27FC236}">
                  <a16:creationId xmlns:a16="http://schemas.microsoft.com/office/drawing/2014/main" id="{90C8CD6D-BEAE-491A-9039-156A993F2475}"/>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74" name="Freeform 473">
              <a:extLst>
                <a:ext uri="{FF2B5EF4-FFF2-40B4-BE49-F238E27FC236}">
                  <a16:creationId xmlns:a16="http://schemas.microsoft.com/office/drawing/2014/main" id="{379C3261-3183-4703-B8A1-23FA51754376}"/>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75" name="Freeform 474">
              <a:extLst>
                <a:ext uri="{FF2B5EF4-FFF2-40B4-BE49-F238E27FC236}">
                  <a16:creationId xmlns:a16="http://schemas.microsoft.com/office/drawing/2014/main" id="{7F16945E-1026-41DE-BB38-1751EFA54736}"/>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76" name="Straight Connector 475">
              <a:extLst>
                <a:ext uri="{FF2B5EF4-FFF2-40B4-BE49-F238E27FC236}">
                  <a16:creationId xmlns:a16="http://schemas.microsoft.com/office/drawing/2014/main" id="{EB4AB9A7-3C40-4ED7-8DE1-C420930BDE75}"/>
                </a:ext>
              </a:extLst>
            </p:cNvPr>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a:extLst>
                <a:ext uri="{FF2B5EF4-FFF2-40B4-BE49-F238E27FC236}">
                  <a16:creationId xmlns:a16="http://schemas.microsoft.com/office/drawing/2014/main" id="{9426962D-05D0-40E7-8934-7FCA2FCFDAB0}"/>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59" name="Group 347">
            <a:extLst>
              <a:ext uri="{FF2B5EF4-FFF2-40B4-BE49-F238E27FC236}">
                <a16:creationId xmlns:a16="http://schemas.microsoft.com/office/drawing/2014/main" id="{D8A408B1-C6A5-4072-B803-F5091382A20C}"/>
              </a:ext>
            </a:extLst>
          </p:cNvPr>
          <p:cNvGrpSpPr>
            <a:grpSpLocks/>
          </p:cNvGrpSpPr>
          <p:nvPr/>
        </p:nvGrpSpPr>
        <p:grpSpPr bwMode="auto">
          <a:xfrm>
            <a:off x="3941764" y="4854575"/>
            <a:ext cx="484187" cy="211138"/>
            <a:chOff x="1871277" y="1576300"/>
            <a:chExt cx="1128371" cy="437860"/>
          </a:xfrm>
        </p:grpSpPr>
        <p:sp>
          <p:nvSpPr>
            <p:cNvPr id="460" name="Oval 459">
              <a:extLst>
                <a:ext uri="{FF2B5EF4-FFF2-40B4-BE49-F238E27FC236}">
                  <a16:creationId xmlns:a16="http://schemas.microsoft.com/office/drawing/2014/main" id="{591DA6F8-EECF-4167-A9DB-98FC4C740B81}"/>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61" name="Rectangle 460">
              <a:extLst>
                <a:ext uri="{FF2B5EF4-FFF2-40B4-BE49-F238E27FC236}">
                  <a16:creationId xmlns:a16="http://schemas.microsoft.com/office/drawing/2014/main" id="{18539B33-7FD9-4660-9323-DDAF30ECBAAD}"/>
                </a:ext>
              </a:extLst>
            </p:cNvPr>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62" name="Oval 461">
              <a:extLst>
                <a:ext uri="{FF2B5EF4-FFF2-40B4-BE49-F238E27FC236}">
                  <a16:creationId xmlns:a16="http://schemas.microsoft.com/office/drawing/2014/main" id="{BED073E1-3103-4538-847F-6BBB66444DD3}"/>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63" name="Freeform 462">
              <a:extLst>
                <a:ext uri="{FF2B5EF4-FFF2-40B4-BE49-F238E27FC236}">
                  <a16:creationId xmlns:a16="http://schemas.microsoft.com/office/drawing/2014/main" id="{492AD57B-E816-465A-A714-7FD77655F4C4}"/>
                </a:ext>
              </a:extLst>
            </p:cNvPr>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64" name="Freeform 463">
              <a:extLst>
                <a:ext uri="{FF2B5EF4-FFF2-40B4-BE49-F238E27FC236}">
                  <a16:creationId xmlns:a16="http://schemas.microsoft.com/office/drawing/2014/main" id="{94F69B4D-4C0C-4F25-9F11-D2FCE3509772}"/>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65" name="Freeform 464">
              <a:extLst>
                <a:ext uri="{FF2B5EF4-FFF2-40B4-BE49-F238E27FC236}">
                  <a16:creationId xmlns:a16="http://schemas.microsoft.com/office/drawing/2014/main" id="{F44ED9E3-2051-4230-AF53-45C40FE62883}"/>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66" name="Freeform 465">
              <a:extLst>
                <a:ext uri="{FF2B5EF4-FFF2-40B4-BE49-F238E27FC236}">
                  <a16:creationId xmlns:a16="http://schemas.microsoft.com/office/drawing/2014/main" id="{469ED4DB-8770-4A40-BECD-0E4D3614AB30}"/>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67" name="Straight Connector 466">
              <a:extLst>
                <a:ext uri="{FF2B5EF4-FFF2-40B4-BE49-F238E27FC236}">
                  <a16:creationId xmlns:a16="http://schemas.microsoft.com/office/drawing/2014/main" id="{FF33E797-7FDB-4713-8C25-C7DC5C3D7278}"/>
                </a:ext>
              </a:extLst>
            </p:cNvPr>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a:extLst>
                <a:ext uri="{FF2B5EF4-FFF2-40B4-BE49-F238E27FC236}">
                  <a16:creationId xmlns:a16="http://schemas.microsoft.com/office/drawing/2014/main" id="{5B870329-D5F7-41C6-9807-74CC5FA9F717}"/>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2960" name="Oval 3">
            <a:extLst>
              <a:ext uri="{FF2B5EF4-FFF2-40B4-BE49-F238E27FC236}">
                <a16:creationId xmlns:a16="http://schemas.microsoft.com/office/drawing/2014/main" id="{4F9E4BAC-CA21-44D0-BD3E-BBD47B5CBFA7}"/>
              </a:ext>
            </a:extLst>
          </p:cNvPr>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cxnSp>
        <p:nvCxnSpPr>
          <p:cNvPr id="82961" name="Straight Connector 10">
            <a:extLst>
              <a:ext uri="{FF2B5EF4-FFF2-40B4-BE49-F238E27FC236}">
                <a16:creationId xmlns:a16="http://schemas.microsoft.com/office/drawing/2014/main" id="{0BA88962-7E3A-4D34-B37F-D41A2E07283D}"/>
              </a:ext>
            </a:extLst>
          </p:cNvPr>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2" name="Straight Connector 297">
            <a:extLst>
              <a:ext uri="{FF2B5EF4-FFF2-40B4-BE49-F238E27FC236}">
                <a16:creationId xmlns:a16="http://schemas.microsoft.com/office/drawing/2014/main" id="{F5D5A349-15BC-4996-A099-5221EBD4E1FF}"/>
              </a:ext>
            </a:extLst>
          </p:cNvPr>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3" name="Straight Connector 298">
            <a:extLst>
              <a:ext uri="{FF2B5EF4-FFF2-40B4-BE49-F238E27FC236}">
                <a16:creationId xmlns:a16="http://schemas.microsoft.com/office/drawing/2014/main" id="{7662DA2D-BAC3-4E77-BE73-D37C8B96DF06}"/>
              </a:ext>
            </a:extLst>
          </p:cNvPr>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4" name="Straight Connector 299">
            <a:extLst>
              <a:ext uri="{FF2B5EF4-FFF2-40B4-BE49-F238E27FC236}">
                <a16:creationId xmlns:a16="http://schemas.microsoft.com/office/drawing/2014/main" id="{ABE9F5A6-C514-4B8C-B93A-CBD5F4912705}"/>
              </a:ext>
            </a:extLst>
          </p:cNvPr>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5" name="Straight Connector 300">
            <a:extLst>
              <a:ext uri="{FF2B5EF4-FFF2-40B4-BE49-F238E27FC236}">
                <a16:creationId xmlns:a16="http://schemas.microsoft.com/office/drawing/2014/main" id="{28473A36-8520-4647-9F24-C5C1501F42E6}"/>
              </a:ext>
            </a:extLst>
          </p:cNvPr>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6" name="Straight Connector 301">
            <a:extLst>
              <a:ext uri="{FF2B5EF4-FFF2-40B4-BE49-F238E27FC236}">
                <a16:creationId xmlns:a16="http://schemas.microsoft.com/office/drawing/2014/main" id="{55973A7A-DDE3-43A9-B096-C05562702420}"/>
              </a:ext>
            </a:extLst>
          </p:cNvPr>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7" name="Straight Connector 302">
            <a:extLst>
              <a:ext uri="{FF2B5EF4-FFF2-40B4-BE49-F238E27FC236}">
                <a16:creationId xmlns:a16="http://schemas.microsoft.com/office/drawing/2014/main" id="{AF595CB4-0A83-4ABB-9687-53B6046601AA}"/>
              </a:ext>
            </a:extLst>
          </p:cNvPr>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8" name="Straight Connector 303">
            <a:extLst>
              <a:ext uri="{FF2B5EF4-FFF2-40B4-BE49-F238E27FC236}">
                <a16:creationId xmlns:a16="http://schemas.microsoft.com/office/drawing/2014/main" id="{27BB7171-9E88-4C80-8EB0-893C2A1174A1}"/>
              </a:ext>
            </a:extLst>
          </p:cNvPr>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9" name="Straight Connector 304">
            <a:extLst>
              <a:ext uri="{FF2B5EF4-FFF2-40B4-BE49-F238E27FC236}">
                <a16:creationId xmlns:a16="http://schemas.microsoft.com/office/drawing/2014/main" id="{ECD4297F-5AF0-4ACE-98A8-51DA98613EBD}"/>
              </a:ext>
            </a:extLst>
          </p:cNvPr>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970" name="TextBox 39958">
            <a:extLst>
              <a:ext uri="{FF2B5EF4-FFF2-40B4-BE49-F238E27FC236}">
                <a16:creationId xmlns:a16="http://schemas.microsoft.com/office/drawing/2014/main" id="{4610804D-DAB0-4968-B54B-AF020E5E9322}"/>
              </a:ext>
            </a:extLst>
          </p:cNvPr>
          <p:cNvSpPr txBox="1">
            <a:spLocks noChangeArrowheads="1"/>
          </p:cNvSpPr>
          <p:nvPr/>
        </p:nvSpPr>
        <p:spPr bwMode="auto">
          <a:xfrm>
            <a:off x="6288088" y="3983039"/>
            <a:ext cx="9587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t>ISP B</a:t>
            </a:r>
          </a:p>
        </p:txBody>
      </p:sp>
      <p:grpSp>
        <p:nvGrpSpPr>
          <p:cNvPr id="82971" name="Group 347">
            <a:extLst>
              <a:ext uri="{FF2B5EF4-FFF2-40B4-BE49-F238E27FC236}">
                <a16:creationId xmlns:a16="http://schemas.microsoft.com/office/drawing/2014/main" id="{3EC49849-C0F9-4989-883E-8074BF9808ED}"/>
              </a:ext>
            </a:extLst>
          </p:cNvPr>
          <p:cNvGrpSpPr>
            <a:grpSpLocks/>
          </p:cNvGrpSpPr>
          <p:nvPr/>
        </p:nvGrpSpPr>
        <p:grpSpPr bwMode="auto">
          <a:xfrm>
            <a:off x="6821489" y="3752851"/>
            <a:ext cx="530225" cy="214313"/>
            <a:chOff x="1871277" y="1576300"/>
            <a:chExt cx="1128371" cy="437860"/>
          </a:xfrm>
        </p:grpSpPr>
        <p:sp>
          <p:nvSpPr>
            <p:cNvPr id="597" name="Oval 596">
              <a:extLst>
                <a:ext uri="{FF2B5EF4-FFF2-40B4-BE49-F238E27FC236}">
                  <a16:creationId xmlns:a16="http://schemas.microsoft.com/office/drawing/2014/main" id="{9BB06607-F6CB-469F-ADB5-56AEC49CE813}"/>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8" name="Rectangle 597">
              <a:extLst>
                <a:ext uri="{FF2B5EF4-FFF2-40B4-BE49-F238E27FC236}">
                  <a16:creationId xmlns:a16="http://schemas.microsoft.com/office/drawing/2014/main" id="{22394750-9E58-4713-9DA6-583761A8AC4B}"/>
                </a:ext>
              </a:extLst>
            </p:cNvPr>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9" name="Oval 598">
              <a:extLst>
                <a:ext uri="{FF2B5EF4-FFF2-40B4-BE49-F238E27FC236}">
                  <a16:creationId xmlns:a16="http://schemas.microsoft.com/office/drawing/2014/main" id="{0D490DAB-A059-4B13-B247-8F9BC04A8B36}"/>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0" name="Freeform 599">
              <a:extLst>
                <a:ext uri="{FF2B5EF4-FFF2-40B4-BE49-F238E27FC236}">
                  <a16:creationId xmlns:a16="http://schemas.microsoft.com/office/drawing/2014/main" id="{AC1D4596-AC35-4837-92F0-A42CE7D7D263}"/>
                </a:ext>
              </a:extLst>
            </p:cNvPr>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1" name="Freeform 600">
              <a:extLst>
                <a:ext uri="{FF2B5EF4-FFF2-40B4-BE49-F238E27FC236}">
                  <a16:creationId xmlns:a16="http://schemas.microsoft.com/office/drawing/2014/main" id="{2D7C236B-61D1-46C7-BFB7-8E21B0392BED}"/>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2" name="Freeform 601">
              <a:extLst>
                <a:ext uri="{FF2B5EF4-FFF2-40B4-BE49-F238E27FC236}">
                  <a16:creationId xmlns:a16="http://schemas.microsoft.com/office/drawing/2014/main" id="{42185586-3D4D-4AE1-94C3-3DA1E9D45206}"/>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3" name="Freeform 602">
              <a:extLst>
                <a:ext uri="{FF2B5EF4-FFF2-40B4-BE49-F238E27FC236}">
                  <a16:creationId xmlns:a16="http://schemas.microsoft.com/office/drawing/2014/main" id="{52F7237C-09D0-44AE-8DD9-ACC64771F5EA}"/>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04" name="Straight Connector 603">
              <a:extLst>
                <a:ext uri="{FF2B5EF4-FFF2-40B4-BE49-F238E27FC236}">
                  <a16:creationId xmlns:a16="http://schemas.microsoft.com/office/drawing/2014/main" id="{E25011CC-BF60-4B6A-85ED-29B205E0EBE3}"/>
                </a:ext>
              </a:extLst>
            </p:cNvPr>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a:extLst>
                <a:ext uri="{FF2B5EF4-FFF2-40B4-BE49-F238E27FC236}">
                  <a16:creationId xmlns:a16="http://schemas.microsoft.com/office/drawing/2014/main" id="{A0741F31-8265-460B-89FC-7E5E4B52FD36}"/>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72" name="Group 347">
            <a:extLst>
              <a:ext uri="{FF2B5EF4-FFF2-40B4-BE49-F238E27FC236}">
                <a16:creationId xmlns:a16="http://schemas.microsoft.com/office/drawing/2014/main" id="{378182FC-7946-43C8-BEF3-A93625489265}"/>
              </a:ext>
            </a:extLst>
          </p:cNvPr>
          <p:cNvGrpSpPr>
            <a:grpSpLocks/>
          </p:cNvGrpSpPr>
          <p:nvPr/>
        </p:nvGrpSpPr>
        <p:grpSpPr bwMode="auto">
          <a:xfrm>
            <a:off x="7827964" y="4227513"/>
            <a:ext cx="530225" cy="214312"/>
            <a:chOff x="1871277" y="1576300"/>
            <a:chExt cx="1128371" cy="437860"/>
          </a:xfrm>
        </p:grpSpPr>
        <p:sp>
          <p:nvSpPr>
            <p:cNvPr id="570" name="Oval 569">
              <a:extLst>
                <a:ext uri="{FF2B5EF4-FFF2-40B4-BE49-F238E27FC236}">
                  <a16:creationId xmlns:a16="http://schemas.microsoft.com/office/drawing/2014/main" id="{4793D638-75F0-46A3-934E-1036A360EA2D}"/>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1" name="Rectangle 570">
              <a:extLst>
                <a:ext uri="{FF2B5EF4-FFF2-40B4-BE49-F238E27FC236}">
                  <a16:creationId xmlns:a16="http://schemas.microsoft.com/office/drawing/2014/main" id="{B3A2EFD0-6588-483F-B83F-86920B93DF99}"/>
                </a:ext>
              </a:extLst>
            </p:cNvPr>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2" name="Oval 571">
              <a:extLst>
                <a:ext uri="{FF2B5EF4-FFF2-40B4-BE49-F238E27FC236}">
                  <a16:creationId xmlns:a16="http://schemas.microsoft.com/office/drawing/2014/main" id="{51C91492-CB52-4D47-BB9C-60C91892F411}"/>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3" name="Freeform 572">
              <a:extLst>
                <a:ext uri="{FF2B5EF4-FFF2-40B4-BE49-F238E27FC236}">
                  <a16:creationId xmlns:a16="http://schemas.microsoft.com/office/drawing/2014/main" id="{C71A5F2E-3B65-4875-A7F6-8C58BBC7E2DA}"/>
                </a:ext>
              </a:extLst>
            </p:cNvPr>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4" name="Freeform 573">
              <a:extLst>
                <a:ext uri="{FF2B5EF4-FFF2-40B4-BE49-F238E27FC236}">
                  <a16:creationId xmlns:a16="http://schemas.microsoft.com/office/drawing/2014/main" id="{B66F4C7E-F7A8-4529-B6ED-AF59F3DC6E24}"/>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5" name="Freeform 574">
              <a:extLst>
                <a:ext uri="{FF2B5EF4-FFF2-40B4-BE49-F238E27FC236}">
                  <a16:creationId xmlns:a16="http://schemas.microsoft.com/office/drawing/2014/main" id="{D966521D-2080-454F-A773-C6B6DF9E8C65}"/>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6" name="Freeform 575">
              <a:extLst>
                <a:ext uri="{FF2B5EF4-FFF2-40B4-BE49-F238E27FC236}">
                  <a16:creationId xmlns:a16="http://schemas.microsoft.com/office/drawing/2014/main" id="{3A7A46F6-9562-4B3C-9255-FA302555DD85}"/>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77" name="Straight Connector 576">
              <a:extLst>
                <a:ext uri="{FF2B5EF4-FFF2-40B4-BE49-F238E27FC236}">
                  <a16:creationId xmlns:a16="http://schemas.microsoft.com/office/drawing/2014/main" id="{F12F4179-A62D-4F31-8C6D-5839873D10A7}"/>
                </a:ext>
              </a:extLst>
            </p:cNvPr>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a:extLst>
                <a:ext uri="{FF2B5EF4-FFF2-40B4-BE49-F238E27FC236}">
                  <a16:creationId xmlns:a16="http://schemas.microsoft.com/office/drawing/2014/main" id="{D5B18F6C-A5FF-47DF-9621-ABB50F952C02}"/>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73" name="Group 347">
            <a:extLst>
              <a:ext uri="{FF2B5EF4-FFF2-40B4-BE49-F238E27FC236}">
                <a16:creationId xmlns:a16="http://schemas.microsoft.com/office/drawing/2014/main" id="{03A018FE-6D9F-4093-B073-B409677BC428}"/>
              </a:ext>
            </a:extLst>
          </p:cNvPr>
          <p:cNvGrpSpPr>
            <a:grpSpLocks/>
          </p:cNvGrpSpPr>
          <p:nvPr/>
        </p:nvGrpSpPr>
        <p:grpSpPr bwMode="auto">
          <a:xfrm>
            <a:off x="7346951" y="4011613"/>
            <a:ext cx="530225" cy="214312"/>
            <a:chOff x="1871277" y="1576300"/>
            <a:chExt cx="1128371" cy="437860"/>
          </a:xfrm>
        </p:grpSpPr>
        <p:sp>
          <p:nvSpPr>
            <p:cNvPr id="561" name="Oval 560">
              <a:extLst>
                <a:ext uri="{FF2B5EF4-FFF2-40B4-BE49-F238E27FC236}">
                  <a16:creationId xmlns:a16="http://schemas.microsoft.com/office/drawing/2014/main" id="{7B21C5EF-1C21-475E-A405-BE040122C241}"/>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62" name="Rectangle 561">
              <a:extLst>
                <a:ext uri="{FF2B5EF4-FFF2-40B4-BE49-F238E27FC236}">
                  <a16:creationId xmlns:a16="http://schemas.microsoft.com/office/drawing/2014/main" id="{20CEFACA-524C-4A5C-8355-7E8CA14805CF}"/>
                </a:ext>
              </a:extLst>
            </p:cNvPr>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3" name="Oval 562">
              <a:extLst>
                <a:ext uri="{FF2B5EF4-FFF2-40B4-BE49-F238E27FC236}">
                  <a16:creationId xmlns:a16="http://schemas.microsoft.com/office/drawing/2014/main" id="{CD850E37-52C8-42FE-81CF-C158194F2950}"/>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64" name="Freeform 563">
              <a:extLst>
                <a:ext uri="{FF2B5EF4-FFF2-40B4-BE49-F238E27FC236}">
                  <a16:creationId xmlns:a16="http://schemas.microsoft.com/office/drawing/2014/main" id="{2D88598E-1229-45A7-85A1-984E7EA9CA70}"/>
                </a:ext>
              </a:extLst>
            </p:cNvPr>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5" name="Freeform 564">
              <a:extLst>
                <a:ext uri="{FF2B5EF4-FFF2-40B4-BE49-F238E27FC236}">
                  <a16:creationId xmlns:a16="http://schemas.microsoft.com/office/drawing/2014/main" id="{4AEBF352-58D6-46ED-AB4E-F468934A4D60}"/>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66" name="Freeform 565">
              <a:extLst>
                <a:ext uri="{FF2B5EF4-FFF2-40B4-BE49-F238E27FC236}">
                  <a16:creationId xmlns:a16="http://schemas.microsoft.com/office/drawing/2014/main" id="{0AE424B1-733E-4974-AAC9-ACC751F511DC}"/>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67" name="Freeform 566">
              <a:extLst>
                <a:ext uri="{FF2B5EF4-FFF2-40B4-BE49-F238E27FC236}">
                  <a16:creationId xmlns:a16="http://schemas.microsoft.com/office/drawing/2014/main" id="{851D5A4A-B943-4C7D-A162-4DFAEE427BBF}"/>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68" name="Straight Connector 567">
              <a:extLst>
                <a:ext uri="{FF2B5EF4-FFF2-40B4-BE49-F238E27FC236}">
                  <a16:creationId xmlns:a16="http://schemas.microsoft.com/office/drawing/2014/main" id="{542CC30D-D2C2-4DD8-9C1A-04CB505251DD}"/>
                </a:ext>
              </a:extLst>
            </p:cNvPr>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a:extLst>
                <a:ext uri="{FF2B5EF4-FFF2-40B4-BE49-F238E27FC236}">
                  <a16:creationId xmlns:a16="http://schemas.microsoft.com/office/drawing/2014/main" id="{3B0A5B3A-91BF-41C3-A698-21B54865D3F5}"/>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74" name="Group 347">
            <a:extLst>
              <a:ext uri="{FF2B5EF4-FFF2-40B4-BE49-F238E27FC236}">
                <a16:creationId xmlns:a16="http://schemas.microsoft.com/office/drawing/2014/main" id="{D9CC6511-5BB9-4627-84E5-40793E120409}"/>
              </a:ext>
            </a:extLst>
          </p:cNvPr>
          <p:cNvGrpSpPr>
            <a:grpSpLocks/>
          </p:cNvGrpSpPr>
          <p:nvPr/>
        </p:nvGrpSpPr>
        <p:grpSpPr bwMode="auto">
          <a:xfrm>
            <a:off x="7121526" y="4310063"/>
            <a:ext cx="530225" cy="214312"/>
            <a:chOff x="1871277" y="1576300"/>
            <a:chExt cx="1128371" cy="437860"/>
          </a:xfrm>
        </p:grpSpPr>
        <p:sp>
          <p:nvSpPr>
            <p:cNvPr id="552" name="Oval 551">
              <a:extLst>
                <a:ext uri="{FF2B5EF4-FFF2-40B4-BE49-F238E27FC236}">
                  <a16:creationId xmlns:a16="http://schemas.microsoft.com/office/drawing/2014/main" id="{E9C9F4FA-B328-4A50-BB78-BFAFADAF474D}"/>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53" name="Rectangle 552">
              <a:extLst>
                <a:ext uri="{FF2B5EF4-FFF2-40B4-BE49-F238E27FC236}">
                  <a16:creationId xmlns:a16="http://schemas.microsoft.com/office/drawing/2014/main" id="{1D1CCBB1-13BA-4718-9727-C57BA260B28A}"/>
                </a:ext>
              </a:extLst>
            </p:cNvPr>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4" name="Oval 553">
              <a:extLst>
                <a:ext uri="{FF2B5EF4-FFF2-40B4-BE49-F238E27FC236}">
                  <a16:creationId xmlns:a16="http://schemas.microsoft.com/office/drawing/2014/main" id="{1B2C7433-BB02-4D15-9CB6-D775B92DC94B}"/>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55" name="Freeform 554">
              <a:extLst>
                <a:ext uri="{FF2B5EF4-FFF2-40B4-BE49-F238E27FC236}">
                  <a16:creationId xmlns:a16="http://schemas.microsoft.com/office/drawing/2014/main" id="{E7522850-DC71-4559-9D15-A53D40268428}"/>
                </a:ext>
              </a:extLst>
            </p:cNvPr>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6" name="Freeform 555">
              <a:extLst>
                <a:ext uri="{FF2B5EF4-FFF2-40B4-BE49-F238E27FC236}">
                  <a16:creationId xmlns:a16="http://schemas.microsoft.com/office/drawing/2014/main" id="{186E21FC-64E8-4889-B355-0A6D8124C451}"/>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57" name="Freeform 556">
              <a:extLst>
                <a:ext uri="{FF2B5EF4-FFF2-40B4-BE49-F238E27FC236}">
                  <a16:creationId xmlns:a16="http://schemas.microsoft.com/office/drawing/2014/main" id="{195AF27C-772A-4997-9718-190E4E8B52C7}"/>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58" name="Freeform 557">
              <a:extLst>
                <a:ext uri="{FF2B5EF4-FFF2-40B4-BE49-F238E27FC236}">
                  <a16:creationId xmlns:a16="http://schemas.microsoft.com/office/drawing/2014/main" id="{5FF8D4BC-8B07-40CE-82AC-D1EC32233E76}"/>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59" name="Straight Connector 558">
              <a:extLst>
                <a:ext uri="{FF2B5EF4-FFF2-40B4-BE49-F238E27FC236}">
                  <a16:creationId xmlns:a16="http://schemas.microsoft.com/office/drawing/2014/main" id="{10C6A72D-6B57-417A-A48E-837FFDD033AF}"/>
                </a:ext>
              </a:extLst>
            </p:cNvPr>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a:extLst>
                <a:ext uri="{FF2B5EF4-FFF2-40B4-BE49-F238E27FC236}">
                  <a16:creationId xmlns:a16="http://schemas.microsoft.com/office/drawing/2014/main" id="{539B0228-74E1-4897-B886-B33DA01D4423}"/>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2975" name="Oval 3">
            <a:extLst>
              <a:ext uri="{FF2B5EF4-FFF2-40B4-BE49-F238E27FC236}">
                <a16:creationId xmlns:a16="http://schemas.microsoft.com/office/drawing/2014/main" id="{114DEE53-6AC8-4E7B-B914-A09A8FFA2779}"/>
              </a:ext>
            </a:extLst>
          </p:cNvPr>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cxnSp>
        <p:nvCxnSpPr>
          <p:cNvPr id="82976" name="Straight Connector 10">
            <a:extLst>
              <a:ext uri="{FF2B5EF4-FFF2-40B4-BE49-F238E27FC236}">
                <a16:creationId xmlns:a16="http://schemas.microsoft.com/office/drawing/2014/main" id="{DAA6761D-C3EB-423E-BB5B-6FDACD4F7412}"/>
              </a:ext>
            </a:extLst>
          </p:cNvPr>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77" name="Straight Connector 297">
            <a:extLst>
              <a:ext uri="{FF2B5EF4-FFF2-40B4-BE49-F238E27FC236}">
                <a16:creationId xmlns:a16="http://schemas.microsoft.com/office/drawing/2014/main" id="{973FBDCE-04AF-4898-8448-6D80A27B46BE}"/>
              </a:ext>
            </a:extLst>
          </p:cNvPr>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78" name="Straight Connector 298">
            <a:extLst>
              <a:ext uri="{FF2B5EF4-FFF2-40B4-BE49-F238E27FC236}">
                <a16:creationId xmlns:a16="http://schemas.microsoft.com/office/drawing/2014/main" id="{546545EF-1640-415E-A15B-4430697589C8}"/>
              </a:ext>
            </a:extLst>
          </p:cNvPr>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79" name="Straight Connector 299">
            <a:extLst>
              <a:ext uri="{FF2B5EF4-FFF2-40B4-BE49-F238E27FC236}">
                <a16:creationId xmlns:a16="http://schemas.microsoft.com/office/drawing/2014/main" id="{A94073A2-AC67-413B-92A5-26306B8BC373}"/>
              </a:ext>
            </a:extLst>
          </p:cNvPr>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0" name="Straight Connector 300">
            <a:extLst>
              <a:ext uri="{FF2B5EF4-FFF2-40B4-BE49-F238E27FC236}">
                <a16:creationId xmlns:a16="http://schemas.microsoft.com/office/drawing/2014/main" id="{6415BCB0-40C0-4BC9-BD6B-D617DAA55CA4}"/>
              </a:ext>
            </a:extLst>
          </p:cNvPr>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1" name="Straight Connector 301">
            <a:extLst>
              <a:ext uri="{FF2B5EF4-FFF2-40B4-BE49-F238E27FC236}">
                <a16:creationId xmlns:a16="http://schemas.microsoft.com/office/drawing/2014/main" id="{D6735D80-E784-4F40-B0BD-261A2FFDECD3}"/>
              </a:ext>
            </a:extLst>
          </p:cNvPr>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2" name="Straight Connector 302">
            <a:extLst>
              <a:ext uri="{FF2B5EF4-FFF2-40B4-BE49-F238E27FC236}">
                <a16:creationId xmlns:a16="http://schemas.microsoft.com/office/drawing/2014/main" id="{88ED5814-CA47-4C91-9351-4EA3A05CC902}"/>
              </a:ext>
            </a:extLst>
          </p:cNvPr>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3" name="Straight Connector 303">
            <a:extLst>
              <a:ext uri="{FF2B5EF4-FFF2-40B4-BE49-F238E27FC236}">
                <a16:creationId xmlns:a16="http://schemas.microsoft.com/office/drawing/2014/main" id="{1ADDA794-72F7-4E07-89F2-7EBD3EF9E74E}"/>
              </a:ext>
            </a:extLst>
          </p:cNvPr>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4" name="Straight Connector 304">
            <a:extLst>
              <a:ext uri="{FF2B5EF4-FFF2-40B4-BE49-F238E27FC236}">
                <a16:creationId xmlns:a16="http://schemas.microsoft.com/office/drawing/2014/main" id="{AFBEECBE-5D7D-406B-A26F-59D7F2E58703}"/>
              </a:ext>
            </a:extLst>
          </p:cNvPr>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985" name="TextBox 39958">
            <a:extLst>
              <a:ext uri="{FF2B5EF4-FFF2-40B4-BE49-F238E27FC236}">
                <a16:creationId xmlns:a16="http://schemas.microsoft.com/office/drawing/2014/main" id="{ED3F9182-DDEB-4F60-BBFE-FE4C6FE9A32B}"/>
              </a:ext>
            </a:extLst>
          </p:cNvPr>
          <p:cNvSpPr txBox="1">
            <a:spLocks noChangeArrowheads="1"/>
          </p:cNvSpPr>
          <p:nvPr/>
        </p:nvSpPr>
        <p:spPr bwMode="auto">
          <a:xfrm>
            <a:off x="3417889" y="3070226"/>
            <a:ext cx="9473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t>ISP A</a:t>
            </a:r>
          </a:p>
        </p:txBody>
      </p:sp>
      <p:grpSp>
        <p:nvGrpSpPr>
          <p:cNvPr id="82986" name="Group 347">
            <a:extLst>
              <a:ext uri="{FF2B5EF4-FFF2-40B4-BE49-F238E27FC236}">
                <a16:creationId xmlns:a16="http://schemas.microsoft.com/office/drawing/2014/main" id="{3FE519C8-6981-45B3-9C64-9A5200228C27}"/>
              </a:ext>
            </a:extLst>
          </p:cNvPr>
          <p:cNvGrpSpPr>
            <a:grpSpLocks/>
          </p:cNvGrpSpPr>
          <p:nvPr/>
        </p:nvGrpSpPr>
        <p:grpSpPr bwMode="auto">
          <a:xfrm>
            <a:off x="5884864" y="3562351"/>
            <a:ext cx="573087" cy="220663"/>
            <a:chOff x="1871277" y="1576300"/>
            <a:chExt cx="1128371" cy="437860"/>
          </a:xfrm>
        </p:grpSpPr>
        <p:sp>
          <p:nvSpPr>
            <p:cNvPr id="395" name="Oval 394">
              <a:extLst>
                <a:ext uri="{FF2B5EF4-FFF2-40B4-BE49-F238E27FC236}">
                  <a16:creationId xmlns:a16="http://schemas.microsoft.com/office/drawing/2014/main" id="{C48C188A-D2E5-4E8D-AF63-EAA97F452EF5}"/>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96" name="Rectangle 395">
              <a:extLst>
                <a:ext uri="{FF2B5EF4-FFF2-40B4-BE49-F238E27FC236}">
                  <a16:creationId xmlns:a16="http://schemas.microsoft.com/office/drawing/2014/main" id="{DC4672C6-B92B-4254-B118-1A5A5AAF1333}"/>
                </a:ext>
              </a:extLst>
            </p:cNvPr>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7" name="Oval 396">
              <a:extLst>
                <a:ext uri="{FF2B5EF4-FFF2-40B4-BE49-F238E27FC236}">
                  <a16:creationId xmlns:a16="http://schemas.microsoft.com/office/drawing/2014/main" id="{88D7816E-0145-4BC8-816F-634F89A43271}"/>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98" name="Freeform 397">
              <a:extLst>
                <a:ext uri="{FF2B5EF4-FFF2-40B4-BE49-F238E27FC236}">
                  <a16:creationId xmlns:a16="http://schemas.microsoft.com/office/drawing/2014/main" id="{79E1D295-1686-41EA-9CD5-799CC45F3F59}"/>
                </a:ext>
              </a:extLst>
            </p:cNvPr>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9" name="Freeform 398">
              <a:extLst>
                <a:ext uri="{FF2B5EF4-FFF2-40B4-BE49-F238E27FC236}">
                  <a16:creationId xmlns:a16="http://schemas.microsoft.com/office/drawing/2014/main" id="{FA7D6E38-9E7E-4C9C-A3CB-E0597EB13F22}"/>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00" name="Freeform 399">
              <a:extLst>
                <a:ext uri="{FF2B5EF4-FFF2-40B4-BE49-F238E27FC236}">
                  <a16:creationId xmlns:a16="http://schemas.microsoft.com/office/drawing/2014/main" id="{878ADB78-4DCC-421E-8407-073351AE08D7}"/>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01" name="Freeform 400">
              <a:extLst>
                <a:ext uri="{FF2B5EF4-FFF2-40B4-BE49-F238E27FC236}">
                  <a16:creationId xmlns:a16="http://schemas.microsoft.com/office/drawing/2014/main" id="{5E552C65-ABDF-4782-AB61-5BDA98CC563A}"/>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02" name="Straight Connector 401">
              <a:extLst>
                <a:ext uri="{FF2B5EF4-FFF2-40B4-BE49-F238E27FC236}">
                  <a16:creationId xmlns:a16="http://schemas.microsoft.com/office/drawing/2014/main" id="{D726A0B1-D018-4097-A1E5-D3D964F2CED7}"/>
                </a:ext>
              </a:extLst>
            </p:cNvPr>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a:extLst>
                <a:ext uri="{FF2B5EF4-FFF2-40B4-BE49-F238E27FC236}">
                  <a16:creationId xmlns:a16="http://schemas.microsoft.com/office/drawing/2014/main" id="{4D558A83-83CF-4D06-9951-B163F155EDE6}"/>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87" name="Group 347">
            <a:extLst>
              <a:ext uri="{FF2B5EF4-FFF2-40B4-BE49-F238E27FC236}">
                <a16:creationId xmlns:a16="http://schemas.microsoft.com/office/drawing/2014/main" id="{F0ACD3F2-B7F7-4741-AEF1-92F5D679B14D}"/>
              </a:ext>
            </a:extLst>
          </p:cNvPr>
          <p:cNvGrpSpPr>
            <a:grpSpLocks/>
          </p:cNvGrpSpPr>
          <p:nvPr/>
        </p:nvGrpSpPr>
        <p:grpSpPr bwMode="auto">
          <a:xfrm>
            <a:off x="5081588" y="3321051"/>
            <a:ext cx="571500" cy="220663"/>
            <a:chOff x="1871277" y="1576300"/>
            <a:chExt cx="1128371" cy="437860"/>
          </a:xfrm>
        </p:grpSpPr>
        <p:sp>
          <p:nvSpPr>
            <p:cNvPr id="386" name="Oval 385">
              <a:extLst>
                <a:ext uri="{FF2B5EF4-FFF2-40B4-BE49-F238E27FC236}">
                  <a16:creationId xmlns:a16="http://schemas.microsoft.com/office/drawing/2014/main" id="{85769084-0D59-4573-981A-E2E0B4ECD671}"/>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87" name="Rectangle 386">
              <a:extLst>
                <a:ext uri="{FF2B5EF4-FFF2-40B4-BE49-F238E27FC236}">
                  <a16:creationId xmlns:a16="http://schemas.microsoft.com/office/drawing/2014/main" id="{F69D51D8-0CFF-4CE0-BD13-59EC0FE8C9DD}"/>
                </a:ext>
              </a:extLst>
            </p:cNvPr>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88" name="Oval 387">
              <a:extLst>
                <a:ext uri="{FF2B5EF4-FFF2-40B4-BE49-F238E27FC236}">
                  <a16:creationId xmlns:a16="http://schemas.microsoft.com/office/drawing/2014/main" id="{ACD1C613-6E5F-4950-B1E6-6A10904CDC5F}"/>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89" name="Freeform 388">
              <a:extLst>
                <a:ext uri="{FF2B5EF4-FFF2-40B4-BE49-F238E27FC236}">
                  <a16:creationId xmlns:a16="http://schemas.microsoft.com/office/drawing/2014/main" id="{2CCB72AB-6C60-4F6C-B1AC-30AC2879ABC2}"/>
                </a:ext>
              </a:extLst>
            </p:cNvPr>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0" name="Freeform 389">
              <a:extLst>
                <a:ext uri="{FF2B5EF4-FFF2-40B4-BE49-F238E27FC236}">
                  <a16:creationId xmlns:a16="http://schemas.microsoft.com/office/drawing/2014/main" id="{8D9DBAF4-EF22-4C2A-8A89-35796CB96758}"/>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91" name="Freeform 390">
              <a:extLst>
                <a:ext uri="{FF2B5EF4-FFF2-40B4-BE49-F238E27FC236}">
                  <a16:creationId xmlns:a16="http://schemas.microsoft.com/office/drawing/2014/main" id="{91D3CAFE-85D4-4300-BFB5-0982B60378E5}"/>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92" name="Freeform 391">
              <a:extLst>
                <a:ext uri="{FF2B5EF4-FFF2-40B4-BE49-F238E27FC236}">
                  <a16:creationId xmlns:a16="http://schemas.microsoft.com/office/drawing/2014/main" id="{C678C4E1-82B3-47D0-AFF1-738FE1CA17E4}"/>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93" name="Straight Connector 392">
              <a:extLst>
                <a:ext uri="{FF2B5EF4-FFF2-40B4-BE49-F238E27FC236}">
                  <a16:creationId xmlns:a16="http://schemas.microsoft.com/office/drawing/2014/main" id="{5E45ECE6-6A0A-44D8-A832-C7AE043D396E}"/>
                </a:ext>
              </a:extLst>
            </p:cNvPr>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a:extLst>
                <a:ext uri="{FF2B5EF4-FFF2-40B4-BE49-F238E27FC236}">
                  <a16:creationId xmlns:a16="http://schemas.microsoft.com/office/drawing/2014/main" id="{BE9EB621-877F-41E9-97B7-C38751665F5A}"/>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88" name="Group 347">
            <a:extLst>
              <a:ext uri="{FF2B5EF4-FFF2-40B4-BE49-F238E27FC236}">
                <a16:creationId xmlns:a16="http://schemas.microsoft.com/office/drawing/2014/main" id="{3B4C134B-7B03-42C4-AB17-F0611C1B244A}"/>
              </a:ext>
            </a:extLst>
          </p:cNvPr>
          <p:cNvGrpSpPr>
            <a:grpSpLocks/>
          </p:cNvGrpSpPr>
          <p:nvPr/>
        </p:nvGrpSpPr>
        <p:grpSpPr bwMode="auto">
          <a:xfrm>
            <a:off x="4560889" y="3098801"/>
            <a:ext cx="573087" cy="219075"/>
            <a:chOff x="1871277" y="1576300"/>
            <a:chExt cx="1128371" cy="437860"/>
          </a:xfrm>
        </p:grpSpPr>
        <p:sp>
          <p:nvSpPr>
            <p:cNvPr id="377" name="Oval 376">
              <a:extLst>
                <a:ext uri="{FF2B5EF4-FFF2-40B4-BE49-F238E27FC236}">
                  <a16:creationId xmlns:a16="http://schemas.microsoft.com/office/drawing/2014/main" id="{2B0ACF80-E6FF-4B81-AF6B-A847DAB2CC08}"/>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78" name="Rectangle 377">
              <a:extLst>
                <a:ext uri="{FF2B5EF4-FFF2-40B4-BE49-F238E27FC236}">
                  <a16:creationId xmlns:a16="http://schemas.microsoft.com/office/drawing/2014/main" id="{D2A2A0B6-8070-496B-A76D-A37CE3A8A2A6}"/>
                </a:ext>
              </a:extLst>
            </p:cNvPr>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9" name="Oval 378">
              <a:extLst>
                <a:ext uri="{FF2B5EF4-FFF2-40B4-BE49-F238E27FC236}">
                  <a16:creationId xmlns:a16="http://schemas.microsoft.com/office/drawing/2014/main" id="{CD2EFD7C-8417-44BF-834D-BF1C73818199}"/>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80" name="Freeform 379">
              <a:extLst>
                <a:ext uri="{FF2B5EF4-FFF2-40B4-BE49-F238E27FC236}">
                  <a16:creationId xmlns:a16="http://schemas.microsoft.com/office/drawing/2014/main" id="{34F4CEC0-4E45-42F7-8266-ECB237EEA511}"/>
                </a:ext>
              </a:extLst>
            </p:cNvPr>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81" name="Freeform 380">
              <a:extLst>
                <a:ext uri="{FF2B5EF4-FFF2-40B4-BE49-F238E27FC236}">
                  <a16:creationId xmlns:a16="http://schemas.microsoft.com/office/drawing/2014/main" id="{4A8A3942-95C2-47C6-9363-DD1987238ED0}"/>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82" name="Freeform 381">
              <a:extLst>
                <a:ext uri="{FF2B5EF4-FFF2-40B4-BE49-F238E27FC236}">
                  <a16:creationId xmlns:a16="http://schemas.microsoft.com/office/drawing/2014/main" id="{AE973E75-0F56-488A-BC45-0D65D7E94F5D}"/>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83" name="Freeform 382">
              <a:extLst>
                <a:ext uri="{FF2B5EF4-FFF2-40B4-BE49-F238E27FC236}">
                  <a16:creationId xmlns:a16="http://schemas.microsoft.com/office/drawing/2014/main" id="{964C1FA4-C5AE-4B10-8BC1-8C1B86E990BD}"/>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84" name="Straight Connector 383">
              <a:extLst>
                <a:ext uri="{FF2B5EF4-FFF2-40B4-BE49-F238E27FC236}">
                  <a16:creationId xmlns:a16="http://schemas.microsoft.com/office/drawing/2014/main" id="{CF4CE249-DB00-445A-A2C2-B9541B3A4F42}"/>
                </a:ext>
              </a:extLst>
            </p:cNvPr>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a:extLst>
                <a:ext uri="{FF2B5EF4-FFF2-40B4-BE49-F238E27FC236}">
                  <a16:creationId xmlns:a16="http://schemas.microsoft.com/office/drawing/2014/main" id="{0EE0E017-D41F-4FE1-8A26-AAE97AABB186}"/>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89" name="Group 347">
            <a:extLst>
              <a:ext uri="{FF2B5EF4-FFF2-40B4-BE49-F238E27FC236}">
                <a16:creationId xmlns:a16="http://schemas.microsoft.com/office/drawing/2014/main" id="{549253EE-4884-407E-B4D4-1B6D6AC26FE7}"/>
              </a:ext>
            </a:extLst>
          </p:cNvPr>
          <p:cNvGrpSpPr>
            <a:grpSpLocks/>
          </p:cNvGrpSpPr>
          <p:nvPr/>
        </p:nvGrpSpPr>
        <p:grpSpPr bwMode="auto">
          <a:xfrm>
            <a:off x="4318000" y="3405189"/>
            <a:ext cx="573088" cy="219075"/>
            <a:chOff x="1871277" y="1576300"/>
            <a:chExt cx="1128371" cy="437860"/>
          </a:xfrm>
        </p:grpSpPr>
        <p:sp>
          <p:nvSpPr>
            <p:cNvPr id="368" name="Oval 367">
              <a:extLst>
                <a:ext uri="{FF2B5EF4-FFF2-40B4-BE49-F238E27FC236}">
                  <a16:creationId xmlns:a16="http://schemas.microsoft.com/office/drawing/2014/main" id="{CF7CCD95-F8A3-4DC5-84B0-8D3A33981859}"/>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69" name="Rectangle 368">
              <a:extLst>
                <a:ext uri="{FF2B5EF4-FFF2-40B4-BE49-F238E27FC236}">
                  <a16:creationId xmlns:a16="http://schemas.microsoft.com/office/drawing/2014/main" id="{6FEFB5D5-10E2-4FCB-9D3D-057F9EAC368E}"/>
                </a:ext>
              </a:extLst>
            </p:cNvPr>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0" name="Oval 369">
              <a:extLst>
                <a:ext uri="{FF2B5EF4-FFF2-40B4-BE49-F238E27FC236}">
                  <a16:creationId xmlns:a16="http://schemas.microsoft.com/office/drawing/2014/main" id="{805642DB-1B9F-4EDF-ACD9-0FE6B2CE7605}"/>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71" name="Freeform 370">
              <a:extLst>
                <a:ext uri="{FF2B5EF4-FFF2-40B4-BE49-F238E27FC236}">
                  <a16:creationId xmlns:a16="http://schemas.microsoft.com/office/drawing/2014/main" id="{424BF707-AB85-4D4F-87E7-6CA3299FF455}"/>
                </a:ext>
              </a:extLst>
            </p:cNvPr>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2" name="Freeform 371">
              <a:extLst>
                <a:ext uri="{FF2B5EF4-FFF2-40B4-BE49-F238E27FC236}">
                  <a16:creationId xmlns:a16="http://schemas.microsoft.com/office/drawing/2014/main" id="{2CF7D1F4-8C3F-458B-BBE9-02B081054BF8}"/>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73" name="Freeform 372">
              <a:extLst>
                <a:ext uri="{FF2B5EF4-FFF2-40B4-BE49-F238E27FC236}">
                  <a16:creationId xmlns:a16="http://schemas.microsoft.com/office/drawing/2014/main" id="{7A473D5C-43A8-4599-8698-374189ACB5CF}"/>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74" name="Freeform 373">
              <a:extLst>
                <a:ext uri="{FF2B5EF4-FFF2-40B4-BE49-F238E27FC236}">
                  <a16:creationId xmlns:a16="http://schemas.microsoft.com/office/drawing/2014/main" id="{697D84E9-8BC6-4FE1-8454-623EEE48C9D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75" name="Straight Connector 374">
              <a:extLst>
                <a:ext uri="{FF2B5EF4-FFF2-40B4-BE49-F238E27FC236}">
                  <a16:creationId xmlns:a16="http://schemas.microsoft.com/office/drawing/2014/main" id="{E32F8D7C-A08C-448E-AE41-C46D2E5BB46C}"/>
                </a:ext>
              </a:extLst>
            </p:cNvPr>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a:extLst>
                <a:ext uri="{FF2B5EF4-FFF2-40B4-BE49-F238E27FC236}">
                  <a16:creationId xmlns:a16="http://schemas.microsoft.com/office/drawing/2014/main" id="{71946933-C4A8-4E42-B3DA-8A3C842B2054}"/>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90" name="Group 347">
            <a:extLst>
              <a:ext uri="{FF2B5EF4-FFF2-40B4-BE49-F238E27FC236}">
                <a16:creationId xmlns:a16="http://schemas.microsoft.com/office/drawing/2014/main" id="{B9930E1A-D806-4B10-A3D2-D15FB0819209}"/>
              </a:ext>
            </a:extLst>
          </p:cNvPr>
          <p:cNvGrpSpPr>
            <a:grpSpLocks/>
          </p:cNvGrpSpPr>
          <p:nvPr/>
        </p:nvGrpSpPr>
        <p:grpSpPr bwMode="auto">
          <a:xfrm>
            <a:off x="4865689" y="3759201"/>
            <a:ext cx="573087" cy="220663"/>
            <a:chOff x="1871277" y="1576300"/>
            <a:chExt cx="1128371" cy="437860"/>
          </a:xfrm>
        </p:grpSpPr>
        <p:sp>
          <p:nvSpPr>
            <p:cNvPr id="359" name="Oval 358">
              <a:extLst>
                <a:ext uri="{FF2B5EF4-FFF2-40B4-BE49-F238E27FC236}">
                  <a16:creationId xmlns:a16="http://schemas.microsoft.com/office/drawing/2014/main" id="{5C6B49BE-7BC7-44A6-84E3-AB5B8CC91788}"/>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60" name="Rectangle 359">
              <a:extLst>
                <a:ext uri="{FF2B5EF4-FFF2-40B4-BE49-F238E27FC236}">
                  <a16:creationId xmlns:a16="http://schemas.microsoft.com/office/drawing/2014/main" id="{3A1F2CB3-14A1-4AB8-B82F-BD923AE28B13}"/>
                </a:ext>
              </a:extLst>
            </p:cNvPr>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61" name="Oval 360">
              <a:extLst>
                <a:ext uri="{FF2B5EF4-FFF2-40B4-BE49-F238E27FC236}">
                  <a16:creationId xmlns:a16="http://schemas.microsoft.com/office/drawing/2014/main" id="{98B06A5F-7CBB-4AAE-B1DE-F09975EC3E0A}"/>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62" name="Freeform 361">
              <a:extLst>
                <a:ext uri="{FF2B5EF4-FFF2-40B4-BE49-F238E27FC236}">
                  <a16:creationId xmlns:a16="http://schemas.microsoft.com/office/drawing/2014/main" id="{1E7FE542-D53C-4F90-98F5-85287EAA2B4D}"/>
                </a:ext>
              </a:extLst>
            </p:cNvPr>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63" name="Freeform 362">
              <a:extLst>
                <a:ext uri="{FF2B5EF4-FFF2-40B4-BE49-F238E27FC236}">
                  <a16:creationId xmlns:a16="http://schemas.microsoft.com/office/drawing/2014/main" id="{C6C30FBA-266A-46E9-855C-5379AC778B10}"/>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64" name="Freeform 363">
              <a:extLst>
                <a:ext uri="{FF2B5EF4-FFF2-40B4-BE49-F238E27FC236}">
                  <a16:creationId xmlns:a16="http://schemas.microsoft.com/office/drawing/2014/main" id="{04DE8C25-6A82-423B-92B0-6E9049EEE833}"/>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65" name="Freeform 364">
              <a:extLst>
                <a:ext uri="{FF2B5EF4-FFF2-40B4-BE49-F238E27FC236}">
                  <a16:creationId xmlns:a16="http://schemas.microsoft.com/office/drawing/2014/main" id="{F961918D-B11D-4979-A63B-C943161743BA}"/>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66" name="Straight Connector 365">
              <a:extLst>
                <a:ext uri="{FF2B5EF4-FFF2-40B4-BE49-F238E27FC236}">
                  <a16:creationId xmlns:a16="http://schemas.microsoft.com/office/drawing/2014/main" id="{FF789813-B5D6-41E5-84F0-37D8677E7460}"/>
                </a:ext>
              </a:extLst>
            </p:cNvPr>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a:extLst>
                <a:ext uri="{FF2B5EF4-FFF2-40B4-BE49-F238E27FC236}">
                  <a16:creationId xmlns:a16="http://schemas.microsoft.com/office/drawing/2014/main" id="{805D29F7-BB10-40E5-BD2A-495AD8278A7A}"/>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91" name="Group 347">
            <a:extLst>
              <a:ext uri="{FF2B5EF4-FFF2-40B4-BE49-F238E27FC236}">
                <a16:creationId xmlns:a16="http://schemas.microsoft.com/office/drawing/2014/main" id="{D1206751-DA49-44B2-BA8A-C47FD093E812}"/>
              </a:ext>
            </a:extLst>
          </p:cNvPr>
          <p:cNvGrpSpPr>
            <a:grpSpLocks/>
          </p:cNvGrpSpPr>
          <p:nvPr/>
        </p:nvGrpSpPr>
        <p:grpSpPr bwMode="auto">
          <a:xfrm>
            <a:off x="3629025" y="3614738"/>
            <a:ext cx="573088" cy="220662"/>
            <a:chOff x="1871277" y="1576300"/>
            <a:chExt cx="1128371" cy="437860"/>
          </a:xfrm>
        </p:grpSpPr>
        <p:sp>
          <p:nvSpPr>
            <p:cNvPr id="350" name="Oval 349">
              <a:extLst>
                <a:ext uri="{FF2B5EF4-FFF2-40B4-BE49-F238E27FC236}">
                  <a16:creationId xmlns:a16="http://schemas.microsoft.com/office/drawing/2014/main" id="{7E154AFC-BF58-445C-B5E7-3667BD77E9DA}"/>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51" name="Rectangle 350">
              <a:extLst>
                <a:ext uri="{FF2B5EF4-FFF2-40B4-BE49-F238E27FC236}">
                  <a16:creationId xmlns:a16="http://schemas.microsoft.com/office/drawing/2014/main" id="{C6D0B9EC-89BE-48E4-A8D8-4A15A0F3CB0C}"/>
                </a:ext>
              </a:extLst>
            </p:cNvPr>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2" name="Oval 351">
              <a:extLst>
                <a:ext uri="{FF2B5EF4-FFF2-40B4-BE49-F238E27FC236}">
                  <a16:creationId xmlns:a16="http://schemas.microsoft.com/office/drawing/2014/main" id="{9792753B-4FA6-4F83-9CE2-C1CAA1790E29}"/>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53" name="Freeform 352">
              <a:extLst>
                <a:ext uri="{FF2B5EF4-FFF2-40B4-BE49-F238E27FC236}">
                  <a16:creationId xmlns:a16="http://schemas.microsoft.com/office/drawing/2014/main" id="{4ACD8529-50C7-48F9-816D-A86FB14E85B6}"/>
                </a:ext>
              </a:extLst>
            </p:cNvPr>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4" name="Freeform 353">
              <a:extLst>
                <a:ext uri="{FF2B5EF4-FFF2-40B4-BE49-F238E27FC236}">
                  <a16:creationId xmlns:a16="http://schemas.microsoft.com/office/drawing/2014/main" id="{471F631F-E623-493C-818F-C695D83A6D86}"/>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55" name="Freeform 354">
              <a:extLst>
                <a:ext uri="{FF2B5EF4-FFF2-40B4-BE49-F238E27FC236}">
                  <a16:creationId xmlns:a16="http://schemas.microsoft.com/office/drawing/2014/main" id="{E1CB56AB-602F-4C63-9E32-431682C362C5}"/>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56" name="Freeform 355">
              <a:extLst>
                <a:ext uri="{FF2B5EF4-FFF2-40B4-BE49-F238E27FC236}">
                  <a16:creationId xmlns:a16="http://schemas.microsoft.com/office/drawing/2014/main" id="{CE7BA42E-E0BC-4EB3-B754-A3B778A54125}"/>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57" name="Straight Connector 356">
              <a:extLst>
                <a:ext uri="{FF2B5EF4-FFF2-40B4-BE49-F238E27FC236}">
                  <a16:creationId xmlns:a16="http://schemas.microsoft.com/office/drawing/2014/main" id="{5012C458-6820-4E77-B0E0-1733A44E0D76}"/>
                </a:ext>
              </a:extLst>
            </p:cNvPr>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a:extLst>
                <a:ext uri="{FF2B5EF4-FFF2-40B4-BE49-F238E27FC236}">
                  <a16:creationId xmlns:a16="http://schemas.microsoft.com/office/drawing/2014/main" id="{D07F777C-1A2A-4879-B17A-3CA6BD5B0FD1}"/>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94" name="Group 2">
            <a:extLst>
              <a:ext uri="{FF2B5EF4-FFF2-40B4-BE49-F238E27FC236}">
                <a16:creationId xmlns:a16="http://schemas.microsoft.com/office/drawing/2014/main" id="{6A7B9056-417E-44F2-ADC7-D1868F9411EC}"/>
              </a:ext>
            </a:extLst>
          </p:cNvPr>
          <p:cNvGrpSpPr>
            <a:grpSpLocks/>
          </p:cNvGrpSpPr>
          <p:nvPr/>
        </p:nvGrpSpPr>
        <p:grpSpPr bwMode="auto">
          <a:xfrm>
            <a:off x="3349625" y="2241551"/>
            <a:ext cx="647700" cy="417513"/>
            <a:chOff x="3053396" y="4304255"/>
            <a:chExt cx="648422" cy="418253"/>
          </a:xfrm>
        </p:grpSpPr>
        <p:sp>
          <p:nvSpPr>
            <p:cNvPr id="83188" name="Freeform 84">
              <a:extLst>
                <a:ext uri="{FF2B5EF4-FFF2-40B4-BE49-F238E27FC236}">
                  <a16:creationId xmlns:a16="http://schemas.microsoft.com/office/drawing/2014/main" id="{B83CAFA8-D3CA-4879-948C-E71890AD98B8}"/>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189" name="TextBox 1">
              <a:extLst>
                <a:ext uri="{FF2B5EF4-FFF2-40B4-BE49-F238E27FC236}">
                  <a16:creationId xmlns:a16="http://schemas.microsoft.com/office/drawing/2014/main" id="{AA0B68DA-94CC-4026-806E-28EF8AD8A7A8}"/>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2995" name="Group 131">
            <a:extLst>
              <a:ext uri="{FF2B5EF4-FFF2-40B4-BE49-F238E27FC236}">
                <a16:creationId xmlns:a16="http://schemas.microsoft.com/office/drawing/2014/main" id="{38A39131-9EB6-4825-9165-2E6407F58B14}"/>
              </a:ext>
            </a:extLst>
          </p:cNvPr>
          <p:cNvGrpSpPr>
            <a:grpSpLocks/>
          </p:cNvGrpSpPr>
          <p:nvPr/>
        </p:nvGrpSpPr>
        <p:grpSpPr bwMode="auto">
          <a:xfrm>
            <a:off x="2193925" y="3041651"/>
            <a:ext cx="647700" cy="417513"/>
            <a:chOff x="3053396" y="4304255"/>
            <a:chExt cx="648422" cy="418253"/>
          </a:xfrm>
        </p:grpSpPr>
        <p:sp>
          <p:nvSpPr>
            <p:cNvPr id="83186" name="Freeform 84">
              <a:extLst>
                <a:ext uri="{FF2B5EF4-FFF2-40B4-BE49-F238E27FC236}">
                  <a16:creationId xmlns:a16="http://schemas.microsoft.com/office/drawing/2014/main" id="{4A13DB50-6E1E-4BBA-A5F0-17280515F497}"/>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187" name="TextBox 133">
              <a:extLst>
                <a:ext uri="{FF2B5EF4-FFF2-40B4-BE49-F238E27FC236}">
                  <a16:creationId xmlns:a16="http://schemas.microsoft.com/office/drawing/2014/main" id="{4D57D5F9-108B-4891-A50E-60ECE8365A12}"/>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2996" name="Group 135">
            <a:extLst>
              <a:ext uri="{FF2B5EF4-FFF2-40B4-BE49-F238E27FC236}">
                <a16:creationId xmlns:a16="http://schemas.microsoft.com/office/drawing/2014/main" id="{56928651-F37E-430F-BF55-633AD54C988E}"/>
              </a:ext>
            </a:extLst>
          </p:cNvPr>
          <p:cNvGrpSpPr>
            <a:grpSpLocks/>
          </p:cNvGrpSpPr>
          <p:nvPr/>
        </p:nvGrpSpPr>
        <p:grpSpPr bwMode="auto">
          <a:xfrm>
            <a:off x="7858125" y="2495551"/>
            <a:ext cx="649288" cy="417513"/>
            <a:chOff x="3053396" y="4304255"/>
            <a:chExt cx="648422" cy="418253"/>
          </a:xfrm>
        </p:grpSpPr>
        <p:sp>
          <p:nvSpPr>
            <p:cNvPr id="83184" name="Freeform 84">
              <a:extLst>
                <a:ext uri="{FF2B5EF4-FFF2-40B4-BE49-F238E27FC236}">
                  <a16:creationId xmlns:a16="http://schemas.microsoft.com/office/drawing/2014/main" id="{D820E98C-11EA-4617-8E2F-1EA9A6B2859E}"/>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185" name="TextBox 137">
              <a:extLst>
                <a:ext uri="{FF2B5EF4-FFF2-40B4-BE49-F238E27FC236}">
                  <a16:creationId xmlns:a16="http://schemas.microsoft.com/office/drawing/2014/main" id="{19EE5012-0705-446C-8156-608DC02B2836}"/>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2997" name="Group 138">
            <a:extLst>
              <a:ext uri="{FF2B5EF4-FFF2-40B4-BE49-F238E27FC236}">
                <a16:creationId xmlns:a16="http://schemas.microsoft.com/office/drawing/2014/main" id="{D195583A-88B7-41F3-AFED-7A61651AE217}"/>
              </a:ext>
            </a:extLst>
          </p:cNvPr>
          <p:cNvGrpSpPr>
            <a:grpSpLocks/>
          </p:cNvGrpSpPr>
          <p:nvPr/>
        </p:nvGrpSpPr>
        <p:grpSpPr bwMode="auto">
          <a:xfrm>
            <a:off x="2765425" y="5353051"/>
            <a:ext cx="647700" cy="417513"/>
            <a:chOff x="3053396" y="4304255"/>
            <a:chExt cx="648422" cy="418253"/>
          </a:xfrm>
        </p:grpSpPr>
        <p:sp>
          <p:nvSpPr>
            <p:cNvPr id="83182" name="Freeform 84">
              <a:extLst>
                <a:ext uri="{FF2B5EF4-FFF2-40B4-BE49-F238E27FC236}">
                  <a16:creationId xmlns:a16="http://schemas.microsoft.com/office/drawing/2014/main" id="{86B5BAD8-6071-4751-A3C0-7395C37AC016}"/>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183" name="TextBox 140">
              <a:extLst>
                <a:ext uri="{FF2B5EF4-FFF2-40B4-BE49-F238E27FC236}">
                  <a16:creationId xmlns:a16="http://schemas.microsoft.com/office/drawing/2014/main" id="{1E73B7A4-B95D-4322-A9DE-71D9D34E9237}"/>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2998" name="Group 141">
            <a:extLst>
              <a:ext uri="{FF2B5EF4-FFF2-40B4-BE49-F238E27FC236}">
                <a16:creationId xmlns:a16="http://schemas.microsoft.com/office/drawing/2014/main" id="{7A8B6CF4-E3D9-4F06-88CF-D680D05D1709}"/>
              </a:ext>
            </a:extLst>
          </p:cNvPr>
          <p:cNvGrpSpPr>
            <a:grpSpLocks/>
          </p:cNvGrpSpPr>
          <p:nvPr/>
        </p:nvGrpSpPr>
        <p:grpSpPr bwMode="auto">
          <a:xfrm>
            <a:off x="2346325" y="4730751"/>
            <a:ext cx="647700" cy="417513"/>
            <a:chOff x="3053396" y="4304255"/>
            <a:chExt cx="648422" cy="418253"/>
          </a:xfrm>
        </p:grpSpPr>
        <p:sp>
          <p:nvSpPr>
            <p:cNvPr id="83180" name="Freeform 84">
              <a:extLst>
                <a:ext uri="{FF2B5EF4-FFF2-40B4-BE49-F238E27FC236}">
                  <a16:creationId xmlns:a16="http://schemas.microsoft.com/office/drawing/2014/main" id="{7384A844-1130-41C4-AA8D-1FBAFAF7CDDA}"/>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181" name="TextBox 143">
              <a:extLst>
                <a:ext uri="{FF2B5EF4-FFF2-40B4-BE49-F238E27FC236}">
                  <a16:creationId xmlns:a16="http://schemas.microsoft.com/office/drawing/2014/main" id="{267DF0E3-7C49-4088-8020-817E7035C142}"/>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2999" name="Group 144">
            <a:extLst>
              <a:ext uri="{FF2B5EF4-FFF2-40B4-BE49-F238E27FC236}">
                <a16:creationId xmlns:a16="http://schemas.microsoft.com/office/drawing/2014/main" id="{7590ACB6-ACD8-42EB-924D-5D95FDCEF2CA}"/>
              </a:ext>
            </a:extLst>
          </p:cNvPr>
          <p:cNvGrpSpPr>
            <a:grpSpLocks/>
          </p:cNvGrpSpPr>
          <p:nvPr/>
        </p:nvGrpSpPr>
        <p:grpSpPr bwMode="auto">
          <a:xfrm>
            <a:off x="2117725" y="4070351"/>
            <a:ext cx="647700" cy="417513"/>
            <a:chOff x="3053396" y="4304255"/>
            <a:chExt cx="648422" cy="418253"/>
          </a:xfrm>
        </p:grpSpPr>
        <p:sp>
          <p:nvSpPr>
            <p:cNvPr id="83178" name="Freeform 84">
              <a:extLst>
                <a:ext uri="{FF2B5EF4-FFF2-40B4-BE49-F238E27FC236}">
                  <a16:creationId xmlns:a16="http://schemas.microsoft.com/office/drawing/2014/main" id="{0034762C-71F4-4DB7-AD2E-B271E05C115D}"/>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179" name="TextBox 146">
              <a:extLst>
                <a:ext uri="{FF2B5EF4-FFF2-40B4-BE49-F238E27FC236}">
                  <a16:creationId xmlns:a16="http://schemas.microsoft.com/office/drawing/2014/main" id="{6CDB9E90-7CBC-4D91-88D2-164C78CC1F64}"/>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3000" name="Group 147">
            <a:extLst>
              <a:ext uri="{FF2B5EF4-FFF2-40B4-BE49-F238E27FC236}">
                <a16:creationId xmlns:a16="http://schemas.microsoft.com/office/drawing/2014/main" id="{59EA411F-4D74-4BCE-9D65-ACA39240FEDA}"/>
              </a:ext>
            </a:extLst>
          </p:cNvPr>
          <p:cNvGrpSpPr>
            <a:grpSpLocks/>
          </p:cNvGrpSpPr>
          <p:nvPr/>
        </p:nvGrpSpPr>
        <p:grpSpPr bwMode="auto">
          <a:xfrm>
            <a:off x="8607425" y="2927351"/>
            <a:ext cx="649288" cy="417513"/>
            <a:chOff x="3053396" y="4304255"/>
            <a:chExt cx="648422" cy="418253"/>
          </a:xfrm>
        </p:grpSpPr>
        <p:sp>
          <p:nvSpPr>
            <p:cNvPr id="83176" name="Freeform 84">
              <a:extLst>
                <a:ext uri="{FF2B5EF4-FFF2-40B4-BE49-F238E27FC236}">
                  <a16:creationId xmlns:a16="http://schemas.microsoft.com/office/drawing/2014/main" id="{9F5620D8-0822-4B85-BEB3-A437933DE32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177" name="TextBox 149">
              <a:extLst>
                <a:ext uri="{FF2B5EF4-FFF2-40B4-BE49-F238E27FC236}">
                  <a16:creationId xmlns:a16="http://schemas.microsoft.com/office/drawing/2014/main" id="{16CBE69D-2E1B-460D-A244-6126D1C2EDAF}"/>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3001" name="Group 150">
            <a:extLst>
              <a:ext uri="{FF2B5EF4-FFF2-40B4-BE49-F238E27FC236}">
                <a16:creationId xmlns:a16="http://schemas.microsoft.com/office/drawing/2014/main" id="{CC51DE20-946F-49E0-B964-A14366CBA5F9}"/>
              </a:ext>
            </a:extLst>
          </p:cNvPr>
          <p:cNvGrpSpPr>
            <a:grpSpLocks/>
          </p:cNvGrpSpPr>
          <p:nvPr/>
        </p:nvGrpSpPr>
        <p:grpSpPr bwMode="auto">
          <a:xfrm>
            <a:off x="4949825" y="2000251"/>
            <a:ext cx="649288" cy="417513"/>
            <a:chOff x="3053396" y="4304255"/>
            <a:chExt cx="648422" cy="418253"/>
          </a:xfrm>
        </p:grpSpPr>
        <p:sp>
          <p:nvSpPr>
            <p:cNvPr id="83174" name="Freeform 84">
              <a:extLst>
                <a:ext uri="{FF2B5EF4-FFF2-40B4-BE49-F238E27FC236}">
                  <a16:creationId xmlns:a16="http://schemas.microsoft.com/office/drawing/2014/main" id="{058803DF-3C1A-4E16-A602-B02CB333F3CA}"/>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175" name="TextBox 152">
              <a:extLst>
                <a:ext uri="{FF2B5EF4-FFF2-40B4-BE49-F238E27FC236}">
                  <a16:creationId xmlns:a16="http://schemas.microsoft.com/office/drawing/2014/main" id="{1C3A18B9-1C97-42F2-9C64-F860A1A64926}"/>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3002" name="Group 153">
            <a:extLst>
              <a:ext uri="{FF2B5EF4-FFF2-40B4-BE49-F238E27FC236}">
                <a16:creationId xmlns:a16="http://schemas.microsoft.com/office/drawing/2014/main" id="{E6252629-0F28-4810-9A47-DAFD913B5417}"/>
              </a:ext>
            </a:extLst>
          </p:cNvPr>
          <p:cNvGrpSpPr>
            <a:grpSpLocks/>
          </p:cNvGrpSpPr>
          <p:nvPr/>
        </p:nvGrpSpPr>
        <p:grpSpPr bwMode="auto">
          <a:xfrm>
            <a:off x="2574925" y="2647951"/>
            <a:ext cx="647700" cy="417513"/>
            <a:chOff x="3053396" y="4304255"/>
            <a:chExt cx="648422" cy="418253"/>
          </a:xfrm>
        </p:grpSpPr>
        <p:sp>
          <p:nvSpPr>
            <p:cNvPr id="83172" name="Freeform 84">
              <a:extLst>
                <a:ext uri="{FF2B5EF4-FFF2-40B4-BE49-F238E27FC236}">
                  <a16:creationId xmlns:a16="http://schemas.microsoft.com/office/drawing/2014/main" id="{3A46AFDF-A771-42CF-918E-AEE9FB5E4AFC}"/>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173" name="TextBox 155">
              <a:extLst>
                <a:ext uri="{FF2B5EF4-FFF2-40B4-BE49-F238E27FC236}">
                  <a16:creationId xmlns:a16="http://schemas.microsoft.com/office/drawing/2014/main" id="{A0F79AE1-1D90-4400-A03E-967AD802D947}"/>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3003" name="Group 156">
            <a:extLst>
              <a:ext uri="{FF2B5EF4-FFF2-40B4-BE49-F238E27FC236}">
                <a16:creationId xmlns:a16="http://schemas.microsoft.com/office/drawing/2014/main" id="{043B14D0-C994-4C27-B821-71E02BFEBCA0}"/>
              </a:ext>
            </a:extLst>
          </p:cNvPr>
          <p:cNvGrpSpPr>
            <a:grpSpLocks/>
          </p:cNvGrpSpPr>
          <p:nvPr/>
        </p:nvGrpSpPr>
        <p:grpSpPr bwMode="auto">
          <a:xfrm>
            <a:off x="5864225" y="1974851"/>
            <a:ext cx="649288" cy="417513"/>
            <a:chOff x="3053396" y="4304255"/>
            <a:chExt cx="648422" cy="418253"/>
          </a:xfrm>
        </p:grpSpPr>
        <p:sp>
          <p:nvSpPr>
            <p:cNvPr id="83170" name="Freeform 84">
              <a:extLst>
                <a:ext uri="{FF2B5EF4-FFF2-40B4-BE49-F238E27FC236}">
                  <a16:creationId xmlns:a16="http://schemas.microsoft.com/office/drawing/2014/main" id="{E047AFCA-B498-4887-85FB-16191E476D71}"/>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171" name="TextBox 158">
              <a:extLst>
                <a:ext uri="{FF2B5EF4-FFF2-40B4-BE49-F238E27FC236}">
                  <a16:creationId xmlns:a16="http://schemas.microsoft.com/office/drawing/2014/main" id="{D05323FF-4026-4A96-BD4F-5B055F5AC2F7}"/>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3004" name="Group 160">
            <a:extLst>
              <a:ext uri="{FF2B5EF4-FFF2-40B4-BE49-F238E27FC236}">
                <a16:creationId xmlns:a16="http://schemas.microsoft.com/office/drawing/2014/main" id="{583046A2-B5B6-4568-987D-A221A5140772}"/>
              </a:ext>
            </a:extLst>
          </p:cNvPr>
          <p:cNvGrpSpPr>
            <a:grpSpLocks/>
          </p:cNvGrpSpPr>
          <p:nvPr/>
        </p:nvGrpSpPr>
        <p:grpSpPr bwMode="auto">
          <a:xfrm>
            <a:off x="8924925" y="5607051"/>
            <a:ext cx="649288" cy="417513"/>
            <a:chOff x="3053396" y="4304255"/>
            <a:chExt cx="648422" cy="418253"/>
          </a:xfrm>
        </p:grpSpPr>
        <p:sp>
          <p:nvSpPr>
            <p:cNvPr id="83168" name="Freeform 84">
              <a:extLst>
                <a:ext uri="{FF2B5EF4-FFF2-40B4-BE49-F238E27FC236}">
                  <a16:creationId xmlns:a16="http://schemas.microsoft.com/office/drawing/2014/main" id="{D33891D9-A07D-45A1-8B42-2ACF991539AE}"/>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169" name="TextBox 162">
              <a:extLst>
                <a:ext uri="{FF2B5EF4-FFF2-40B4-BE49-F238E27FC236}">
                  <a16:creationId xmlns:a16="http://schemas.microsoft.com/office/drawing/2014/main" id="{2AB10374-B318-41D2-B826-1E43ADAABAFF}"/>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3005" name="Group 163">
            <a:extLst>
              <a:ext uri="{FF2B5EF4-FFF2-40B4-BE49-F238E27FC236}">
                <a16:creationId xmlns:a16="http://schemas.microsoft.com/office/drawing/2014/main" id="{8BFB0B66-A898-437D-8AFF-99A159008E40}"/>
              </a:ext>
            </a:extLst>
          </p:cNvPr>
          <p:cNvGrpSpPr>
            <a:grpSpLocks/>
          </p:cNvGrpSpPr>
          <p:nvPr/>
        </p:nvGrpSpPr>
        <p:grpSpPr bwMode="auto">
          <a:xfrm>
            <a:off x="9763125" y="4959351"/>
            <a:ext cx="649288" cy="417513"/>
            <a:chOff x="3053396" y="4304255"/>
            <a:chExt cx="648422" cy="418253"/>
          </a:xfrm>
        </p:grpSpPr>
        <p:sp>
          <p:nvSpPr>
            <p:cNvPr id="83166" name="Freeform 84">
              <a:extLst>
                <a:ext uri="{FF2B5EF4-FFF2-40B4-BE49-F238E27FC236}">
                  <a16:creationId xmlns:a16="http://schemas.microsoft.com/office/drawing/2014/main" id="{1C8EEFC6-ECB0-42F4-8395-3BCB618EC691}"/>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167" name="TextBox 165">
              <a:extLst>
                <a:ext uri="{FF2B5EF4-FFF2-40B4-BE49-F238E27FC236}">
                  <a16:creationId xmlns:a16="http://schemas.microsoft.com/office/drawing/2014/main" id="{96D6DBC2-3FF1-477F-8413-579AB27855D4}"/>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3006" name="Group 169">
            <a:extLst>
              <a:ext uri="{FF2B5EF4-FFF2-40B4-BE49-F238E27FC236}">
                <a16:creationId xmlns:a16="http://schemas.microsoft.com/office/drawing/2014/main" id="{E140E701-033A-4E81-A2A0-87A0761E32F5}"/>
              </a:ext>
            </a:extLst>
          </p:cNvPr>
          <p:cNvGrpSpPr>
            <a:grpSpLocks/>
          </p:cNvGrpSpPr>
          <p:nvPr/>
        </p:nvGrpSpPr>
        <p:grpSpPr bwMode="auto">
          <a:xfrm>
            <a:off x="6689725" y="5848351"/>
            <a:ext cx="649288" cy="417513"/>
            <a:chOff x="3053396" y="4304255"/>
            <a:chExt cx="648422" cy="418253"/>
          </a:xfrm>
        </p:grpSpPr>
        <p:sp>
          <p:nvSpPr>
            <p:cNvPr id="83164" name="Freeform 84">
              <a:extLst>
                <a:ext uri="{FF2B5EF4-FFF2-40B4-BE49-F238E27FC236}">
                  <a16:creationId xmlns:a16="http://schemas.microsoft.com/office/drawing/2014/main" id="{3D7C4AC2-18F6-43A1-8C8E-F6FC1EC0D987}"/>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165" name="TextBox 171">
              <a:extLst>
                <a:ext uri="{FF2B5EF4-FFF2-40B4-BE49-F238E27FC236}">
                  <a16:creationId xmlns:a16="http://schemas.microsoft.com/office/drawing/2014/main" id="{87914D0F-2284-4979-A6A7-35A1D64B2102}"/>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3007" name="Group 172">
            <a:extLst>
              <a:ext uri="{FF2B5EF4-FFF2-40B4-BE49-F238E27FC236}">
                <a16:creationId xmlns:a16="http://schemas.microsoft.com/office/drawing/2014/main" id="{F5A140E7-57ED-4856-A3E3-4F1DABA9061E}"/>
              </a:ext>
            </a:extLst>
          </p:cNvPr>
          <p:cNvGrpSpPr>
            <a:grpSpLocks/>
          </p:cNvGrpSpPr>
          <p:nvPr/>
        </p:nvGrpSpPr>
        <p:grpSpPr bwMode="auto">
          <a:xfrm>
            <a:off x="5775325" y="5988051"/>
            <a:ext cx="649288" cy="417513"/>
            <a:chOff x="3053396" y="4304255"/>
            <a:chExt cx="648422" cy="418253"/>
          </a:xfrm>
        </p:grpSpPr>
        <p:sp>
          <p:nvSpPr>
            <p:cNvPr id="83162" name="Freeform 84">
              <a:extLst>
                <a:ext uri="{FF2B5EF4-FFF2-40B4-BE49-F238E27FC236}">
                  <a16:creationId xmlns:a16="http://schemas.microsoft.com/office/drawing/2014/main" id="{C21B6E09-79FD-41B7-B372-7E0C89D2389B}"/>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163" name="TextBox 174">
              <a:extLst>
                <a:ext uri="{FF2B5EF4-FFF2-40B4-BE49-F238E27FC236}">
                  <a16:creationId xmlns:a16="http://schemas.microsoft.com/office/drawing/2014/main" id="{8279B2BA-D33B-43F5-AFE4-42BE9C89EC60}"/>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3008" name="Group 175">
            <a:extLst>
              <a:ext uri="{FF2B5EF4-FFF2-40B4-BE49-F238E27FC236}">
                <a16:creationId xmlns:a16="http://schemas.microsoft.com/office/drawing/2014/main" id="{2AC4BB78-3D36-48C7-A112-F780250D28C9}"/>
              </a:ext>
            </a:extLst>
          </p:cNvPr>
          <p:cNvGrpSpPr>
            <a:grpSpLocks/>
          </p:cNvGrpSpPr>
          <p:nvPr/>
        </p:nvGrpSpPr>
        <p:grpSpPr bwMode="auto">
          <a:xfrm>
            <a:off x="4556125" y="5835651"/>
            <a:ext cx="649288" cy="417513"/>
            <a:chOff x="3053396" y="4304255"/>
            <a:chExt cx="648422" cy="418253"/>
          </a:xfrm>
        </p:grpSpPr>
        <p:sp>
          <p:nvSpPr>
            <p:cNvPr id="83160" name="Freeform 84">
              <a:extLst>
                <a:ext uri="{FF2B5EF4-FFF2-40B4-BE49-F238E27FC236}">
                  <a16:creationId xmlns:a16="http://schemas.microsoft.com/office/drawing/2014/main" id="{8EFA5B2A-ACC6-4C3F-919C-87F59B5B96FB}"/>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161" name="TextBox 177">
              <a:extLst>
                <a:ext uri="{FF2B5EF4-FFF2-40B4-BE49-F238E27FC236}">
                  <a16:creationId xmlns:a16="http://schemas.microsoft.com/office/drawing/2014/main" id="{65E9E895-F89F-48FB-B822-BFF040E03A45}"/>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sp>
        <p:nvSpPr>
          <p:cNvPr id="83009" name="TextBox 4">
            <a:extLst>
              <a:ext uri="{FF2B5EF4-FFF2-40B4-BE49-F238E27FC236}">
                <a16:creationId xmlns:a16="http://schemas.microsoft.com/office/drawing/2014/main" id="{2EDD8B3E-1153-42D8-8A5C-9A66231C6513}"/>
              </a:ext>
            </a:extLst>
          </p:cNvPr>
          <p:cNvSpPr txBox="1">
            <a:spLocks noChangeArrowheads="1"/>
          </p:cNvSpPr>
          <p:nvPr/>
        </p:nvSpPr>
        <p:spPr bwMode="auto">
          <a:xfrm rot="1053502">
            <a:off x="6964364" y="1900239"/>
            <a:ext cx="542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83010" name="TextBox 179">
            <a:extLst>
              <a:ext uri="{FF2B5EF4-FFF2-40B4-BE49-F238E27FC236}">
                <a16:creationId xmlns:a16="http://schemas.microsoft.com/office/drawing/2014/main" id="{AD3CCB8A-B2A1-4777-BBF5-0617C7E36B56}"/>
              </a:ext>
            </a:extLst>
          </p:cNvPr>
          <p:cNvSpPr txBox="1">
            <a:spLocks noChangeArrowheads="1"/>
          </p:cNvSpPr>
          <p:nvPr/>
        </p:nvSpPr>
        <p:spPr bwMode="auto">
          <a:xfrm rot="2829263">
            <a:off x="9250363" y="3373438"/>
            <a:ext cx="5445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83011" name="TextBox 180">
            <a:extLst>
              <a:ext uri="{FF2B5EF4-FFF2-40B4-BE49-F238E27FC236}">
                <a16:creationId xmlns:a16="http://schemas.microsoft.com/office/drawing/2014/main" id="{0FA018FA-A66C-4BA0-8D88-0CF763DCFA15}"/>
              </a:ext>
            </a:extLst>
          </p:cNvPr>
          <p:cNvSpPr txBox="1">
            <a:spLocks noChangeArrowheads="1"/>
          </p:cNvSpPr>
          <p:nvPr/>
        </p:nvSpPr>
        <p:spPr bwMode="auto">
          <a:xfrm rot="9845918">
            <a:off x="7918451" y="5884864"/>
            <a:ext cx="5445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83012" name="TextBox 181">
            <a:extLst>
              <a:ext uri="{FF2B5EF4-FFF2-40B4-BE49-F238E27FC236}">
                <a16:creationId xmlns:a16="http://schemas.microsoft.com/office/drawing/2014/main" id="{C92867DB-F0E3-4EF2-A5DB-3BCDDBD8F527}"/>
              </a:ext>
            </a:extLst>
          </p:cNvPr>
          <p:cNvSpPr txBox="1">
            <a:spLocks noChangeArrowheads="1"/>
          </p:cNvSpPr>
          <p:nvPr/>
        </p:nvSpPr>
        <p:spPr bwMode="auto">
          <a:xfrm rot="11651262">
            <a:off x="3551239" y="5789614"/>
            <a:ext cx="542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83013" name="TextBox 182">
            <a:extLst>
              <a:ext uri="{FF2B5EF4-FFF2-40B4-BE49-F238E27FC236}">
                <a16:creationId xmlns:a16="http://schemas.microsoft.com/office/drawing/2014/main" id="{8CCB3B80-4AE0-4243-8059-F20129389189}"/>
              </a:ext>
            </a:extLst>
          </p:cNvPr>
          <p:cNvSpPr txBox="1">
            <a:spLocks noChangeArrowheads="1"/>
          </p:cNvSpPr>
          <p:nvPr/>
        </p:nvSpPr>
        <p:spPr bwMode="auto">
          <a:xfrm rot="16607303">
            <a:off x="1964532" y="3482182"/>
            <a:ext cx="5445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83014" name="TextBox 183">
            <a:extLst>
              <a:ext uri="{FF2B5EF4-FFF2-40B4-BE49-F238E27FC236}">
                <a16:creationId xmlns:a16="http://schemas.microsoft.com/office/drawing/2014/main" id="{CEE6B7A1-0619-49DD-BA32-ECB86B696A1E}"/>
              </a:ext>
            </a:extLst>
          </p:cNvPr>
          <p:cNvSpPr txBox="1">
            <a:spLocks noChangeArrowheads="1"/>
          </p:cNvSpPr>
          <p:nvPr/>
        </p:nvSpPr>
        <p:spPr bwMode="auto">
          <a:xfrm rot="20582737">
            <a:off x="4151314" y="1849439"/>
            <a:ext cx="542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cxnSp>
        <p:nvCxnSpPr>
          <p:cNvPr id="83015" name="Straight Connector 12">
            <a:extLst>
              <a:ext uri="{FF2B5EF4-FFF2-40B4-BE49-F238E27FC236}">
                <a16:creationId xmlns:a16="http://schemas.microsoft.com/office/drawing/2014/main" id="{E58D39E8-A6ED-4052-9048-D23FB91844EA}"/>
              </a:ext>
            </a:extLst>
          </p:cNvPr>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6" name="Straight Connector 500">
            <a:extLst>
              <a:ext uri="{FF2B5EF4-FFF2-40B4-BE49-F238E27FC236}">
                <a16:creationId xmlns:a16="http://schemas.microsoft.com/office/drawing/2014/main" id="{AA6C1873-F43F-4948-A049-BFA5091AE223}"/>
              </a:ext>
            </a:extLst>
          </p:cNvPr>
          <p:cNvCxnSpPr>
            <a:cxnSpLocks noChangeShapeType="1"/>
            <a:endCxn id="415" idx="2"/>
          </p:cNvCxnSpPr>
          <p:nvPr/>
        </p:nvCxnSpPr>
        <p:spPr bwMode="auto">
          <a:xfrm>
            <a:off x="3162300" y="2849563"/>
            <a:ext cx="831850" cy="619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7" name="Straight Connector 501">
            <a:extLst>
              <a:ext uri="{FF2B5EF4-FFF2-40B4-BE49-F238E27FC236}">
                <a16:creationId xmlns:a16="http://schemas.microsoft.com/office/drawing/2014/main" id="{40966F70-D393-494F-B21B-7331A67FEFAD}"/>
              </a:ext>
            </a:extLst>
          </p:cNvPr>
          <p:cNvCxnSpPr>
            <a:cxnSpLocks noChangeShapeType="1"/>
          </p:cNvCxnSpPr>
          <p:nvPr/>
        </p:nvCxnSpPr>
        <p:spPr bwMode="auto">
          <a:xfrm flipV="1">
            <a:off x="2759075" y="2973388"/>
            <a:ext cx="1303338" cy="277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8" name="Straight Connector 502">
            <a:extLst>
              <a:ext uri="{FF2B5EF4-FFF2-40B4-BE49-F238E27FC236}">
                <a16:creationId xmlns:a16="http://schemas.microsoft.com/office/drawing/2014/main" id="{0B9CD8B4-8141-4BC8-B079-DB02C6C86BE9}"/>
              </a:ext>
            </a:extLst>
          </p:cNvPr>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9" name="Straight Connector 503">
            <a:extLst>
              <a:ext uri="{FF2B5EF4-FFF2-40B4-BE49-F238E27FC236}">
                <a16:creationId xmlns:a16="http://schemas.microsoft.com/office/drawing/2014/main" id="{568729CB-0D12-4787-BE9D-131E5A87012B}"/>
              </a:ext>
            </a:extLst>
          </p:cNvPr>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0" name="Straight Connector 504">
            <a:extLst>
              <a:ext uri="{FF2B5EF4-FFF2-40B4-BE49-F238E27FC236}">
                <a16:creationId xmlns:a16="http://schemas.microsoft.com/office/drawing/2014/main" id="{0F58384B-A2D4-4A1B-86EB-C168DE59E4A8}"/>
              </a:ext>
            </a:extLst>
          </p:cNvPr>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1" name="Straight Connector 505">
            <a:extLst>
              <a:ext uri="{FF2B5EF4-FFF2-40B4-BE49-F238E27FC236}">
                <a16:creationId xmlns:a16="http://schemas.microsoft.com/office/drawing/2014/main" id="{111E3D40-11D3-4D7E-8901-6ABCF8E2756A}"/>
              </a:ext>
            </a:extLst>
          </p:cNvPr>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2" name="Straight Connector 507">
            <a:extLst>
              <a:ext uri="{FF2B5EF4-FFF2-40B4-BE49-F238E27FC236}">
                <a16:creationId xmlns:a16="http://schemas.microsoft.com/office/drawing/2014/main" id="{E92B4FD5-569E-4272-B46D-D3F0084990E6}"/>
              </a:ext>
            </a:extLst>
          </p:cNvPr>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3" name="Straight Connector 509">
            <a:extLst>
              <a:ext uri="{FF2B5EF4-FFF2-40B4-BE49-F238E27FC236}">
                <a16:creationId xmlns:a16="http://schemas.microsoft.com/office/drawing/2014/main" id="{29B39072-B9D7-4AEF-98EB-599E27CE2BCF}"/>
              </a:ext>
            </a:extLst>
          </p:cNvPr>
          <p:cNvCxnSpPr>
            <a:cxnSpLocks noChangeShapeType="1"/>
            <a:stCxn id="83164" idx="0"/>
          </p:cNvCxnSpPr>
          <p:nvPr/>
        </p:nvCxnSpPr>
        <p:spPr bwMode="auto">
          <a:xfrm flipH="1" flipV="1">
            <a:off x="6843713" y="4694238"/>
            <a:ext cx="285750" cy="1160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4" name="Straight Connector 510">
            <a:extLst>
              <a:ext uri="{FF2B5EF4-FFF2-40B4-BE49-F238E27FC236}">
                <a16:creationId xmlns:a16="http://schemas.microsoft.com/office/drawing/2014/main" id="{D51E2AAE-8F7A-438E-8E77-76C110DF886F}"/>
              </a:ext>
            </a:extLst>
          </p:cNvPr>
          <p:cNvCxnSpPr>
            <a:cxnSpLocks noChangeShapeType="1"/>
          </p:cNvCxnSpPr>
          <p:nvPr/>
        </p:nvCxnSpPr>
        <p:spPr bwMode="auto">
          <a:xfrm flipH="1" flipV="1">
            <a:off x="55927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5" name="Straight Connector 511">
            <a:extLst>
              <a:ext uri="{FF2B5EF4-FFF2-40B4-BE49-F238E27FC236}">
                <a16:creationId xmlns:a16="http://schemas.microsoft.com/office/drawing/2014/main" id="{39341F62-FEE3-4DDA-9477-AFBBF13D78EA}"/>
              </a:ext>
            </a:extLst>
          </p:cNvPr>
          <p:cNvCxnSpPr>
            <a:cxnSpLocks noChangeShapeType="1"/>
            <a:stCxn id="83161" idx="0"/>
          </p:cNvCxnSpPr>
          <p:nvPr/>
        </p:nvCxnSpPr>
        <p:spPr bwMode="auto">
          <a:xfrm flipH="1" flipV="1">
            <a:off x="4668839" y="5192714"/>
            <a:ext cx="244475" cy="661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6" name="Straight Connector 512">
            <a:extLst>
              <a:ext uri="{FF2B5EF4-FFF2-40B4-BE49-F238E27FC236}">
                <a16:creationId xmlns:a16="http://schemas.microsoft.com/office/drawing/2014/main" id="{55D46448-26A3-45B7-A4AB-42180D43E312}"/>
              </a:ext>
            </a:extLst>
          </p:cNvPr>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7" name="Straight Connector 513">
            <a:extLst>
              <a:ext uri="{FF2B5EF4-FFF2-40B4-BE49-F238E27FC236}">
                <a16:creationId xmlns:a16="http://schemas.microsoft.com/office/drawing/2014/main" id="{B36F6777-8BA9-4C86-8CC3-0932FE27D203}"/>
              </a:ext>
            </a:extLst>
          </p:cNvPr>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8" name="Straight Connector 514">
            <a:extLst>
              <a:ext uri="{FF2B5EF4-FFF2-40B4-BE49-F238E27FC236}">
                <a16:creationId xmlns:a16="http://schemas.microsoft.com/office/drawing/2014/main" id="{4513907B-300C-479B-AA70-E3B6E79B0841}"/>
              </a:ext>
            </a:extLst>
          </p:cNvPr>
          <p:cNvCxnSpPr>
            <a:cxnSpLocks noChangeShapeType="1"/>
          </p:cNvCxnSpPr>
          <p:nvPr/>
        </p:nvCxnSpPr>
        <p:spPr bwMode="auto">
          <a:xfrm>
            <a:off x="2679700" y="4376738"/>
            <a:ext cx="996950"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3031" name="Group 347">
            <a:extLst>
              <a:ext uri="{FF2B5EF4-FFF2-40B4-BE49-F238E27FC236}">
                <a16:creationId xmlns:a16="http://schemas.microsoft.com/office/drawing/2014/main" id="{4560A916-A6A4-46C5-9836-1B0BAFC3E650}"/>
              </a:ext>
            </a:extLst>
          </p:cNvPr>
          <p:cNvGrpSpPr>
            <a:grpSpLocks/>
          </p:cNvGrpSpPr>
          <p:nvPr/>
        </p:nvGrpSpPr>
        <p:grpSpPr bwMode="auto">
          <a:xfrm>
            <a:off x="8342314" y="3868738"/>
            <a:ext cx="530225" cy="214312"/>
            <a:chOff x="1871277" y="1576300"/>
            <a:chExt cx="1128371" cy="437860"/>
          </a:xfrm>
        </p:grpSpPr>
        <p:sp>
          <p:nvSpPr>
            <p:cNvPr id="588" name="Oval 587">
              <a:extLst>
                <a:ext uri="{FF2B5EF4-FFF2-40B4-BE49-F238E27FC236}">
                  <a16:creationId xmlns:a16="http://schemas.microsoft.com/office/drawing/2014/main" id="{AAC152EA-B559-4615-A8C1-8840D09A3B47}"/>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9" name="Rectangle 588">
              <a:extLst>
                <a:ext uri="{FF2B5EF4-FFF2-40B4-BE49-F238E27FC236}">
                  <a16:creationId xmlns:a16="http://schemas.microsoft.com/office/drawing/2014/main" id="{D14F22D4-D53D-4039-9BE7-6FE4339161BA}"/>
                </a:ext>
              </a:extLst>
            </p:cNvPr>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0" name="Oval 589">
              <a:extLst>
                <a:ext uri="{FF2B5EF4-FFF2-40B4-BE49-F238E27FC236}">
                  <a16:creationId xmlns:a16="http://schemas.microsoft.com/office/drawing/2014/main" id="{418D8FEA-481C-4089-94F2-265F3401E3A0}"/>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1" name="Freeform 590">
              <a:extLst>
                <a:ext uri="{FF2B5EF4-FFF2-40B4-BE49-F238E27FC236}">
                  <a16:creationId xmlns:a16="http://schemas.microsoft.com/office/drawing/2014/main" id="{0EC79298-3C5E-47FC-83CC-0A10B94FA637}"/>
                </a:ext>
              </a:extLst>
            </p:cNvPr>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2" name="Freeform 591">
              <a:extLst>
                <a:ext uri="{FF2B5EF4-FFF2-40B4-BE49-F238E27FC236}">
                  <a16:creationId xmlns:a16="http://schemas.microsoft.com/office/drawing/2014/main" id="{903B3538-50CC-4602-B8A6-9FA631936581}"/>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3" name="Freeform 592">
              <a:extLst>
                <a:ext uri="{FF2B5EF4-FFF2-40B4-BE49-F238E27FC236}">
                  <a16:creationId xmlns:a16="http://schemas.microsoft.com/office/drawing/2014/main" id="{BFDA6D6C-2B43-4354-892F-56DA382D0A4B}"/>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4" name="Freeform 593">
              <a:extLst>
                <a:ext uri="{FF2B5EF4-FFF2-40B4-BE49-F238E27FC236}">
                  <a16:creationId xmlns:a16="http://schemas.microsoft.com/office/drawing/2014/main" id="{726A5904-645A-400C-892E-7E5ECD50CD1E}"/>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95" name="Straight Connector 594">
              <a:extLst>
                <a:ext uri="{FF2B5EF4-FFF2-40B4-BE49-F238E27FC236}">
                  <a16:creationId xmlns:a16="http://schemas.microsoft.com/office/drawing/2014/main" id="{2F9BA447-A9A1-4CBF-8A07-5C81ED147466}"/>
                </a:ext>
              </a:extLst>
            </p:cNvPr>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a:extLst>
                <a:ext uri="{FF2B5EF4-FFF2-40B4-BE49-F238E27FC236}">
                  <a16:creationId xmlns:a16="http://schemas.microsoft.com/office/drawing/2014/main" id="{87351106-23EC-46FA-AEF4-1A708364FDED}"/>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2" name="Group 347">
            <a:extLst>
              <a:ext uri="{FF2B5EF4-FFF2-40B4-BE49-F238E27FC236}">
                <a16:creationId xmlns:a16="http://schemas.microsoft.com/office/drawing/2014/main" id="{6EBFBF98-FCEE-49AA-80B8-CE9102FC72E2}"/>
              </a:ext>
            </a:extLst>
          </p:cNvPr>
          <p:cNvGrpSpPr>
            <a:grpSpLocks/>
          </p:cNvGrpSpPr>
          <p:nvPr/>
        </p:nvGrpSpPr>
        <p:grpSpPr bwMode="auto">
          <a:xfrm>
            <a:off x="8574089" y="4464051"/>
            <a:ext cx="530225" cy="214313"/>
            <a:chOff x="1871277" y="1576300"/>
            <a:chExt cx="1128371" cy="437860"/>
          </a:xfrm>
        </p:grpSpPr>
        <p:sp>
          <p:nvSpPr>
            <p:cNvPr id="579" name="Oval 578">
              <a:extLst>
                <a:ext uri="{FF2B5EF4-FFF2-40B4-BE49-F238E27FC236}">
                  <a16:creationId xmlns:a16="http://schemas.microsoft.com/office/drawing/2014/main" id="{F64C1476-B595-4A1E-B696-2A0E3102D895}"/>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0" name="Rectangle 579">
              <a:extLst>
                <a:ext uri="{FF2B5EF4-FFF2-40B4-BE49-F238E27FC236}">
                  <a16:creationId xmlns:a16="http://schemas.microsoft.com/office/drawing/2014/main" id="{C38D7028-D87C-4E3C-B14A-74B86F22795B}"/>
                </a:ext>
              </a:extLst>
            </p:cNvPr>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1" name="Oval 580">
              <a:extLst>
                <a:ext uri="{FF2B5EF4-FFF2-40B4-BE49-F238E27FC236}">
                  <a16:creationId xmlns:a16="http://schemas.microsoft.com/office/drawing/2014/main" id="{FE81AC2F-60C5-47BF-BB6A-964CB57AF55F}"/>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2" name="Freeform 581">
              <a:extLst>
                <a:ext uri="{FF2B5EF4-FFF2-40B4-BE49-F238E27FC236}">
                  <a16:creationId xmlns:a16="http://schemas.microsoft.com/office/drawing/2014/main" id="{78BCE982-45E1-4ABB-AE52-47DC1E87D6C7}"/>
                </a:ext>
              </a:extLst>
            </p:cNvPr>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3" name="Freeform 582">
              <a:extLst>
                <a:ext uri="{FF2B5EF4-FFF2-40B4-BE49-F238E27FC236}">
                  <a16:creationId xmlns:a16="http://schemas.microsoft.com/office/drawing/2014/main" id="{C54D7872-D778-4A05-B98F-8F9496971286}"/>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4" name="Freeform 583">
              <a:extLst>
                <a:ext uri="{FF2B5EF4-FFF2-40B4-BE49-F238E27FC236}">
                  <a16:creationId xmlns:a16="http://schemas.microsoft.com/office/drawing/2014/main" id="{8E5567FA-CA43-4384-8EF7-1685356AEC15}"/>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5" name="Freeform 584">
              <a:extLst>
                <a:ext uri="{FF2B5EF4-FFF2-40B4-BE49-F238E27FC236}">
                  <a16:creationId xmlns:a16="http://schemas.microsoft.com/office/drawing/2014/main" id="{7FB88EB6-120D-4EF7-BB55-82B2BC7288C6}"/>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86" name="Straight Connector 585">
              <a:extLst>
                <a:ext uri="{FF2B5EF4-FFF2-40B4-BE49-F238E27FC236}">
                  <a16:creationId xmlns:a16="http://schemas.microsoft.com/office/drawing/2014/main" id="{6049FA8D-186C-452B-9538-55C20F447CEF}"/>
                </a:ext>
              </a:extLst>
            </p:cNvPr>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a:extLst>
                <a:ext uri="{FF2B5EF4-FFF2-40B4-BE49-F238E27FC236}">
                  <a16:creationId xmlns:a16="http://schemas.microsoft.com/office/drawing/2014/main" id="{86A3D4B1-E3E8-4437-AB05-3BE9D7342274}"/>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3" name="Group 347">
            <a:extLst>
              <a:ext uri="{FF2B5EF4-FFF2-40B4-BE49-F238E27FC236}">
                <a16:creationId xmlns:a16="http://schemas.microsoft.com/office/drawing/2014/main" id="{50053AEA-E632-433B-9416-8F5012650450}"/>
              </a:ext>
            </a:extLst>
          </p:cNvPr>
          <p:cNvGrpSpPr>
            <a:grpSpLocks/>
          </p:cNvGrpSpPr>
          <p:nvPr/>
        </p:nvGrpSpPr>
        <p:grpSpPr bwMode="auto">
          <a:xfrm>
            <a:off x="6483351" y="4514851"/>
            <a:ext cx="530225" cy="214313"/>
            <a:chOff x="1871277" y="1576300"/>
            <a:chExt cx="1128371" cy="437860"/>
          </a:xfrm>
        </p:grpSpPr>
        <p:sp>
          <p:nvSpPr>
            <p:cNvPr id="534" name="Oval 533">
              <a:extLst>
                <a:ext uri="{FF2B5EF4-FFF2-40B4-BE49-F238E27FC236}">
                  <a16:creationId xmlns:a16="http://schemas.microsoft.com/office/drawing/2014/main" id="{D1553FDB-68D5-4245-9AC5-5D30A6189748}"/>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35" name="Rectangle 534">
              <a:extLst>
                <a:ext uri="{FF2B5EF4-FFF2-40B4-BE49-F238E27FC236}">
                  <a16:creationId xmlns:a16="http://schemas.microsoft.com/office/drawing/2014/main" id="{3201D4DB-4658-46ED-9BC5-0361728F5BD7}"/>
                </a:ext>
              </a:extLst>
            </p:cNvPr>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6" name="Oval 535">
              <a:extLst>
                <a:ext uri="{FF2B5EF4-FFF2-40B4-BE49-F238E27FC236}">
                  <a16:creationId xmlns:a16="http://schemas.microsoft.com/office/drawing/2014/main" id="{A24C41CA-468F-447F-BA43-3B5745392BB4}"/>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37" name="Freeform 536">
              <a:extLst>
                <a:ext uri="{FF2B5EF4-FFF2-40B4-BE49-F238E27FC236}">
                  <a16:creationId xmlns:a16="http://schemas.microsoft.com/office/drawing/2014/main" id="{46AD1374-21CF-4E3A-AA03-F610B384BE58}"/>
                </a:ext>
              </a:extLst>
            </p:cNvPr>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8" name="Freeform 537">
              <a:extLst>
                <a:ext uri="{FF2B5EF4-FFF2-40B4-BE49-F238E27FC236}">
                  <a16:creationId xmlns:a16="http://schemas.microsoft.com/office/drawing/2014/main" id="{75D4551E-7F64-4DF9-9FF3-58A8C2712304}"/>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39" name="Freeform 538">
              <a:extLst>
                <a:ext uri="{FF2B5EF4-FFF2-40B4-BE49-F238E27FC236}">
                  <a16:creationId xmlns:a16="http://schemas.microsoft.com/office/drawing/2014/main" id="{62035C54-834C-4ED6-9138-05DFE7D13C27}"/>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40" name="Freeform 539">
              <a:extLst>
                <a:ext uri="{FF2B5EF4-FFF2-40B4-BE49-F238E27FC236}">
                  <a16:creationId xmlns:a16="http://schemas.microsoft.com/office/drawing/2014/main" id="{CB2383E0-6C10-4221-A548-B97E2B2DA3A6}"/>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41" name="Straight Connector 540">
              <a:extLst>
                <a:ext uri="{FF2B5EF4-FFF2-40B4-BE49-F238E27FC236}">
                  <a16:creationId xmlns:a16="http://schemas.microsoft.com/office/drawing/2014/main" id="{5ACE953F-8ECC-400F-AF07-A42CDBCF8659}"/>
                </a:ext>
              </a:extLst>
            </p:cNvPr>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a:extLst>
                <a:ext uri="{FF2B5EF4-FFF2-40B4-BE49-F238E27FC236}">
                  <a16:creationId xmlns:a16="http://schemas.microsoft.com/office/drawing/2014/main" id="{3DD15332-C121-46D1-843C-B295663B9C34}"/>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3034" name="Straight Connector 508">
            <a:extLst>
              <a:ext uri="{FF2B5EF4-FFF2-40B4-BE49-F238E27FC236}">
                <a16:creationId xmlns:a16="http://schemas.microsoft.com/office/drawing/2014/main" id="{CF56ECEA-0EFF-4130-8167-EC666C6DB36A}"/>
              </a:ext>
            </a:extLst>
          </p:cNvPr>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3035" name="Group 347">
            <a:extLst>
              <a:ext uri="{FF2B5EF4-FFF2-40B4-BE49-F238E27FC236}">
                <a16:creationId xmlns:a16="http://schemas.microsoft.com/office/drawing/2014/main" id="{14D04C14-4915-4C90-A062-C6277910B8A2}"/>
              </a:ext>
            </a:extLst>
          </p:cNvPr>
          <p:cNvGrpSpPr>
            <a:grpSpLocks/>
          </p:cNvGrpSpPr>
          <p:nvPr/>
        </p:nvGrpSpPr>
        <p:grpSpPr bwMode="auto">
          <a:xfrm>
            <a:off x="3667125" y="4305300"/>
            <a:ext cx="484188" cy="211138"/>
            <a:chOff x="1871277" y="1576300"/>
            <a:chExt cx="1128371" cy="437860"/>
          </a:xfrm>
        </p:grpSpPr>
        <p:sp>
          <p:nvSpPr>
            <p:cNvPr id="505" name="Oval 504">
              <a:extLst>
                <a:ext uri="{FF2B5EF4-FFF2-40B4-BE49-F238E27FC236}">
                  <a16:creationId xmlns:a16="http://schemas.microsoft.com/office/drawing/2014/main" id="{02970675-753A-41F8-A83B-63426E8EC171}"/>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06" name="Rectangle 505">
              <a:extLst>
                <a:ext uri="{FF2B5EF4-FFF2-40B4-BE49-F238E27FC236}">
                  <a16:creationId xmlns:a16="http://schemas.microsoft.com/office/drawing/2014/main" id="{B83DD74F-6A39-47E2-8C32-72E9774D3DFA}"/>
                </a:ext>
              </a:extLst>
            </p:cNvPr>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07" name="Oval 506">
              <a:extLst>
                <a:ext uri="{FF2B5EF4-FFF2-40B4-BE49-F238E27FC236}">
                  <a16:creationId xmlns:a16="http://schemas.microsoft.com/office/drawing/2014/main" id="{9ED765B2-BFD9-4C89-8D0D-2586D1A01A1C}"/>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08" name="Freeform 507">
              <a:extLst>
                <a:ext uri="{FF2B5EF4-FFF2-40B4-BE49-F238E27FC236}">
                  <a16:creationId xmlns:a16="http://schemas.microsoft.com/office/drawing/2014/main" id="{72C80F86-6D05-41C9-A378-12E651D7631F}"/>
                </a:ext>
              </a:extLst>
            </p:cNvPr>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09" name="Freeform 508">
              <a:extLst>
                <a:ext uri="{FF2B5EF4-FFF2-40B4-BE49-F238E27FC236}">
                  <a16:creationId xmlns:a16="http://schemas.microsoft.com/office/drawing/2014/main" id="{F67A7068-7972-466F-899F-3003F3A02B7D}"/>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10" name="Freeform 509">
              <a:extLst>
                <a:ext uri="{FF2B5EF4-FFF2-40B4-BE49-F238E27FC236}">
                  <a16:creationId xmlns:a16="http://schemas.microsoft.com/office/drawing/2014/main" id="{943B568D-A463-4F84-8E3A-4FA575EC0A07}"/>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11" name="Freeform 510">
              <a:extLst>
                <a:ext uri="{FF2B5EF4-FFF2-40B4-BE49-F238E27FC236}">
                  <a16:creationId xmlns:a16="http://schemas.microsoft.com/office/drawing/2014/main" id="{F0FE3B4C-93B5-4051-ACE0-A0D434422CB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12" name="Straight Connector 511">
              <a:extLst>
                <a:ext uri="{FF2B5EF4-FFF2-40B4-BE49-F238E27FC236}">
                  <a16:creationId xmlns:a16="http://schemas.microsoft.com/office/drawing/2014/main" id="{202E8986-A522-4B0F-938F-795933F45772}"/>
                </a:ext>
              </a:extLst>
            </p:cNvPr>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a:extLst>
                <a:ext uri="{FF2B5EF4-FFF2-40B4-BE49-F238E27FC236}">
                  <a16:creationId xmlns:a16="http://schemas.microsoft.com/office/drawing/2014/main" id="{31856177-F070-47BA-AA1E-E2095CB41FA0}"/>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6" name="Group 347">
            <a:extLst>
              <a:ext uri="{FF2B5EF4-FFF2-40B4-BE49-F238E27FC236}">
                <a16:creationId xmlns:a16="http://schemas.microsoft.com/office/drawing/2014/main" id="{2CA54B91-3964-4A4C-BD1A-759F53D1D95C}"/>
              </a:ext>
            </a:extLst>
          </p:cNvPr>
          <p:cNvGrpSpPr>
            <a:grpSpLocks/>
          </p:cNvGrpSpPr>
          <p:nvPr/>
        </p:nvGrpSpPr>
        <p:grpSpPr bwMode="auto">
          <a:xfrm>
            <a:off x="5268914" y="5006975"/>
            <a:ext cx="484187" cy="211138"/>
            <a:chOff x="1871277" y="1576300"/>
            <a:chExt cx="1128371" cy="437860"/>
          </a:xfrm>
        </p:grpSpPr>
        <p:sp>
          <p:nvSpPr>
            <p:cNvPr id="487" name="Oval 486">
              <a:extLst>
                <a:ext uri="{FF2B5EF4-FFF2-40B4-BE49-F238E27FC236}">
                  <a16:creationId xmlns:a16="http://schemas.microsoft.com/office/drawing/2014/main" id="{2B043EE5-BD2A-4DE6-92DC-4154094E3DAF}"/>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88" name="Rectangle 487">
              <a:extLst>
                <a:ext uri="{FF2B5EF4-FFF2-40B4-BE49-F238E27FC236}">
                  <a16:creationId xmlns:a16="http://schemas.microsoft.com/office/drawing/2014/main" id="{98B2EBFA-D511-45D0-8FFC-C3438E395A84}"/>
                </a:ext>
              </a:extLst>
            </p:cNvPr>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89" name="Oval 488">
              <a:extLst>
                <a:ext uri="{FF2B5EF4-FFF2-40B4-BE49-F238E27FC236}">
                  <a16:creationId xmlns:a16="http://schemas.microsoft.com/office/drawing/2014/main" id="{73B784CE-370B-4DB3-BAC8-01C0516C07F5}"/>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90" name="Freeform 489">
              <a:extLst>
                <a:ext uri="{FF2B5EF4-FFF2-40B4-BE49-F238E27FC236}">
                  <a16:creationId xmlns:a16="http://schemas.microsoft.com/office/drawing/2014/main" id="{8B2F50B0-9A7B-42E9-9FAF-7CC8AB3080E3}"/>
                </a:ext>
              </a:extLst>
            </p:cNvPr>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1" name="Freeform 490">
              <a:extLst>
                <a:ext uri="{FF2B5EF4-FFF2-40B4-BE49-F238E27FC236}">
                  <a16:creationId xmlns:a16="http://schemas.microsoft.com/office/drawing/2014/main" id="{191B7FE7-659B-4A96-B8FB-98D190F7C129}"/>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92" name="Freeform 491">
              <a:extLst>
                <a:ext uri="{FF2B5EF4-FFF2-40B4-BE49-F238E27FC236}">
                  <a16:creationId xmlns:a16="http://schemas.microsoft.com/office/drawing/2014/main" id="{4155ABC4-D838-4C15-8CF1-D103D5133A71}"/>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93" name="Freeform 492">
              <a:extLst>
                <a:ext uri="{FF2B5EF4-FFF2-40B4-BE49-F238E27FC236}">
                  <a16:creationId xmlns:a16="http://schemas.microsoft.com/office/drawing/2014/main" id="{1E4A2419-991B-4B1E-BE67-490703B73255}"/>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94" name="Straight Connector 493">
              <a:extLst>
                <a:ext uri="{FF2B5EF4-FFF2-40B4-BE49-F238E27FC236}">
                  <a16:creationId xmlns:a16="http://schemas.microsoft.com/office/drawing/2014/main" id="{01DE9006-BAF0-4A43-97B1-7F7A7F5719B3}"/>
                </a:ext>
              </a:extLst>
            </p:cNvPr>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a:extLst>
                <a:ext uri="{FF2B5EF4-FFF2-40B4-BE49-F238E27FC236}">
                  <a16:creationId xmlns:a16="http://schemas.microsoft.com/office/drawing/2014/main" id="{7468A69E-930B-48A2-A5F5-227611462364}"/>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7" name="Group 439">
            <a:extLst>
              <a:ext uri="{FF2B5EF4-FFF2-40B4-BE49-F238E27FC236}">
                <a16:creationId xmlns:a16="http://schemas.microsoft.com/office/drawing/2014/main" id="{F56B8645-CA17-4F7F-9FD5-B6F513471F8E}"/>
              </a:ext>
            </a:extLst>
          </p:cNvPr>
          <p:cNvGrpSpPr>
            <a:grpSpLocks/>
          </p:cNvGrpSpPr>
          <p:nvPr/>
        </p:nvGrpSpPr>
        <p:grpSpPr bwMode="auto">
          <a:xfrm>
            <a:off x="4405314" y="5194300"/>
            <a:ext cx="484187" cy="211138"/>
            <a:chOff x="1871277" y="1576300"/>
            <a:chExt cx="1128371" cy="437860"/>
          </a:xfrm>
        </p:grpSpPr>
        <p:sp>
          <p:nvSpPr>
            <p:cNvPr id="451" name="Oval 450">
              <a:extLst>
                <a:ext uri="{FF2B5EF4-FFF2-40B4-BE49-F238E27FC236}">
                  <a16:creationId xmlns:a16="http://schemas.microsoft.com/office/drawing/2014/main" id="{56C2AE87-EC0D-4BAA-8DC6-4EAF4B7A4B7F}"/>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52" name="Rectangle 451">
              <a:extLst>
                <a:ext uri="{FF2B5EF4-FFF2-40B4-BE49-F238E27FC236}">
                  <a16:creationId xmlns:a16="http://schemas.microsoft.com/office/drawing/2014/main" id="{1187DE16-6595-435E-A14E-9AA98C5A2CD8}"/>
                </a:ext>
              </a:extLst>
            </p:cNvPr>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3" name="Oval 452">
              <a:extLst>
                <a:ext uri="{FF2B5EF4-FFF2-40B4-BE49-F238E27FC236}">
                  <a16:creationId xmlns:a16="http://schemas.microsoft.com/office/drawing/2014/main" id="{078DF8F3-0CB6-4D53-9D4B-36CC838A7DA0}"/>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54" name="Freeform 453">
              <a:extLst>
                <a:ext uri="{FF2B5EF4-FFF2-40B4-BE49-F238E27FC236}">
                  <a16:creationId xmlns:a16="http://schemas.microsoft.com/office/drawing/2014/main" id="{61F7C5DE-B996-442F-A7EA-33383400CF73}"/>
                </a:ext>
              </a:extLst>
            </p:cNvPr>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5" name="Freeform 454">
              <a:extLst>
                <a:ext uri="{FF2B5EF4-FFF2-40B4-BE49-F238E27FC236}">
                  <a16:creationId xmlns:a16="http://schemas.microsoft.com/office/drawing/2014/main" id="{6AF0A540-4C5E-42BC-8913-FF1ACAC2409C}"/>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56" name="Freeform 455">
              <a:extLst>
                <a:ext uri="{FF2B5EF4-FFF2-40B4-BE49-F238E27FC236}">
                  <a16:creationId xmlns:a16="http://schemas.microsoft.com/office/drawing/2014/main" id="{02A0D5EE-0F37-4741-8537-0066888D8A65}"/>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57" name="Freeform 456">
              <a:extLst>
                <a:ext uri="{FF2B5EF4-FFF2-40B4-BE49-F238E27FC236}">
                  <a16:creationId xmlns:a16="http://schemas.microsoft.com/office/drawing/2014/main" id="{B52BB6F2-78C6-473A-B8BA-61D4295D9873}"/>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58" name="Straight Connector 457">
              <a:extLst>
                <a:ext uri="{FF2B5EF4-FFF2-40B4-BE49-F238E27FC236}">
                  <a16:creationId xmlns:a16="http://schemas.microsoft.com/office/drawing/2014/main" id="{B890FFA8-FC2A-4C13-B10B-B32DB9863806}"/>
                </a:ext>
              </a:extLst>
            </p:cNvPr>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a:extLst>
                <a:ext uri="{FF2B5EF4-FFF2-40B4-BE49-F238E27FC236}">
                  <a16:creationId xmlns:a16="http://schemas.microsoft.com/office/drawing/2014/main" id="{332102EC-1469-4417-B0DC-DB1E289D3925}"/>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8" name="Group 347">
            <a:extLst>
              <a:ext uri="{FF2B5EF4-FFF2-40B4-BE49-F238E27FC236}">
                <a16:creationId xmlns:a16="http://schemas.microsoft.com/office/drawing/2014/main" id="{15AC8E02-BD79-4878-BAB3-30D16966E7E4}"/>
              </a:ext>
            </a:extLst>
          </p:cNvPr>
          <p:cNvGrpSpPr>
            <a:grpSpLocks/>
          </p:cNvGrpSpPr>
          <p:nvPr/>
        </p:nvGrpSpPr>
        <p:grpSpPr bwMode="auto">
          <a:xfrm>
            <a:off x="3359150" y="5056189"/>
            <a:ext cx="484188" cy="211137"/>
            <a:chOff x="1871277" y="1576300"/>
            <a:chExt cx="1128371" cy="437860"/>
          </a:xfrm>
        </p:grpSpPr>
        <p:sp>
          <p:nvSpPr>
            <p:cNvPr id="442" name="Oval 441">
              <a:extLst>
                <a:ext uri="{FF2B5EF4-FFF2-40B4-BE49-F238E27FC236}">
                  <a16:creationId xmlns:a16="http://schemas.microsoft.com/office/drawing/2014/main" id="{2703D286-9A3A-4152-93C4-B878E5579612}"/>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43" name="Rectangle 442">
              <a:extLst>
                <a:ext uri="{FF2B5EF4-FFF2-40B4-BE49-F238E27FC236}">
                  <a16:creationId xmlns:a16="http://schemas.microsoft.com/office/drawing/2014/main" id="{DE7ED0F8-6AD3-4C8C-AF16-254F6DB1DDA5}"/>
                </a:ext>
              </a:extLst>
            </p:cNvPr>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44" name="Oval 443">
              <a:extLst>
                <a:ext uri="{FF2B5EF4-FFF2-40B4-BE49-F238E27FC236}">
                  <a16:creationId xmlns:a16="http://schemas.microsoft.com/office/drawing/2014/main" id="{1CE90B58-D5B2-4550-B8A0-4625B2D63306}"/>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45" name="Freeform 444">
              <a:extLst>
                <a:ext uri="{FF2B5EF4-FFF2-40B4-BE49-F238E27FC236}">
                  <a16:creationId xmlns:a16="http://schemas.microsoft.com/office/drawing/2014/main" id="{1B895A28-5FDA-407E-AC1B-3A0BCC48E1EC}"/>
                </a:ext>
              </a:extLst>
            </p:cNvPr>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46" name="Freeform 445">
              <a:extLst>
                <a:ext uri="{FF2B5EF4-FFF2-40B4-BE49-F238E27FC236}">
                  <a16:creationId xmlns:a16="http://schemas.microsoft.com/office/drawing/2014/main" id="{0CAB88D3-4090-4498-80E6-665BAE89C9FB}"/>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47" name="Freeform 446">
              <a:extLst>
                <a:ext uri="{FF2B5EF4-FFF2-40B4-BE49-F238E27FC236}">
                  <a16:creationId xmlns:a16="http://schemas.microsoft.com/office/drawing/2014/main" id="{3FBCD3C2-3A93-4290-AFB8-A180BCBFF823}"/>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48" name="Freeform 447">
              <a:extLst>
                <a:ext uri="{FF2B5EF4-FFF2-40B4-BE49-F238E27FC236}">
                  <a16:creationId xmlns:a16="http://schemas.microsoft.com/office/drawing/2014/main" id="{EFF2C772-6036-4BFD-A9B1-B99F09FCABED}"/>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49" name="Straight Connector 448">
              <a:extLst>
                <a:ext uri="{FF2B5EF4-FFF2-40B4-BE49-F238E27FC236}">
                  <a16:creationId xmlns:a16="http://schemas.microsoft.com/office/drawing/2014/main" id="{A0B91154-F609-48B4-AA5E-12CB6B8D34E5}"/>
                </a:ext>
              </a:extLst>
            </p:cNvPr>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a:extLst>
                <a:ext uri="{FF2B5EF4-FFF2-40B4-BE49-F238E27FC236}">
                  <a16:creationId xmlns:a16="http://schemas.microsoft.com/office/drawing/2014/main" id="{B9B1EF21-8F3B-4A0A-947F-D93A466BC8E7}"/>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9" name="Group 347">
            <a:extLst>
              <a:ext uri="{FF2B5EF4-FFF2-40B4-BE49-F238E27FC236}">
                <a16:creationId xmlns:a16="http://schemas.microsoft.com/office/drawing/2014/main" id="{F45B8251-6B32-4B62-A878-9037DAFE122F}"/>
              </a:ext>
            </a:extLst>
          </p:cNvPr>
          <p:cNvGrpSpPr>
            <a:grpSpLocks/>
          </p:cNvGrpSpPr>
          <p:nvPr/>
        </p:nvGrpSpPr>
        <p:grpSpPr bwMode="auto">
          <a:xfrm>
            <a:off x="3994150" y="2832101"/>
            <a:ext cx="571500" cy="220663"/>
            <a:chOff x="1871277" y="1576300"/>
            <a:chExt cx="1128371" cy="437860"/>
          </a:xfrm>
        </p:grpSpPr>
        <p:sp>
          <p:nvSpPr>
            <p:cNvPr id="413" name="Oval 412">
              <a:extLst>
                <a:ext uri="{FF2B5EF4-FFF2-40B4-BE49-F238E27FC236}">
                  <a16:creationId xmlns:a16="http://schemas.microsoft.com/office/drawing/2014/main" id="{5FACB54E-B4D0-4A91-8D82-1AD0A161F0E2}"/>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14" name="Rectangle 413">
              <a:extLst>
                <a:ext uri="{FF2B5EF4-FFF2-40B4-BE49-F238E27FC236}">
                  <a16:creationId xmlns:a16="http://schemas.microsoft.com/office/drawing/2014/main" id="{E97CC7D3-5B62-4CBE-9D8D-83A43C5FB57D}"/>
                </a:ext>
              </a:extLst>
            </p:cNvPr>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15" name="Oval 414">
              <a:extLst>
                <a:ext uri="{FF2B5EF4-FFF2-40B4-BE49-F238E27FC236}">
                  <a16:creationId xmlns:a16="http://schemas.microsoft.com/office/drawing/2014/main" id="{62A87FE0-3E3D-46B0-B13B-51067B9BA79F}"/>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16" name="Freeform 415">
              <a:extLst>
                <a:ext uri="{FF2B5EF4-FFF2-40B4-BE49-F238E27FC236}">
                  <a16:creationId xmlns:a16="http://schemas.microsoft.com/office/drawing/2014/main" id="{B2A4BACF-FAA9-483E-8A29-11C386F48A33}"/>
                </a:ext>
              </a:extLst>
            </p:cNvPr>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17" name="Freeform 416">
              <a:extLst>
                <a:ext uri="{FF2B5EF4-FFF2-40B4-BE49-F238E27FC236}">
                  <a16:creationId xmlns:a16="http://schemas.microsoft.com/office/drawing/2014/main" id="{73F94D23-C081-4165-A5C5-D8B1AF2FBD02}"/>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18" name="Freeform 417">
              <a:extLst>
                <a:ext uri="{FF2B5EF4-FFF2-40B4-BE49-F238E27FC236}">
                  <a16:creationId xmlns:a16="http://schemas.microsoft.com/office/drawing/2014/main" id="{393EADB2-EFC7-4E71-8F92-E04D9FE94F29}"/>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19" name="Freeform 418">
              <a:extLst>
                <a:ext uri="{FF2B5EF4-FFF2-40B4-BE49-F238E27FC236}">
                  <a16:creationId xmlns:a16="http://schemas.microsoft.com/office/drawing/2014/main" id="{0E7B16E9-BECB-40E0-BF3D-F3DFE34DFE91}"/>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20" name="Straight Connector 419">
              <a:extLst>
                <a:ext uri="{FF2B5EF4-FFF2-40B4-BE49-F238E27FC236}">
                  <a16:creationId xmlns:a16="http://schemas.microsoft.com/office/drawing/2014/main" id="{F59D9CF8-6FEC-4624-A52F-6CFA9FD2E920}"/>
                </a:ext>
              </a:extLst>
            </p:cNvPr>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a:extLst>
                <a:ext uri="{FF2B5EF4-FFF2-40B4-BE49-F238E27FC236}">
                  <a16:creationId xmlns:a16="http://schemas.microsoft.com/office/drawing/2014/main" id="{45061BC2-9ACC-4D73-B335-BF5AEF969592}"/>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40" name="Group 347">
            <a:extLst>
              <a:ext uri="{FF2B5EF4-FFF2-40B4-BE49-F238E27FC236}">
                <a16:creationId xmlns:a16="http://schemas.microsoft.com/office/drawing/2014/main" id="{8B612030-817F-488A-B03D-9B440E56C9FB}"/>
              </a:ext>
            </a:extLst>
          </p:cNvPr>
          <p:cNvGrpSpPr>
            <a:grpSpLocks/>
          </p:cNvGrpSpPr>
          <p:nvPr/>
        </p:nvGrpSpPr>
        <p:grpSpPr bwMode="auto">
          <a:xfrm>
            <a:off x="5635625" y="2951163"/>
            <a:ext cx="571500" cy="220662"/>
            <a:chOff x="1871277" y="1576300"/>
            <a:chExt cx="1128371" cy="437860"/>
          </a:xfrm>
        </p:grpSpPr>
        <p:sp>
          <p:nvSpPr>
            <p:cNvPr id="404" name="Oval 403">
              <a:extLst>
                <a:ext uri="{FF2B5EF4-FFF2-40B4-BE49-F238E27FC236}">
                  <a16:creationId xmlns:a16="http://schemas.microsoft.com/office/drawing/2014/main" id="{7C2DFC4A-C7D6-4AA5-B9C1-90786AB9811D}"/>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05" name="Rectangle 404">
              <a:extLst>
                <a:ext uri="{FF2B5EF4-FFF2-40B4-BE49-F238E27FC236}">
                  <a16:creationId xmlns:a16="http://schemas.microsoft.com/office/drawing/2014/main" id="{3550037E-9526-464B-99AA-7F9376F5F237}"/>
                </a:ext>
              </a:extLst>
            </p:cNvPr>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06" name="Oval 405">
              <a:extLst>
                <a:ext uri="{FF2B5EF4-FFF2-40B4-BE49-F238E27FC236}">
                  <a16:creationId xmlns:a16="http://schemas.microsoft.com/office/drawing/2014/main" id="{34AFDD25-4EE3-4038-9C2D-6B67870A5633}"/>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07" name="Freeform 406">
              <a:extLst>
                <a:ext uri="{FF2B5EF4-FFF2-40B4-BE49-F238E27FC236}">
                  <a16:creationId xmlns:a16="http://schemas.microsoft.com/office/drawing/2014/main" id="{678BD31E-039C-4713-9BD2-C345E69BCC6B}"/>
                </a:ext>
              </a:extLst>
            </p:cNvPr>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08" name="Freeform 407">
              <a:extLst>
                <a:ext uri="{FF2B5EF4-FFF2-40B4-BE49-F238E27FC236}">
                  <a16:creationId xmlns:a16="http://schemas.microsoft.com/office/drawing/2014/main" id="{535035EF-256A-474D-AB29-A25ED3EEC871}"/>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09" name="Freeform 408">
              <a:extLst>
                <a:ext uri="{FF2B5EF4-FFF2-40B4-BE49-F238E27FC236}">
                  <a16:creationId xmlns:a16="http://schemas.microsoft.com/office/drawing/2014/main" id="{CD469932-F4D3-4D2D-8577-4BC7ADE09498}"/>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10" name="Freeform 409">
              <a:extLst>
                <a:ext uri="{FF2B5EF4-FFF2-40B4-BE49-F238E27FC236}">
                  <a16:creationId xmlns:a16="http://schemas.microsoft.com/office/drawing/2014/main" id="{886070DD-F090-40A0-ABCE-F8EED1F7F18A}"/>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11" name="Straight Connector 410">
              <a:extLst>
                <a:ext uri="{FF2B5EF4-FFF2-40B4-BE49-F238E27FC236}">
                  <a16:creationId xmlns:a16="http://schemas.microsoft.com/office/drawing/2014/main" id="{E7D08D8B-1563-494F-9732-9BEF67F78EFD}"/>
                </a:ext>
              </a:extLst>
            </p:cNvPr>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a:extLst>
                <a:ext uri="{FF2B5EF4-FFF2-40B4-BE49-F238E27FC236}">
                  <a16:creationId xmlns:a16="http://schemas.microsoft.com/office/drawing/2014/main" id="{BAA668F5-FE32-440F-B623-ADF2E3324D10}"/>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41" name="Group 531">
            <a:extLst>
              <a:ext uri="{FF2B5EF4-FFF2-40B4-BE49-F238E27FC236}">
                <a16:creationId xmlns:a16="http://schemas.microsoft.com/office/drawing/2014/main" id="{3776E102-B252-4EF5-99D4-B3488AE3A369}"/>
              </a:ext>
            </a:extLst>
          </p:cNvPr>
          <p:cNvGrpSpPr>
            <a:grpSpLocks/>
          </p:cNvGrpSpPr>
          <p:nvPr/>
        </p:nvGrpSpPr>
        <p:grpSpPr bwMode="auto">
          <a:xfrm>
            <a:off x="7627939" y="4654551"/>
            <a:ext cx="530225" cy="214313"/>
            <a:chOff x="1871277" y="1576300"/>
            <a:chExt cx="1128371" cy="437860"/>
          </a:xfrm>
        </p:grpSpPr>
        <p:sp>
          <p:nvSpPr>
            <p:cNvPr id="543" name="Oval 542">
              <a:extLst>
                <a:ext uri="{FF2B5EF4-FFF2-40B4-BE49-F238E27FC236}">
                  <a16:creationId xmlns:a16="http://schemas.microsoft.com/office/drawing/2014/main" id="{99471C29-D89D-4F9C-94AF-0EA27CEA9389}"/>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44" name="Rectangle 543">
              <a:extLst>
                <a:ext uri="{FF2B5EF4-FFF2-40B4-BE49-F238E27FC236}">
                  <a16:creationId xmlns:a16="http://schemas.microsoft.com/office/drawing/2014/main" id="{AF7F725D-D24C-4050-94ED-3852E69EBF35}"/>
                </a:ext>
              </a:extLst>
            </p:cNvPr>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5" name="Oval 544">
              <a:extLst>
                <a:ext uri="{FF2B5EF4-FFF2-40B4-BE49-F238E27FC236}">
                  <a16:creationId xmlns:a16="http://schemas.microsoft.com/office/drawing/2014/main" id="{7F898BAF-635A-4216-9269-741C8820EF2C}"/>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46" name="Freeform 545">
              <a:extLst>
                <a:ext uri="{FF2B5EF4-FFF2-40B4-BE49-F238E27FC236}">
                  <a16:creationId xmlns:a16="http://schemas.microsoft.com/office/drawing/2014/main" id="{55CBFC80-7CE0-48AF-A532-EB7EA37ADDEF}"/>
                </a:ext>
              </a:extLst>
            </p:cNvPr>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7" name="Freeform 546">
              <a:extLst>
                <a:ext uri="{FF2B5EF4-FFF2-40B4-BE49-F238E27FC236}">
                  <a16:creationId xmlns:a16="http://schemas.microsoft.com/office/drawing/2014/main" id="{365C4192-EED1-4A26-A5EA-1E071D0EFDBB}"/>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48" name="Freeform 547">
              <a:extLst>
                <a:ext uri="{FF2B5EF4-FFF2-40B4-BE49-F238E27FC236}">
                  <a16:creationId xmlns:a16="http://schemas.microsoft.com/office/drawing/2014/main" id="{042A44D6-2F7C-4AFC-9005-325A196DD27F}"/>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49" name="Freeform 548">
              <a:extLst>
                <a:ext uri="{FF2B5EF4-FFF2-40B4-BE49-F238E27FC236}">
                  <a16:creationId xmlns:a16="http://schemas.microsoft.com/office/drawing/2014/main" id="{5A782C37-4E55-4DB5-9E92-ABF5A56CEE21}"/>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50" name="Straight Connector 549">
              <a:extLst>
                <a:ext uri="{FF2B5EF4-FFF2-40B4-BE49-F238E27FC236}">
                  <a16:creationId xmlns:a16="http://schemas.microsoft.com/office/drawing/2014/main" id="{869149D6-F144-4178-A428-9D598E08ED7E}"/>
                </a:ext>
              </a:extLst>
            </p:cNvPr>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a:extLst>
                <a:ext uri="{FF2B5EF4-FFF2-40B4-BE49-F238E27FC236}">
                  <a16:creationId xmlns:a16="http://schemas.microsoft.com/office/drawing/2014/main" id="{A92FC566-070C-420D-A80E-2195404AC29C}"/>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3042" name="Straight Connector 506">
            <a:extLst>
              <a:ext uri="{FF2B5EF4-FFF2-40B4-BE49-F238E27FC236}">
                <a16:creationId xmlns:a16="http://schemas.microsoft.com/office/drawing/2014/main" id="{CD3FCF8B-417D-4435-8D1B-4FDDABD95F2B}"/>
              </a:ext>
            </a:extLst>
          </p:cNvPr>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3043" name="Group 166">
            <a:extLst>
              <a:ext uri="{FF2B5EF4-FFF2-40B4-BE49-F238E27FC236}">
                <a16:creationId xmlns:a16="http://schemas.microsoft.com/office/drawing/2014/main" id="{9667BC23-F179-4745-AB58-D281C581BC00}"/>
              </a:ext>
            </a:extLst>
          </p:cNvPr>
          <p:cNvGrpSpPr>
            <a:grpSpLocks/>
          </p:cNvGrpSpPr>
          <p:nvPr/>
        </p:nvGrpSpPr>
        <p:grpSpPr bwMode="auto">
          <a:xfrm>
            <a:off x="9534525" y="4044951"/>
            <a:ext cx="649288" cy="417513"/>
            <a:chOff x="3053396" y="4304255"/>
            <a:chExt cx="648422" cy="418253"/>
          </a:xfrm>
        </p:grpSpPr>
        <p:sp>
          <p:nvSpPr>
            <p:cNvPr id="83068" name="Freeform 84">
              <a:extLst>
                <a:ext uri="{FF2B5EF4-FFF2-40B4-BE49-F238E27FC236}">
                  <a16:creationId xmlns:a16="http://schemas.microsoft.com/office/drawing/2014/main" id="{7E5B0448-0021-4FCC-A9A4-99211B4C0866}"/>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069" name="TextBox 168">
              <a:extLst>
                <a:ext uri="{FF2B5EF4-FFF2-40B4-BE49-F238E27FC236}">
                  <a16:creationId xmlns:a16="http://schemas.microsoft.com/office/drawing/2014/main" id="{1684DC0A-DA4E-47F3-9E0A-CE3608F0072B}"/>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sp>
        <p:nvSpPr>
          <p:cNvPr id="83044" name="Rectangle 3">
            <a:extLst>
              <a:ext uri="{FF2B5EF4-FFF2-40B4-BE49-F238E27FC236}">
                <a16:creationId xmlns:a16="http://schemas.microsoft.com/office/drawing/2014/main" id="{BAF0317A-6544-4DE0-B343-A8C548E8CF5A}"/>
              </a:ext>
            </a:extLst>
          </p:cNvPr>
          <p:cNvSpPr txBox="1">
            <a:spLocks noChangeArrowheads="1"/>
          </p:cNvSpPr>
          <p:nvPr/>
        </p:nvSpPr>
        <p:spPr bwMode="auto">
          <a:xfrm>
            <a:off x="1997075" y="1073150"/>
            <a:ext cx="8204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a:latin typeface="Gill Sans MT" panose="020B0502020104020203" pitchFamily="34" charset="0"/>
              </a:rPr>
              <a:t>But if one global ISP is viable business, there will be competitors ….  which must be interconnected</a:t>
            </a:r>
          </a:p>
        </p:txBody>
      </p:sp>
      <p:grpSp>
        <p:nvGrpSpPr>
          <p:cNvPr id="514" name="Group 20">
            <a:extLst>
              <a:ext uri="{FF2B5EF4-FFF2-40B4-BE49-F238E27FC236}">
                <a16:creationId xmlns:a16="http://schemas.microsoft.com/office/drawing/2014/main" id="{38EA65FC-B663-49D3-BDC4-B437C1C2B502}"/>
              </a:ext>
            </a:extLst>
          </p:cNvPr>
          <p:cNvGrpSpPr>
            <a:grpSpLocks/>
          </p:cNvGrpSpPr>
          <p:nvPr/>
        </p:nvGrpSpPr>
        <p:grpSpPr bwMode="auto">
          <a:xfrm>
            <a:off x="6221413" y="2871789"/>
            <a:ext cx="2133600" cy="1082675"/>
            <a:chOff x="4696844" y="2871032"/>
            <a:chExt cx="2133865" cy="1082781"/>
          </a:xfrm>
        </p:grpSpPr>
        <p:grpSp>
          <p:nvGrpSpPr>
            <p:cNvPr id="83063" name="Group 16">
              <a:extLst>
                <a:ext uri="{FF2B5EF4-FFF2-40B4-BE49-F238E27FC236}">
                  <a16:creationId xmlns:a16="http://schemas.microsoft.com/office/drawing/2014/main" id="{45AE45FC-E7A6-498C-86F3-212F6268393B}"/>
                </a:ext>
              </a:extLst>
            </p:cNvPr>
            <p:cNvGrpSpPr>
              <a:grpSpLocks/>
            </p:cNvGrpSpPr>
            <p:nvPr/>
          </p:nvGrpSpPr>
          <p:grpSpPr bwMode="auto">
            <a:xfrm>
              <a:off x="5677190" y="2871032"/>
              <a:ext cx="530938" cy="338554"/>
              <a:chOff x="5573768" y="2726239"/>
              <a:chExt cx="530938" cy="338554"/>
            </a:xfrm>
          </p:grpSpPr>
          <p:sp>
            <p:nvSpPr>
              <p:cNvPr id="83066" name="Oval 14">
                <a:extLst>
                  <a:ext uri="{FF2B5EF4-FFF2-40B4-BE49-F238E27FC236}">
                    <a16:creationId xmlns:a16="http://schemas.microsoft.com/office/drawing/2014/main" id="{2174A390-BC8D-486D-8798-9496433480EE}"/>
                  </a:ext>
                </a:extLst>
              </p:cNvPr>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83067" name="TextBox 15">
                <a:extLst>
                  <a:ext uri="{FF2B5EF4-FFF2-40B4-BE49-F238E27FC236}">
                    <a16:creationId xmlns:a16="http://schemas.microsoft.com/office/drawing/2014/main" id="{92FFA083-7C62-4D44-9330-D7DBABE94ABB}"/>
                  </a:ext>
                </a:extLst>
              </p:cNvPr>
              <p:cNvSpPr txBox="1">
                <a:spLocks noChangeArrowheads="1"/>
              </p:cNvSpPr>
              <p:nvPr/>
            </p:nvSpPr>
            <p:spPr bwMode="auto">
              <a:xfrm>
                <a:off x="5593027" y="2726239"/>
                <a:ext cx="511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chemeClr val="bg1"/>
                    </a:solidFill>
                  </a:rPr>
                  <a:t>IXP</a:t>
                </a:r>
              </a:p>
            </p:txBody>
          </p:sp>
        </p:grpSp>
        <p:cxnSp>
          <p:nvCxnSpPr>
            <p:cNvPr id="83064" name="Straight Connector 18">
              <a:extLst>
                <a:ext uri="{FF2B5EF4-FFF2-40B4-BE49-F238E27FC236}">
                  <a16:creationId xmlns:a16="http://schemas.microsoft.com/office/drawing/2014/main" id="{9A21E4A4-A33B-4613-9FBD-DB8B2844E49A}"/>
                </a:ext>
              </a:extLst>
            </p:cNvPr>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65" name="Straight Connector 516">
              <a:extLst>
                <a:ext uri="{FF2B5EF4-FFF2-40B4-BE49-F238E27FC236}">
                  <a16:creationId xmlns:a16="http://schemas.microsoft.com/office/drawing/2014/main" id="{3618E30D-B042-4715-98A0-66BA529D9337}"/>
                </a:ext>
              </a:extLst>
            </p:cNvPr>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611" name="Group 39939">
            <a:extLst>
              <a:ext uri="{FF2B5EF4-FFF2-40B4-BE49-F238E27FC236}">
                <a16:creationId xmlns:a16="http://schemas.microsoft.com/office/drawing/2014/main" id="{ACC77621-CFEC-4C0A-B86C-836F6B21990E}"/>
              </a:ext>
            </a:extLst>
          </p:cNvPr>
          <p:cNvGrpSpPr>
            <a:grpSpLocks/>
          </p:cNvGrpSpPr>
          <p:nvPr/>
        </p:nvGrpSpPr>
        <p:grpSpPr bwMode="auto">
          <a:xfrm>
            <a:off x="3908425" y="3703639"/>
            <a:ext cx="2921000" cy="1411287"/>
            <a:chOff x="2577005" y="3679131"/>
            <a:chExt cx="2919566" cy="1413453"/>
          </a:xfrm>
        </p:grpSpPr>
        <p:cxnSp>
          <p:nvCxnSpPr>
            <p:cNvPr id="83060" name="Straight Connector 7">
              <a:extLst>
                <a:ext uri="{FF2B5EF4-FFF2-40B4-BE49-F238E27FC236}">
                  <a16:creationId xmlns:a16="http://schemas.microsoft.com/office/drawing/2014/main" id="{2479B659-A2B9-4C3C-850E-4464968BC767}"/>
                </a:ext>
              </a:extLst>
            </p:cNvPr>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61" name="Straight Connector 415">
              <a:extLst>
                <a:ext uri="{FF2B5EF4-FFF2-40B4-BE49-F238E27FC236}">
                  <a16:creationId xmlns:a16="http://schemas.microsoft.com/office/drawing/2014/main" id="{AC2B8118-81FC-4291-AF43-F7BC2149F6E8}"/>
                </a:ext>
              </a:extLst>
            </p:cNvPr>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62" name="Straight Connector 523">
              <a:extLst>
                <a:ext uri="{FF2B5EF4-FFF2-40B4-BE49-F238E27FC236}">
                  <a16:creationId xmlns:a16="http://schemas.microsoft.com/office/drawing/2014/main" id="{4031E6A7-0200-4574-96FC-D37E6790DAE6}"/>
                </a:ext>
              </a:extLst>
            </p:cNvPr>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615" name="Group 39945">
            <a:extLst>
              <a:ext uri="{FF2B5EF4-FFF2-40B4-BE49-F238E27FC236}">
                <a16:creationId xmlns:a16="http://schemas.microsoft.com/office/drawing/2014/main" id="{C7F39306-B357-4968-AF1C-670498E15814}"/>
              </a:ext>
            </a:extLst>
          </p:cNvPr>
          <p:cNvGrpSpPr>
            <a:grpSpLocks/>
          </p:cNvGrpSpPr>
          <p:nvPr/>
        </p:nvGrpSpPr>
        <p:grpSpPr bwMode="auto">
          <a:xfrm>
            <a:off x="6210301" y="4864101"/>
            <a:ext cx="1914525" cy="741363"/>
            <a:chOff x="4686300" y="4864100"/>
            <a:chExt cx="1914118" cy="740879"/>
          </a:xfrm>
        </p:grpSpPr>
        <p:sp>
          <p:nvSpPr>
            <p:cNvPr id="83058" name="TextBox 39940">
              <a:extLst>
                <a:ext uri="{FF2B5EF4-FFF2-40B4-BE49-F238E27FC236}">
                  <a16:creationId xmlns:a16="http://schemas.microsoft.com/office/drawing/2014/main" id="{F82A5D07-EBF5-48DB-A081-4A0975AB1122}"/>
                </a:ext>
              </a:extLst>
            </p:cNvPr>
            <p:cNvSpPr txBox="1">
              <a:spLocks noChangeArrowheads="1"/>
            </p:cNvSpPr>
            <p:nvPr/>
          </p:nvSpPr>
          <p:spPr bwMode="auto">
            <a:xfrm>
              <a:off x="4838700" y="5143500"/>
              <a:ext cx="1761718" cy="46147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rgbClr val="CC0000"/>
                  </a:solidFill>
                </a:rPr>
                <a:t>peering link</a:t>
              </a:r>
            </a:p>
          </p:txBody>
        </p:sp>
        <p:cxnSp>
          <p:nvCxnSpPr>
            <p:cNvPr id="83059" name="Straight Connector 39943">
              <a:extLst>
                <a:ext uri="{FF2B5EF4-FFF2-40B4-BE49-F238E27FC236}">
                  <a16:creationId xmlns:a16="http://schemas.microsoft.com/office/drawing/2014/main" id="{FDEF02FD-04EB-4208-B177-0FF9188C1AFA}"/>
                </a:ext>
              </a:extLst>
            </p:cNvPr>
            <p:cNvCxnSpPr>
              <a:cxnSpLocks noChangeShapeType="1"/>
            </p:cNvCxnSpPr>
            <p:nvPr/>
          </p:nvCxnSpPr>
          <p:spPr bwMode="auto">
            <a:xfrm>
              <a:off x="4686300" y="4864100"/>
              <a:ext cx="266700" cy="41910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618" name="Group 39950">
            <a:extLst>
              <a:ext uri="{FF2B5EF4-FFF2-40B4-BE49-F238E27FC236}">
                <a16:creationId xmlns:a16="http://schemas.microsoft.com/office/drawing/2014/main" id="{85DB3E33-6C82-4170-A73D-047E03F15521}"/>
              </a:ext>
            </a:extLst>
          </p:cNvPr>
          <p:cNvGrpSpPr>
            <a:grpSpLocks/>
          </p:cNvGrpSpPr>
          <p:nvPr/>
        </p:nvGrpSpPr>
        <p:grpSpPr bwMode="auto">
          <a:xfrm>
            <a:off x="6794501" y="1701800"/>
            <a:ext cx="3478213" cy="1169988"/>
            <a:chOff x="5270500" y="1701800"/>
            <a:chExt cx="3477123" cy="1169232"/>
          </a:xfrm>
        </p:grpSpPr>
        <p:sp>
          <p:nvSpPr>
            <p:cNvPr id="83056" name="TextBox 39946">
              <a:extLst>
                <a:ext uri="{FF2B5EF4-FFF2-40B4-BE49-F238E27FC236}">
                  <a16:creationId xmlns:a16="http://schemas.microsoft.com/office/drawing/2014/main" id="{D713DDA8-7A22-488C-876E-921AF5984676}"/>
                </a:ext>
              </a:extLst>
            </p:cNvPr>
            <p:cNvSpPr txBox="1">
              <a:spLocks noChangeArrowheads="1"/>
            </p:cNvSpPr>
            <p:nvPr/>
          </p:nvSpPr>
          <p:spPr bwMode="auto">
            <a:xfrm>
              <a:off x="5270500" y="1701800"/>
              <a:ext cx="3477123" cy="461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rgbClr val="CC0000"/>
                  </a:solidFill>
                </a:rPr>
                <a:t>Internet exchange point </a:t>
              </a:r>
            </a:p>
          </p:txBody>
        </p:sp>
        <p:cxnSp>
          <p:nvCxnSpPr>
            <p:cNvPr id="83057" name="Straight Connector 39948">
              <a:extLst>
                <a:ext uri="{FF2B5EF4-FFF2-40B4-BE49-F238E27FC236}">
                  <a16:creationId xmlns:a16="http://schemas.microsoft.com/office/drawing/2014/main" id="{6EC8B5CC-1CDF-42A7-914E-475B1034B1E7}"/>
                </a:ext>
              </a:extLst>
            </p:cNvPr>
            <p:cNvCxnSpPr>
              <a:cxnSpLocks noChangeShapeType="1"/>
              <a:endCxn id="83067" idx="0"/>
            </p:cNvCxnSpPr>
            <p:nvPr/>
          </p:nvCxnSpPr>
          <p:spPr bwMode="auto">
            <a:xfrm flipH="1">
              <a:off x="5952289" y="2159000"/>
              <a:ext cx="219911" cy="71203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621" name="Group 39937">
            <a:extLst>
              <a:ext uri="{FF2B5EF4-FFF2-40B4-BE49-F238E27FC236}">
                <a16:creationId xmlns:a16="http://schemas.microsoft.com/office/drawing/2014/main" id="{1A70993F-2342-481B-94D9-B092F46F2B8C}"/>
              </a:ext>
            </a:extLst>
          </p:cNvPr>
          <p:cNvGrpSpPr>
            <a:grpSpLocks/>
          </p:cNvGrpSpPr>
          <p:nvPr/>
        </p:nvGrpSpPr>
        <p:grpSpPr bwMode="auto">
          <a:xfrm>
            <a:off x="5430839" y="3883025"/>
            <a:ext cx="1379537" cy="674688"/>
            <a:chOff x="3962400" y="3676180"/>
            <a:chExt cx="1378622" cy="673930"/>
          </a:xfrm>
        </p:grpSpPr>
        <p:cxnSp>
          <p:nvCxnSpPr>
            <p:cNvPr id="83050" name="Straight Connector 515">
              <a:extLst>
                <a:ext uri="{FF2B5EF4-FFF2-40B4-BE49-F238E27FC236}">
                  <a16:creationId xmlns:a16="http://schemas.microsoft.com/office/drawing/2014/main" id="{05CB364B-F35C-49AF-9342-A7C57BFD2973}"/>
                </a:ext>
              </a:extLst>
            </p:cNvPr>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3051" name="Group 518">
              <a:extLst>
                <a:ext uri="{FF2B5EF4-FFF2-40B4-BE49-F238E27FC236}">
                  <a16:creationId xmlns:a16="http://schemas.microsoft.com/office/drawing/2014/main" id="{DBBC4EA0-8002-4FBC-ACB6-93EEDAE1E4D9}"/>
                </a:ext>
              </a:extLst>
            </p:cNvPr>
            <p:cNvGrpSpPr>
              <a:grpSpLocks/>
            </p:cNvGrpSpPr>
            <p:nvPr/>
          </p:nvGrpSpPr>
          <p:grpSpPr bwMode="auto">
            <a:xfrm>
              <a:off x="3993651" y="3824925"/>
              <a:ext cx="549165" cy="360218"/>
              <a:chOff x="5634518" y="2616953"/>
              <a:chExt cx="549165" cy="360218"/>
            </a:xfrm>
          </p:grpSpPr>
          <p:sp>
            <p:nvSpPr>
              <p:cNvPr id="83054" name="Oval 521">
                <a:extLst>
                  <a:ext uri="{FF2B5EF4-FFF2-40B4-BE49-F238E27FC236}">
                    <a16:creationId xmlns:a16="http://schemas.microsoft.com/office/drawing/2014/main" id="{0CE6E56D-F3CF-400C-958E-C0CDE53B1B6B}"/>
                  </a:ext>
                </a:extLst>
              </p:cNvPr>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83055" name="TextBox 522">
                <a:extLst>
                  <a:ext uri="{FF2B5EF4-FFF2-40B4-BE49-F238E27FC236}">
                    <a16:creationId xmlns:a16="http://schemas.microsoft.com/office/drawing/2014/main" id="{527AC6BD-A549-4A68-8E8A-9AF184040891}"/>
                  </a:ext>
                </a:extLst>
              </p:cNvPr>
              <p:cNvSpPr txBox="1">
                <a:spLocks noChangeArrowheads="1"/>
              </p:cNvSpPr>
              <p:nvPr/>
            </p:nvSpPr>
            <p:spPr bwMode="auto">
              <a:xfrm>
                <a:off x="5672004" y="2616953"/>
                <a:ext cx="511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chemeClr val="bg1"/>
                    </a:solidFill>
                  </a:rPr>
                  <a:t>IXP</a:t>
                </a:r>
              </a:p>
            </p:txBody>
          </p:sp>
        </p:grpSp>
        <p:cxnSp>
          <p:nvCxnSpPr>
            <p:cNvPr id="83052" name="Straight Connector 519">
              <a:extLst>
                <a:ext uri="{FF2B5EF4-FFF2-40B4-BE49-F238E27FC236}">
                  <a16:creationId xmlns:a16="http://schemas.microsoft.com/office/drawing/2014/main" id="{1097FF78-9423-410A-8F52-B6A0EB9BF3D3}"/>
                </a:ext>
              </a:extLst>
            </p:cNvPr>
            <p:cNvCxnSpPr>
              <a:cxnSpLocks noChangeShapeType="1"/>
              <a:stCxn id="83054"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53" name="Straight Connector 520">
              <a:extLst>
                <a:ext uri="{FF2B5EF4-FFF2-40B4-BE49-F238E27FC236}">
                  <a16:creationId xmlns:a16="http://schemas.microsoft.com/office/drawing/2014/main" id="{C9129460-0CE8-4753-90BF-7412E62CC1B7}"/>
                </a:ext>
              </a:extLst>
            </p:cNvPr>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11"/>
                                        </p:tgtEl>
                                        <p:attrNameLst>
                                          <p:attrName>style.visibility</p:attrName>
                                        </p:attrNameLst>
                                      </p:cBhvr>
                                      <p:to>
                                        <p:strVal val="visible"/>
                                      </p:to>
                                    </p:set>
                                    <p:animEffect transition="in" filter="dissolve">
                                      <p:cBhvr>
                                        <p:cTn id="7" dur="500"/>
                                        <p:tgtEl>
                                          <p:spTgt spid="611"/>
                                        </p:tgtEl>
                                      </p:cBhvr>
                                    </p:animEffect>
                                  </p:childTnLst>
                                </p:cTn>
                              </p:par>
                              <p:par>
                                <p:cTn id="8" presetID="9" presetClass="entr" presetSubtype="0" fill="hold" nodeType="withEffect">
                                  <p:stCondLst>
                                    <p:cond delay="0"/>
                                  </p:stCondLst>
                                  <p:childTnLst>
                                    <p:set>
                                      <p:cBhvr>
                                        <p:cTn id="9" dur="1" fill="hold">
                                          <p:stCondLst>
                                            <p:cond delay="0"/>
                                          </p:stCondLst>
                                        </p:cTn>
                                        <p:tgtEl>
                                          <p:spTgt spid="615"/>
                                        </p:tgtEl>
                                        <p:attrNameLst>
                                          <p:attrName>style.visibility</p:attrName>
                                        </p:attrNameLst>
                                      </p:cBhvr>
                                      <p:to>
                                        <p:strVal val="visible"/>
                                      </p:to>
                                    </p:set>
                                    <p:animEffect transition="in" filter="dissolve">
                                      <p:cBhvr>
                                        <p:cTn id="10" dur="500"/>
                                        <p:tgtEl>
                                          <p:spTgt spid="61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514"/>
                                        </p:tgtEl>
                                        <p:attrNameLst>
                                          <p:attrName>style.visibility</p:attrName>
                                        </p:attrNameLst>
                                      </p:cBhvr>
                                      <p:to>
                                        <p:strVal val="visible"/>
                                      </p:to>
                                    </p:set>
                                    <p:animEffect transition="in" filter="dissolve">
                                      <p:cBhvr>
                                        <p:cTn id="15" dur="500"/>
                                        <p:tgtEl>
                                          <p:spTgt spid="514"/>
                                        </p:tgtEl>
                                      </p:cBhvr>
                                    </p:animEffect>
                                  </p:childTnLst>
                                </p:cTn>
                              </p:par>
                              <p:par>
                                <p:cTn id="16" presetID="9" presetClass="entr" presetSubtype="0" fill="hold" nodeType="withEffect">
                                  <p:stCondLst>
                                    <p:cond delay="0"/>
                                  </p:stCondLst>
                                  <p:childTnLst>
                                    <p:set>
                                      <p:cBhvr>
                                        <p:cTn id="17" dur="1" fill="hold">
                                          <p:stCondLst>
                                            <p:cond delay="0"/>
                                          </p:stCondLst>
                                        </p:cTn>
                                        <p:tgtEl>
                                          <p:spTgt spid="618"/>
                                        </p:tgtEl>
                                        <p:attrNameLst>
                                          <p:attrName>style.visibility</p:attrName>
                                        </p:attrNameLst>
                                      </p:cBhvr>
                                      <p:to>
                                        <p:strVal val="visible"/>
                                      </p:to>
                                    </p:set>
                                    <p:animEffect transition="in" filter="dissolve">
                                      <p:cBhvr>
                                        <p:cTn id="18" dur="500"/>
                                        <p:tgtEl>
                                          <p:spTgt spid="618"/>
                                        </p:tgtEl>
                                      </p:cBhvr>
                                    </p:animEffect>
                                  </p:childTnLst>
                                </p:cTn>
                              </p:par>
                              <p:par>
                                <p:cTn id="19" presetID="9" presetClass="entr" presetSubtype="0" fill="hold" nodeType="withEffect">
                                  <p:stCondLst>
                                    <p:cond delay="0"/>
                                  </p:stCondLst>
                                  <p:childTnLst>
                                    <p:set>
                                      <p:cBhvr>
                                        <p:cTn id="20" dur="1" fill="hold">
                                          <p:stCondLst>
                                            <p:cond delay="0"/>
                                          </p:stCondLst>
                                        </p:cTn>
                                        <p:tgtEl>
                                          <p:spTgt spid="621"/>
                                        </p:tgtEl>
                                        <p:attrNameLst>
                                          <p:attrName>style.visibility</p:attrName>
                                        </p:attrNameLst>
                                      </p:cBhvr>
                                      <p:to>
                                        <p:strVal val="visible"/>
                                      </p:to>
                                    </p:set>
                                    <p:animEffect transition="in" filter="dissolve">
                                      <p:cBhvr>
                                        <p:cTn id="21" dur="500"/>
                                        <p:tgtEl>
                                          <p:spTgt spid="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Oval 3">
            <a:extLst>
              <a:ext uri="{FF2B5EF4-FFF2-40B4-BE49-F238E27FC236}">
                <a16:creationId xmlns:a16="http://schemas.microsoft.com/office/drawing/2014/main" id="{F21600D9-2E41-4514-9501-FF2FA670712E}"/>
              </a:ext>
            </a:extLst>
          </p:cNvPr>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cxnSp>
        <p:nvCxnSpPr>
          <p:cNvPr id="84994" name="Straight Connector 10">
            <a:extLst>
              <a:ext uri="{FF2B5EF4-FFF2-40B4-BE49-F238E27FC236}">
                <a16:creationId xmlns:a16="http://schemas.microsoft.com/office/drawing/2014/main" id="{914983C1-B6E9-49C2-A9ED-78306F7DC325}"/>
              </a:ext>
            </a:extLst>
          </p:cNvPr>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5" name="Straight Connector 297">
            <a:extLst>
              <a:ext uri="{FF2B5EF4-FFF2-40B4-BE49-F238E27FC236}">
                <a16:creationId xmlns:a16="http://schemas.microsoft.com/office/drawing/2014/main" id="{F44D84F3-0785-4C6C-BDB0-750E87CC16E3}"/>
              </a:ext>
            </a:extLst>
          </p:cNvPr>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6" name="Straight Connector 298">
            <a:extLst>
              <a:ext uri="{FF2B5EF4-FFF2-40B4-BE49-F238E27FC236}">
                <a16:creationId xmlns:a16="http://schemas.microsoft.com/office/drawing/2014/main" id="{B31EBE1A-BD69-41B8-B12F-CD69BD194B56}"/>
              </a:ext>
            </a:extLst>
          </p:cNvPr>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7" name="Straight Connector 299">
            <a:extLst>
              <a:ext uri="{FF2B5EF4-FFF2-40B4-BE49-F238E27FC236}">
                <a16:creationId xmlns:a16="http://schemas.microsoft.com/office/drawing/2014/main" id="{8A8701A1-5526-46F4-8648-4F5C290E46B2}"/>
              </a:ext>
            </a:extLst>
          </p:cNvPr>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8" name="Straight Connector 300">
            <a:extLst>
              <a:ext uri="{FF2B5EF4-FFF2-40B4-BE49-F238E27FC236}">
                <a16:creationId xmlns:a16="http://schemas.microsoft.com/office/drawing/2014/main" id="{9672E458-5C97-408A-A627-652045FD55DA}"/>
              </a:ext>
            </a:extLst>
          </p:cNvPr>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9" name="Straight Connector 301">
            <a:extLst>
              <a:ext uri="{FF2B5EF4-FFF2-40B4-BE49-F238E27FC236}">
                <a16:creationId xmlns:a16="http://schemas.microsoft.com/office/drawing/2014/main" id="{F4E49BB3-E764-4CE7-9599-3CE2AFCCD409}"/>
              </a:ext>
            </a:extLst>
          </p:cNvPr>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00" name="Straight Connector 302">
            <a:extLst>
              <a:ext uri="{FF2B5EF4-FFF2-40B4-BE49-F238E27FC236}">
                <a16:creationId xmlns:a16="http://schemas.microsoft.com/office/drawing/2014/main" id="{94F49F38-1683-47C4-BD21-3726B6F4BFAB}"/>
              </a:ext>
            </a:extLst>
          </p:cNvPr>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01" name="Straight Connector 303">
            <a:extLst>
              <a:ext uri="{FF2B5EF4-FFF2-40B4-BE49-F238E27FC236}">
                <a16:creationId xmlns:a16="http://schemas.microsoft.com/office/drawing/2014/main" id="{10921568-C078-4495-AB63-34B0EA8DE3D5}"/>
              </a:ext>
            </a:extLst>
          </p:cNvPr>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02" name="Straight Connector 304">
            <a:extLst>
              <a:ext uri="{FF2B5EF4-FFF2-40B4-BE49-F238E27FC236}">
                <a16:creationId xmlns:a16="http://schemas.microsoft.com/office/drawing/2014/main" id="{DAB4B1D5-1709-4BB1-9227-B60339C33548}"/>
              </a:ext>
            </a:extLst>
          </p:cNvPr>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5003" name="TextBox 39958">
            <a:extLst>
              <a:ext uri="{FF2B5EF4-FFF2-40B4-BE49-F238E27FC236}">
                <a16:creationId xmlns:a16="http://schemas.microsoft.com/office/drawing/2014/main" id="{8679B7F4-875F-4C5C-A9EA-0E12E4643689}"/>
              </a:ext>
            </a:extLst>
          </p:cNvPr>
          <p:cNvSpPr txBox="1">
            <a:spLocks noChangeArrowheads="1"/>
          </p:cNvSpPr>
          <p:nvPr/>
        </p:nvSpPr>
        <p:spPr bwMode="auto">
          <a:xfrm>
            <a:off x="3179763" y="4533901"/>
            <a:ext cx="9763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t>ISP C</a:t>
            </a:r>
          </a:p>
        </p:txBody>
      </p:sp>
      <p:grpSp>
        <p:nvGrpSpPr>
          <p:cNvPr id="85004" name="Group 347">
            <a:extLst>
              <a:ext uri="{FF2B5EF4-FFF2-40B4-BE49-F238E27FC236}">
                <a16:creationId xmlns:a16="http://schemas.microsoft.com/office/drawing/2014/main" id="{4FDB52F6-632C-426D-923B-5986405D8A31}"/>
              </a:ext>
            </a:extLst>
          </p:cNvPr>
          <p:cNvGrpSpPr>
            <a:grpSpLocks/>
          </p:cNvGrpSpPr>
          <p:nvPr/>
        </p:nvGrpSpPr>
        <p:grpSpPr bwMode="auto">
          <a:xfrm>
            <a:off x="5056189" y="4419600"/>
            <a:ext cx="485775" cy="211138"/>
            <a:chOff x="1871277" y="1576300"/>
            <a:chExt cx="1128371" cy="437860"/>
          </a:xfrm>
        </p:grpSpPr>
        <p:sp>
          <p:nvSpPr>
            <p:cNvPr id="496" name="Oval 495">
              <a:extLst>
                <a:ext uri="{FF2B5EF4-FFF2-40B4-BE49-F238E27FC236}">
                  <a16:creationId xmlns:a16="http://schemas.microsoft.com/office/drawing/2014/main" id="{B561159F-3F93-448E-92F7-5D45C5B2ED67}"/>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97" name="Rectangle 496">
              <a:extLst>
                <a:ext uri="{FF2B5EF4-FFF2-40B4-BE49-F238E27FC236}">
                  <a16:creationId xmlns:a16="http://schemas.microsoft.com/office/drawing/2014/main" id="{FAD01644-01F4-478B-AD60-DDC368E425AE}"/>
                </a:ext>
              </a:extLst>
            </p:cNvPr>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8" name="Oval 497">
              <a:extLst>
                <a:ext uri="{FF2B5EF4-FFF2-40B4-BE49-F238E27FC236}">
                  <a16:creationId xmlns:a16="http://schemas.microsoft.com/office/drawing/2014/main" id="{21B669D6-7CBF-4675-BFDA-F1BF573DE30D}"/>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99" name="Freeform 498">
              <a:extLst>
                <a:ext uri="{FF2B5EF4-FFF2-40B4-BE49-F238E27FC236}">
                  <a16:creationId xmlns:a16="http://schemas.microsoft.com/office/drawing/2014/main" id="{D577387A-6540-491B-84DB-6EDBAA98FB54}"/>
                </a:ext>
              </a:extLst>
            </p:cNvPr>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00" name="Freeform 499">
              <a:extLst>
                <a:ext uri="{FF2B5EF4-FFF2-40B4-BE49-F238E27FC236}">
                  <a16:creationId xmlns:a16="http://schemas.microsoft.com/office/drawing/2014/main" id="{EA937515-5840-498E-9550-E8D860DDADB6}"/>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01" name="Freeform 500">
              <a:extLst>
                <a:ext uri="{FF2B5EF4-FFF2-40B4-BE49-F238E27FC236}">
                  <a16:creationId xmlns:a16="http://schemas.microsoft.com/office/drawing/2014/main" id="{302F05E6-E3C0-482A-A0DE-4AF2493884B1}"/>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02" name="Freeform 501">
              <a:extLst>
                <a:ext uri="{FF2B5EF4-FFF2-40B4-BE49-F238E27FC236}">
                  <a16:creationId xmlns:a16="http://schemas.microsoft.com/office/drawing/2014/main" id="{475E936C-EF02-4A77-B36C-D5D8D5D93C85}"/>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03" name="Straight Connector 502">
              <a:extLst>
                <a:ext uri="{FF2B5EF4-FFF2-40B4-BE49-F238E27FC236}">
                  <a16:creationId xmlns:a16="http://schemas.microsoft.com/office/drawing/2014/main" id="{12BD4BC0-F75F-4170-BE96-164650CA8426}"/>
                </a:ext>
              </a:extLst>
            </p:cNvPr>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a:extLst>
                <a:ext uri="{FF2B5EF4-FFF2-40B4-BE49-F238E27FC236}">
                  <a16:creationId xmlns:a16="http://schemas.microsoft.com/office/drawing/2014/main" id="{EB59DE35-7AD2-4001-ACD4-AAA1D9079CA7}"/>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05" name="Group 347">
            <a:extLst>
              <a:ext uri="{FF2B5EF4-FFF2-40B4-BE49-F238E27FC236}">
                <a16:creationId xmlns:a16="http://schemas.microsoft.com/office/drawing/2014/main" id="{8E099C0F-AE9A-46AF-909A-A01A888C935A}"/>
              </a:ext>
            </a:extLst>
          </p:cNvPr>
          <p:cNvGrpSpPr>
            <a:grpSpLocks/>
          </p:cNvGrpSpPr>
          <p:nvPr/>
        </p:nvGrpSpPr>
        <p:grpSpPr bwMode="auto">
          <a:xfrm>
            <a:off x="4587875" y="4773614"/>
            <a:ext cx="484188" cy="211137"/>
            <a:chOff x="1871277" y="1576300"/>
            <a:chExt cx="1128371" cy="437860"/>
          </a:xfrm>
        </p:grpSpPr>
        <p:sp>
          <p:nvSpPr>
            <p:cNvPr id="478" name="Oval 477">
              <a:extLst>
                <a:ext uri="{FF2B5EF4-FFF2-40B4-BE49-F238E27FC236}">
                  <a16:creationId xmlns:a16="http://schemas.microsoft.com/office/drawing/2014/main" id="{7C6B463E-43C6-4B9F-83BE-8ED46F175BBA}"/>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79" name="Rectangle 478">
              <a:extLst>
                <a:ext uri="{FF2B5EF4-FFF2-40B4-BE49-F238E27FC236}">
                  <a16:creationId xmlns:a16="http://schemas.microsoft.com/office/drawing/2014/main" id="{1DC560E9-9708-47E7-8460-A838E5521D82}"/>
                </a:ext>
              </a:extLst>
            </p:cNvPr>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80" name="Oval 479">
              <a:extLst>
                <a:ext uri="{FF2B5EF4-FFF2-40B4-BE49-F238E27FC236}">
                  <a16:creationId xmlns:a16="http://schemas.microsoft.com/office/drawing/2014/main" id="{5CCD078B-D5FE-4FB9-8EFF-456D842E3D23}"/>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81" name="Freeform 480">
              <a:extLst>
                <a:ext uri="{FF2B5EF4-FFF2-40B4-BE49-F238E27FC236}">
                  <a16:creationId xmlns:a16="http://schemas.microsoft.com/office/drawing/2014/main" id="{81BBA67A-181A-4B8E-BA8D-6CF703437BCC}"/>
                </a:ext>
              </a:extLst>
            </p:cNvPr>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82" name="Freeform 481">
              <a:extLst>
                <a:ext uri="{FF2B5EF4-FFF2-40B4-BE49-F238E27FC236}">
                  <a16:creationId xmlns:a16="http://schemas.microsoft.com/office/drawing/2014/main" id="{78FDEF7E-207D-4B20-A87E-80EF81F47BE8}"/>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83" name="Freeform 482">
              <a:extLst>
                <a:ext uri="{FF2B5EF4-FFF2-40B4-BE49-F238E27FC236}">
                  <a16:creationId xmlns:a16="http://schemas.microsoft.com/office/drawing/2014/main" id="{4245617A-97ED-447E-AA8A-74BEBD9262F1}"/>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84" name="Freeform 483">
              <a:extLst>
                <a:ext uri="{FF2B5EF4-FFF2-40B4-BE49-F238E27FC236}">
                  <a16:creationId xmlns:a16="http://schemas.microsoft.com/office/drawing/2014/main" id="{35693C8C-9C6B-4742-94D0-5DE35CB6E0EB}"/>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85" name="Straight Connector 484">
              <a:extLst>
                <a:ext uri="{FF2B5EF4-FFF2-40B4-BE49-F238E27FC236}">
                  <a16:creationId xmlns:a16="http://schemas.microsoft.com/office/drawing/2014/main" id="{FAEFB1C9-C449-42AB-AB55-816654E08496}"/>
                </a:ext>
              </a:extLst>
            </p:cNvPr>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a:extLst>
                <a:ext uri="{FF2B5EF4-FFF2-40B4-BE49-F238E27FC236}">
                  <a16:creationId xmlns:a16="http://schemas.microsoft.com/office/drawing/2014/main" id="{62A99879-30D6-484B-9685-655826079EE4}"/>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06" name="Group 347">
            <a:extLst>
              <a:ext uri="{FF2B5EF4-FFF2-40B4-BE49-F238E27FC236}">
                <a16:creationId xmlns:a16="http://schemas.microsoft.com/office/drawing/2014/main" id="{EA79AA6D-37A9-4D37-B70B-499EF7264803}"/>
              </a:ext>
            </a:extLst>
          </p:cNvPr>
          <p:cNvGrpSpPr>
            <a:grpSpLocks/>
          </p:cNvGrpSpPr>
          <p:nvPr/>
        </p:nvGrpSpPr>
        <p:grpSpPr bwMode="auto">
          <a:xfrm>
            <a:off x="4148139" y="4560889"/>
            <a:ext cx="484187" cy="211137"/>
            <a:chOff x="1871277" y="1576300"/>
            <a:chExt cx="1128371" cy="437860"/>
          </a:xfrm>
        </p:grpSpPr>
        <p:sp>
          <p:nvSpPr>
            <p:cNvPr id="469" name="Oval 468">
              <a:extLst>
                <a:ext uri="{FF2B5EF4-FFF2-40B4-BE49-F238E27FC236}">
                  <a16:creationId xmlns:a16="http://schemas.microsoft.com/office/drawing/2014/main" id="{3883D905-463B-48F9-A654-3DAEA877069F}"/>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70" name="Rectangle 469">
              <a:extLst>
                <a:ext uri="{FF2B5EF4-FFF2-40B4-BE49-F238E27FC236}">
                  <a16:creationId xmlns:a16="http://schemas.microsoft.com/office/drawing/2014/main" id="{38B76348-DC48-4CA8-B0DE-732BA0CE567E}"/>
                </a:ext>
              </a:extLst>
            </p:cNvPr>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71" name="Oval 470">
              <a:extLst>
                <a:ext uri="{FF2B5EF4-FFF2-40B4-BE49-F238E27FC236}">
                  <a16:creationId xmlns:a16="http://schemas.microsoft.com/office/drawing/2014/main" id="{335F0222-1199-4730-9AA2-3F1F28863EFC}"/>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72" name="Freeform 471">
              <a:extLst>
                <a:ext uri="{FF2B5EF4-FFF2-40B4-BE49-F238E27FC236}">
                  <a16:creationId xmlns:a16="http://schemas.microsoft.com/office/drawing/2014/main" id="{136D84C3-9A00-40D1-B0A6-2BEAAAD7E003}"/>
                </a:ext>
              </a:extLst>
            </p:cNvPr>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73" name="Freeform 472">
              <a:extLst>
                <a:ext uri="{FF2B5EF4-FFF2-40B4-BE49-F238E27FC236}">
                  <a16:creationId xmlns:a16="http://schemas.microsoft.com/office/drawing/2014/main" id="{28396002-A02D-4A8E-BE72-801335A00B75}"/>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74" name="Freeform 473">
              <a:extLst>
                <a:ext uri="{FF2B5EF4-FFF2-40B4-BE49-F238E27FC236}">
                  <a16:creationId xmlns:a16="http://schemas.microsoft.com/office/drawing/2014/main" id="{BBF90BC6-14C8-453D-A540-C58F7ECAE232}"/>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75" name="Freeform 474">
              <a:extLst>
                <a:ext uri="{FF2B5EF4-FFF2-40B4-BE49-F238E27FC236}">
                  <a16:creationId xmlns:a16="http://schemas.microsoft.com/office/drawing/2014/main" id="{CD554D32-60B7-40A7-8DF3-1D8500183CA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76" name="Straight Connector 475">
              <a:extLst>
                <a:ext uri="{FF2B5EF4-FFF2-40B4-BE49-F238E27FC236}">
                  <a16:creationId xmlns:a16="http://schemas.microsoft.com/office/drawing/2014/main" id="{18312C8E-65DD-4682-828C-6CE7B517EE16}"/>
                </a:ext>
              </a:extLst>
            </p:cNvPr>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a:extLst>
                <a:ext uri="{FF2B5EF4-FFF2-40B4-BE49-F238E27FC236}">
                  <a16:creationId xmlns:a16="http://schemas.microsoft.com/office/drawing/2014/main" id="{06EFA89D-C9CF-4D2D-87A0-FACD18D03B1F}"/>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07" name="Group 347">
            <a:extLst>
              <a:ext uri="{FF2B5EF4-FFF2-40B4-BE49-F238E27FC236}">
                <a16:creationId xmlns:a16="http://schemas.microsoft.com/office/drawing/2014/main" id="{5C8A1D31-5EFE-46B8-95FF-A35F21A08B78}"/>
              </a:ext>
            </a:extLst>
          </p:cNvPr>
          <p:cNvGrpSpPr>
            <a:grpSpLocks/>
          </p:cNvGrpSpPr>
          <p:nvPr/>
        </p:nvGrpSpPr>
        <p:grpSpPr bwMode="auto">
          <a:xfrm>
            <a:off x="3941764" y="4854575"/>
            <a:ext cx="484187" cy="211138"/>
            <a:chOff x="1871277" y="1576300"/>
            <a:chExt cx="1128371" cy="437860"/>
          </a:xfrm>
        </p:grpSpPr>
        <p:sp>
          <p:nvSpPr>
            <p:cNvPr id="460" name="Oval 459">
              <a:extLst>
                <a:ext uri="{FF2B5EF4-FFF2-40B4-BE49-F238E27FC236}">
                  <a16:creationId xmlns:a16="http://schemas.microsoft.com/office/drawing/2014/main" id="{5A6634F9-6281-4B54-BBAF-76CC960B1FC8}"/>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61" name="Rectangle 460">
              <a:extLst>
                <a:ext uri="{FF2B5EF4-FFF2-40B4-BE49-F238E27FC236}">
                  <a16:creationId xmlns:a16="http://schemas.microsoft.com/office/drawing/2014/main" id="{917566F6-EC3F-4EF9-92E9-C6ABF2AE36FD}"/>
                </a:ext>
              </a:extLst>
            </p:cNvPr>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62" name="Oval 461">
              <a:extLst>
                <a:ext uri="{FF2B5EF4-FFF2-40B4-BE49-F238E27FC236}">
                  <a16:creationId xmlns:a16="http://schemas.microsoft.com/office/drawing/2014/main" id="{38DFD65F-A601-4CFD-8B15-C3CD38DC0081}"/>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63" name="Freeform 462">
              <a:extLst>
                <a:ext uri="{FF2B5EF4-FFF2-40B4-BE49-F238E27FC236}">
                  <a16:creationId xmlns:a16="http://schemas.microsoft.com/office/drawing/2014/main" id="{36D879B5-2486-4005-892F-F42ADE513C0B}"/>
                </a:ext>
              </a:extLst>
            </p:cNvPr>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64" name="Freeform 463">
              <a:extLst>
                <a:ext uri="{FF2B5EF4-FFF2-40B4-BE49-F238E27FC236}">
                  <a16:creationId xmlns:a16="http://schemas.microsoft.com/office/drawing/2014/main" id="{66A13387-EDF3-484C-863C-D423E435B675}"/>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65" name="Freeform 464">
              <a:extLst>
                <a:ext uri="{FF2B5EF4-FFF2-40B4-BE49-F238E27FC236}">
                  <a16:creationId xmlns:a16="http://schemas.microsoft.com/office/drawing/2014/main" id="{3C9D1391-EF95-446A-B510-57CF6E96C74E}"/>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66" name="Freeform 465">
              <a:extLst>
                <a:ext uri="{FF2B5EF4-FFF2-40B4-BE49-F238E27FC236}">
                  <a16:creationId xmlns:a16="http://schemas.microsoft.com/office/drawing/2014/main" id="{8A5EB42F-DCA7-495F-A214-DCAAF256FAC3}"/>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67" name="Straight Connector 466">
              <a:extLst>
                <a:ext uri="{FF2B5EF4-FFF2-40B4-BE49-F238E27FC236}">
                  <a16:creationId xmlns:a16="http://schemas.microsoft.com/office/drawing/2014/main" id="{FC7F0BCD-ECCC-4BF0-BEDD-823E1CA5339A}"/>
                </a:ext>
              </a:extLst>
            </p:cNvPr>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a:extLst>
                <a:ext uri="{FF2B5EF4-FFF2-40B4-BE49-F238E27FC236}">
                  <a16:creationId xmlns:a16="http://schemas.microsoft.com/office/drawing/2014/main" id="{1B46176A-60BD-426E-A89B-5166370CACB2}"/>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5008" name="Oval 3">
            <a:extLst>
              <a:ext uri="{FF2B5EF4-FFF2-40B4-BE49-F238E27FC236}">
                <a16:creationId xmlns:a16="http://schemas.microsoft.com/office/drawing/2014/main" id="{1AE5DB76-5CEA-411C-A12F-D0C7E65BD5BA}"/>
              </a:ext>
            </a:extLst>
          </p:cNvPr>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cxnSp>
        <p:nvCxnSpPr>
          <p:cNvPr id="85009" name="Straight Connector 10">
            <a:extLst>
              <a:ext uri="{FF2B5EF4-FFF2-40B4-BE49-F238E27FC236}">
                <a16:creationId xmlns:a16="http://schemas.microsoft.com/office/drawing/2014/main" id="{0DA73794-0081-4252-B878-960C24682C4E}"/>
              </a:ext>
            </a:extLst>
          </p:cNvPr>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0" name="Straight Connector 297">
            <a:extLst>
              <a:ext uri="{FF2B5EF4-FFF2-40B4-BE49-F238E27FC236}">
                <a16:creationId xmlns:a16="http://schemas.microsoft.com/office/drawing/2014/main" id="{DB6CD315-5ED3-4D0F-BAE1-5930645B82C7}"/>
              </a:ext>
            </a:extLst>
          </p:cNvPr>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1" name="Straight Connector 298">
            <a:extLst>
              <a:ext uri="{FF2B5EF4-FFF2-40B4-BE49-F238E27FC236}">
                <a16:creationId xmlns:a16="http://schemas.microsoft.com/office/drawing/2014/main" id="{37CF0F9A-9E56-4CAE-8367-DE70216EED76}"/>
              </a:ext>
            </a:extLst>
          </p:cNvPr>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2" name="Straight Connector 299">
            <a:extLst>
              <a:ext uri="{FF2B5EF4-FFF2-40B4-BE49-F238E27FC236}">
                <a16:creationId xmlns:a16="http://schemas.microsoft.com/office/drawing/2014/main" id="{28AF1044-B734-4D5F-B57E-438292A97535}"/>
              </a:ext>
            </a:extLst>
          </p:cNvPr>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3" name="Straight Connector 300">
            <a:extLst>
              <a:ext uri="{FF2B5EF4-FFF2-40B4-BE49-F238E27FC236}">
                <a16:creationId xmlns:a16="http://schemas.microsoft.com/office/drawing/2014/main" id="{FF7AD5F8-2ACB-46F6-90B4-FDE5425EC516}"/>
              </a:ext>
            </a:extLst>
          </p:cNvPr>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4" name="Straight Connector 301">
            <a:extLst>
              <a:ext uri="{FF2B5EF4-FFF2-40B4-BE49-F238E27FC236}">
                <a16:creationId xmlns:a16="http://schemas.microsoft.com/office/drawing/2014/main" id="{7A17E530-ABA6-457E-BADD-095F03755C5B}"/>
              </a:ext>
            </a:extLst>
          </p:cNvPr>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5" name="Straight Connector 302">
            <a:extLst>
              <a:ext uri="{FF2B5EF4-FFF2-40B4-BE49-F238E27FC236}">
                <a16:creationId xmlns:a16="http://schemas.microsoft.com/office/drawing/2014/main" id="{04139382-D416-4B02-9DA2-86437E245E84}"/>
              </a:ext>
            </a:extLst>
          </p:cNvPr>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6" name="Straight Connector 303">
            <a:extLst>
              <a:ext uri="{FF2B5EF4-FFF2-40B4-BE49-F238E27FC236}">
                <a16:creationId xmlns:a16="http://schemas.microsoft.com/office/drawing/2014/main" id="{22631594-A433-4A1A-B64E-5A7032E23C5C}"/>
              </a:ext>
            </a:extLst>
          </p:cNvPr>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7" name="Straight Connector 304">
            <a:extLst>
              <a:ext uri="{FF2B5EF4-FFF2-40B4-BE49-F238E27FC236}">
                <a16:creationId xmlns:a16="http://schemas.microsoft.com/office/drawing/2014/main" id="{9C67294E-BD4A-4989-9FA4-6D2A4B29AC42}"/>
              </a:ext>
            </a:extLst>
          </p:cNvPr>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5018" name="TextBox 39958">
            <a:extLst>
              <a:ext uri="{FF2B5EF4-FFF2-40B4-BE49-F238E27FC236}">
                <a16:creationId xmlns:a16="http://schemas.microsoft.com/office/drawing/2014/main" id="{8D294A42-D126-4328-8237-3616D3B51488}"/>
              </a:ext>
            </a:extLst>
          </p:cNvPr>
          <p:cNvSpPr txBox="1">
            <a:spLocks noChangeArrowheads="1"/>
          </p:cNvSpPr>
          <p:nvPr/>
        </p:nvSpPr>
        <p:spPr bwMode="auto">
          <a:xfrm>
            <a:off x="6288088" y="3983039"/>
            <a:ext cx="9587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t>ISP B</a:t>
            </a:r>
          </a:p>
        </p:txBody>
      </p:sp>
      <p:grpSp>
        <p:nvGrpSpPr>
          <p:cNvPr id="85019" name="Group 347">
            <a:extLst>
              <a:ext uri="{FF2B5EF4-FFF2-40B4-BE49-F238E27FC236}">
                <a16:creationId xmlns:a16="http://schemas.microsoft.com/office/drawing/2014/main" id="{D751AA18-F268-40A4-8D31-11B33E11EBA0}"/>
              </a:ext>
            </a:extLst>
          </p:cNvPr>
          <p:cNvGrpSpPr>
            <a:grpSpLocks/>
          </p:cNvGrpSpPr>
          <p:nvPr/>
        </p:nvGrpSpPr>
        <p:grpSpPr bwMode="auto">
          <a:xfrm>
            <a:off x="6821489" y="3752851"/>
            <a:ext cx="530225" cy="214313"/>
            <a:chOff x="1871277" y="1576300"/>
            <a:chExt cx="1128371" cy="437860"/>
          </a:xfrm>
        </p:grpSpPr>
        <p:sp>
          <p:nvSpPr>
            <p:cNvPr id="597" name="Oval 596">
              <a:extLst>
                <a:ext uri="{FF2B5EF4-FFF2-40B4-BE49-F238E27FC236}">
                  <a16:creationId xmlns:a16="http://schemas.microsoft.com/office/drawing/2014/main" id="{989B5BE3-C757-4DED-9690-DF74356A3D88}"/>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8" name="Rectangle 597">
              <a:extLst>
                <a:ext uri="{FF2B5EF4-FFF2-40B4-BE49-F238E27FC236}">
                  <a16:creationId xmlns:a16="http://schemas.microsoft.com/office/drawing/2014/main" id="{F0494147-FA28-4368-A754-6A8E795595B6}"/>
                </a:ext>
              </a:extLst>
            </p:cNvPr>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9" name="Oval 598">
              <a:extLst>
                <a:ext uri="{FF2B5EF4-FFF2-40B4-BE49-F238E27FC236}">
                  <a16:creationId xmlns:a16="http://schemas.microsoft.com/office/drawing/2014/main" id="{EC4FD2D6-44C0-444D-B65E-CF971B92CAD5}"/>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0" name="Freeform 599">
              <a:extLst>
                <a:ext uri="{FF2B5EF4-FFF2-40B4-BE49-F238E27FC236}">
                  <a16:creationId xmlns:a16="http://schemas.microsoft.com/office/drawing/2014/main" id="{A9CDCBF4-A520-49C0-8210-8BDB83BE7630}"/>
                </a:ext>
              </a:extLst>
            </p:cNvPr>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1" name="Freeform 600">
              <a:extLst>
                <a:ext uri="{FF2B5EF4-FFF2-40B4-BE49-F238E27FC236}">
                  <a16:creationId xmlns:a16="http://schemas.microsoft.com/office/drawing/2014/main" id="{7C6FF8D1-ACD9-4063-B254-44D540460C0B}"/>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2" name="Freeform 601">
              <a:extLst>
                <a:ext uri="{FF2B5EF4-FFF2-40B4-BE49-F238E27FC236}">
                  <a16:creationId xmlns:a16="http://schemas.microsoft.com/office/drawing/2014/main" id="{385E4FEF-7640-4ECF-8BB6-8AC5D5D61D01}"/>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3" name="Freeform 602">
              <a:extLst>
                <a:ext uri="{FF2B5EF4-FFF2-40B4-BE49-F238E27FC236}">
                  <a16:creationId xmlns:a16="http://schemas.microsoft.com/office/drawing/2014/main" id="{55F7AA02-9E4B-481C-8C4C-9E91341BD3EE}"/>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04" name="Straight Connector 603">
              <a:extLst>
                <a:ext uri="{FF2B5EF4-FFF2-40B4-BE49-F238E27FC236}">
                  <a16:creationId xmlns:a16="http://schemas.microsoft.com/office/drawing/2014/main" id="{71C22361-2245-49F2-9DE1-83C494A327DC}"/>
                </a:ext>
              </a:extLst>
            </p:cNvPr>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a:extLst>
                <a:ext uri="{FF2B5EF4-FFF2-40B4-BE49-F238E27FC236}">
                  <a16:creationId xmlns:a16="http://schemas.microsoft.com/office/drawing/2014/main" id="{A90F1242-2ABB-4235-B04F-30F531CEE1A7}"/>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20" name="Group 347">
            <a:extLst>
              <a:ext uri="{FF2B5EF4-FFF2-40B4-BE49-F238E27FC236}">
                <a16:creationId xmlns:a16="http://schemas.microsoft.com/office/drawing/2014/main" id="{BC4494D0-3096-4F86-8613-41C1D485F471}"/>
              </a:ext>
            </a:extLst>
          </p:cNvPr>
          <p:cNvGrpSpPr>
            <a:grpSpLocks/>
          </p:cNvGrpSpPr>
          <p:nvPr/>
        </p:nvGrpSpPr>
        <p:grpSpPr bwMode="auto">
          <a:xfrm>
            <a:off x="7827964" y="4227513"/>
            <a:ext cx="530225" cy="214312"/>
            <a:chOff x="1871277" y="1576300"/>
            <a:chExt cx="1128371" cy="437860"/>
          </a:xfrm>
        </p:grpSpPr>
        <p:sp>
          <p:nvSpPr>
            <p:cNvPr id="570" name="Oval 569">
              <a:extLst>
                <a:ext uri="{FF2B5EF4-FFF2-40B4-BE49-F238E27FC236}">
                  <a16:creationId xmlns:a16="http://schemas.microsoft.com/office/drawing/2014/main" id="{0E4FF5A9-8317-4485-BD87-B657D27A1AA0}"/>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1" name="Rectangle 570">
              <a:extLst>
                <a:ext uri="{FF2B5EF4-FFF2-40B4-BE49-F238E27FC236}">
                  <a16:creationId xmlns:a16="http://schemas.microsoft.com/office/drawing/2014/main" id="{E432F0FC-9A97-4EE6-92D2-BA9D2255EB62}"/>
                </a:ext>
              </a:extLst>
            </p:cNvPr>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2" name="Oval 571">
              <a:extLst>
                <a:ext uri="{FF2B5EF4-FFF2-40B4-BE49-F238E27FC236}">
                  <a16:creationId xmlns:a16="http://schemas.microsoft.com/office/drawing/2014/main" id="{9F8DDCF1-D00C-40F3-BE0F-14BEEE605ED3}"/>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3" name="Freeform 572">
              <a:extLst>
                <a:ext uri="{FF2B5EF4-FFF2-40B4-BE49-F238E27FC236}">
                  <a16:creationId xmlns:a16="http://schemas.microsoft.com/office/drawing/2014/main" id="{ACC9D7C5-52F5-4898-A266-46E8529AE0D5}"/>
                </a:ext>
              </a:extLst>
            </p:cNvPr>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4" name="Freeform 573">
              <a:extLst>
                <a:ext uri="{FF2B5EF4-FFF2-40B4-BE49-F238E27FC236}">
                  <a16:creationId xmlns:a16="http://schemas.microsoft.com/office/drawing/2014/main" id="{4AE1B293-DC81-4DCF-9BCB-B21FEE8512C4}"/>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5" name="Freeform 574">
              <a:extLst>
                <a:ext uri="{FF2B5EF4-FFF2-40B4-BE49-F238E27FC236}">
                  <a16:creationId xmlns:a16="http://schemas.microsoft.com/office/drawing/2014/main" id="{BC9838EE-88B5-4598-A773-5AC9B5171FAD}"/>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6" name="Freeform 575">
              <a:extLst>
                <a:ext uri="{FF2B5EF4-FFF2-40B4-BE49-F238E27FC236}">
                  <a16:creationId xmlns:a16="http://schemas.microsoft.com/office/drawing/2014/main" id="{F139182D-7697-42A8-9EE7-081B058127C9}"/>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77" name="Straight Connector 576">
              <a:extLst>
                <a:ext uri="{FF2B5EF4-FFF2-40B4-BE49-F238E27FC236}">
                  <a16:creationId xmlns:a16="http://schemas.microsoft.com/office/drawing/2014/main" id="{D2B7B5EB-54AA-4619-B0CF-4C01850E662A}"/>
                </a:ext>
              </a:extLst>
            </p:cNvPr>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a:extLst>
                <a:ext uri="{FF2B5EF4-FFF2-40B4-BE49-F238E27FC236}">
                  <a16:creationId xmlns:a16="http://schemas.microsoft.com/office/drawing/2014/main" id="{95B1AF52-9523-492F-B9EA-E2F79AD5FE59}"/>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21" name="Group 347">
            <a:extLst>
              <a:ext uri="{FF2B5EF4-FFF2-40B4-BE49-F238E27FC236}">
                <a16:creationId xmlns:a16="http://schemas.microsoft.com/office/drawing/2014/main" id="{400EFE38-94EE-4F19-927C-510672DA6F70}"/>
              </a:ext>
            </a:extLst>
          </p:cNvPr>
          <p:cNvGrpSpPr>
            <a:grpSpLocks/>
          </p:cNvGrpSpPr>
          <p:nvPr/>
        </p:nvGrpSpPr>
        <p:grpSpPr bwMode="auto">
          <a:xfrm>
            <a:off x="7346951" y="4011613"/>
            <a:ext cx="530225" cy="214312"/>
            <a:chOff x="1871277" y="1576300"/>
            <a:chExt cx="1128371" cy="437860"/>
          </a:xfrm>
        </p:grpSpPr>
        <p:sp>
          <p:nvSpPr>
            <p:cNvPr id="561" name="Oval 560">
              <a:extLst>
                <a:ext uri="{FF2B5EF4-FFF2-40B4-BE49-F238E27FC236}">
                  <a16:creationId xmlns:a16="http://schemas.microsoft.com/office/drawing/2014/main" id="{AA4EBD5C-34A8-4DAA-BDF4-E0235B1D57C2}"/>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62" name="Rectangle 561">
              <a:extLst>
                <a:ext uri="{FF2B5EF4-FFF2-40B4-BE49-F238E27FC236}">
                  <a16:creationId xmlns:a16="http://schemas.microsoft.com/office/drawing/2014/main" id="{75EC714E-0C06-4DC1-9F3B-525C2CACE38B}"/>
                </a:ext>
              </a:extLst>
            </p:cNvPr>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3" name="Oval 562">
              <a:extLst>
                <a:ext uri="{FF2B5EF4-FFF2-40B4-BE49-F238E27FC236}">
                  <a16:creationId xmlns:a16="http://schemas.microsoft.com/office/drawing/2014/main" id="{7EE11E73-1630-4B64-8F71-C9A1A9E2F75E}"/>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64" name="Freeform 563">
              <a:extLst>
                <a:ext uri="{FF2B5EF4-FFF2-40B4-BE49-F238E27FC236}">
                  <a16:creationId xmlns:a16="http://schemas.microsoft.com/office/drawing/2014/main" id="{665D99BB-AE0E-4ED9-9D07-E886046BB3CE}"/>
                </a:ext>
              </a:extLst>
            </p:cNvPr>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5" name="Freeform 564">
              <a:extLst>
                <a:ext uri="{FF2B5EF4-FFF2-40B4-BE49-F238E27FC236}">
                  <a16:creationId xmlns:a16="http://schemas.microsoft.com/office/drawing/2014/main" id="{4C969CC5-F5A8-4341-A82B-B7BB3DDDB02C}"/>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66" name="Freeform 565">
              <a:extLst>
                <a:ext uri="{FF2B5EF4-FFF2-40B4-BE49-F238E27FC236}">
                  <a16:creationId xmlns:a16="http://schemas.microsoft.com/office/drawing/2014/main" id="{DE85D715-1B09-45A4-BBB3-C0CD73B97482}"/>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67" name="Freeform 566">
              <a:extLst>
                <a:ext uri="{FF2B5EF4-FFF2-40B4-BE49-F238E27FC236}">
                  <a16:creationId xmlns:a16="http://schemas.microsoft.com/office/drawing/2014/main" id="{79FC5579-D8B1-4B26-857B-CD3B247E15BB}"/>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68" name="Straight Connector 567">
              <a:extLst>
                <a:ext uri="{FF2B5EF4-FFF2-40B4-BE49-F238E27FC236}">
                  <a16:creationId xmlns:a16="http://schemas.microsoft.com/office/drawing/2014/main" id="{309ACBD1-CDAB-40D4-8830-94D8CBB5AF14}"/>
                </a:ext>
              </a:extLst>
            </p:cNvPr>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a:extLst>
                <a:ext uri="{FF2B5EF4-FFF2-40B4-BE49-F238E27FC236}">
                  <a16:creationId xmlns:a16="http://schemas.microsoft.com/office/drawing/2014/main" id="{17CEB3B9-6D28-4DCC-A10E-184F6A5441DF}"/>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22" name="Group 347">
            <a:extLst>
              <a:ext uri="{FF2B5EF4-FFF2-40B4-BE49-F238E27FC236}">
                <a16:creationId xmlns:a16="http://schemas.microsoft.com/office/drawing/2014/main" id="{3F47B436-B323-4382-9E96-D19B42CDBAA9}"/>
              </a:ext>
            </a:extLst>
          </p:cNvPr>
          <p:cNvGrpSpPr>
            <a:grpSpLocks/>
          </p:cNvGrpSpPr>
          <p:nvPr/>
        </p:nvGrpSpPr>
        <p:grpSpPr bwMode="auto">
          <a:xfrm>
            <a:off x="7121526" y="4310063"/>
            <a:ext cx="530225" cy="214312"/>
            <a:chOff x="1871277" y="1576300"/>
            <a:chExt cx="1128371" cy="437860"/>
          </a:xfrm>
        </p:grpSpPr>
        <p:sp>
          <p:nvSpPr>
            <p:cNvPr id="552" name="Oval 551">
              <a:extLst>
                <a:ext uri="{FF2B5EF4-FFF2-40B4-BE49-F238E27FC236}">
                  <a16:creationId xmlns:a16="http://schemas.microsoft.com/office/drawing/2014/main" id="{83FA6D5F-A369-4D20-83AA-8C486C09D523}"/>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53" name="Rectangle 552">
              <a:extLst>
                <a:ext uri="{FF2B5EF4-FFF2-40B4-BE49-F238E27FC236}">
                  <a16:creationId xmlns:a16="http://schemas.microsoft.com/office/drawing/2014/main" id="{1ED05431-E4C9-43BE-B0C8-F8C47A6A6B54}"/>
                </a:ext>
              </a:extLst>
            </p:cNvPr>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4" name="Oval 553">
              <a:extLst>
                <a:ext uri="{FF2B5EF4-FFF2-40B4-BE49-F238E27FC236}">
                  <a16:creationId xmlns:a16="http://schemas.microsoft.com/office/drawing/2014/main" id="{19967446-7ED9-400F-A1E7-27730538EB02}"/>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55" name="Freeform 554">
              <a:extLst>
                <a:ext uri="{FF2B5EF4-FFF2-40B4-BE49-F238E27FC236}">
                  <a16:creationId xmlns:a16="http://schemas.microsoft.com/office/drawing/2014/main" id="{B4BF8864-9D46-405E-BA77-72EA64FAA968}"/>
                </a:ext>
              </a:extLst>
            </p:cNvPr>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6" name="Freeform 555">
              <a:extLst>
                <a:ext uri="{FF2B5EF4-FFF2-40B4-BE49-F238E27FC236}">
                  <a16:creationId xmlns:a16="http://schemas.microsoft.com/office/drawing/2014/main" id="{773F53CE-7C46-4C25-A31B-488B8A38ADEA}"/>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57" name="Freeform 556">
              <a:extLst>
                <a:ext uri="{FF2B5EF4-FFF2-40B4-BE49-F238E27FC236}">
                  <a16:creationId xmlns:a16="http://schemas.microsoft.com/office/drawing/2014/main" id="{4DF53D14-E22F-44A6-AE69-45AB0BDE9173}"/>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58" name="Freeform 557">
              <a:extLst>
                <a:ext uri="{FF2B5EF4-FFF2-40B4-BE49-F238E27FC236}">
                  <a16:creationId xmlns:a16="http://schemas.microsoft.com/office/drawing/2014/main" id="{6A560BCD-93D6-4114-93A3-2DC8514F7892}"/>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59" name="Straight Connector 558">
              <a:extLst>
                <a:ext uri="{FF2B5EF4-FFF2-40B4-BE49-F238E27FC236}">
                  <a16:creationId xmlns:a16="http://schemas.microsoft.com/office/drawing/2014/main" id="{9F7AF2D7-7FF7-480E-BA04-3AF7FC1528E7}"/>
                </a:ext>
              </a:extLst>
            </p:cNvPr>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a:extLst>
                <a:ext uri="{FF2B5EF4-FFF2-40B4-BE49-F238E27FC236}">
                  <a16:creationId xmlns:a16="http://schemas.microsoft.com/office/drawing/2014/main" id="{BB782AD0-F24D-40FE-9EFF-0ED77E78605D}"/>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5023" name="Oval 3">
            <a:extLst>
              <a:ext uri="{FF2B5EF4-FFF2-40B4-BE49-F238E27FC236}">
                <a16:creationId xmlns:a16="http://schemas.microsoft.com/office/drawing/2014/main" id="{D07F72A4-A013-463A-8334-F100624C4E4A}"/>
              </a:ext>
            </a:extLst>
          </p:cNvPr>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cxnSp>
        <p:nvCxnSpPr>
          <p:cNvPr id="85024" name="Straight Connector 10">
            <a:extLst>
              <a:ext uri="{FF2B5EF4-FFF2-40B4-BE49-F238E27FC236}">
                <a16:creationId xmlns:a16="http://schemas.microsoft.com/office/drawing/2014/main" id="{8A36B644-6E74-4BE5-9160-4312E5E73C74}"/>
              </a:ext>
            </a:extLst>
          </p:cNvPr>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5" name="Straight Connector 297">
            <a:extLst>
              <a:ext uri="{FF2B5EF4-FFF2-40B4-BE49-F238E27FC236}">
                <a16:creationId xmlns:a16="http://schemas.microsoft.com/office/drawing/2014/main" id="{A6AA726B-FCE7-42ED-908B-0D80361E4043}"/>
              </a:ext>
            </a:extLst>
          </p:cNvPr>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6" name="Straight Connector 298">
            <a:extLst>
              <a:ext uri="{FF2B5EF4-FFF2-40B4-BE49-F238E27FC236}">
                <a16:creationId xmlns:a16="http://schemas.microsoft.com/office/drawing/2014/main" id="{F32E918E-932F-4CC3-AABA-C5080EEE7540}"/>
              </a:ext>
            </a:extLst>
          </p:cNvPr>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7" name="Straight Connector 299">
            <a:extLst>
              <a:ext uri="{FF2B5EF4-FFF2-40B4-BE49-F238E27FC236}">
                <a16:creationId xmlns:a16="http://schemas.microsoft.com/office/drawing/2014/main" id="{1D10FBAD-2DB9-4ED9-AE2D-E9FE3A8CF70F}"/>
              </a:ext>
            </a:extLst>
          </p:cNvPr>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8" name="Straight Connector 300">
            <a:extLst>
              <a:ext uri="{FF2B5EF4-FFF2-40B4-BE49-F238E27FC236}">
                <a16:creationId xmlns:a16="http://schemas.microsoft.com/office/drawing/2014/main" id="{4B8BE6EF-0427-4BC0-BEEE-FF0F6933121E}"/>
              </a:ext>
            </a:extLst>
          </p:cNvPr>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9" name="Straight Connector 301">
            <a:extLst>
              <a:ext uri="{FF2B5EF4-FFF2-40B4-BE49-F238E27FC236}">
                <a16:creationId xmlns:a16="http://schemas.microsoft.com/office/drawing/2014/main" id="{E92E3919-BBAF-4DE7-9315-E1D6EE86684E}"/>
              </a:ext>
            </a:extLst>
          </p:cNvPr>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30" name="Straight Connector 302">
            <a:extLst>
              <a:ext uri="{FF2B5EF4-FFF2-40B4-BE49-F238E27FC236}">
                <a16:creationId xmlns:a16="http://schemas.microsoft.com/office/drawing/2014/main" id="{D4C2BD13-B712-4BC9-9B85-89B65D762BDF}"/>
              </a:ext>
            </a:extLst>
          </p:cNvPr>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31" name="Straight Connector 303">
            <a:extLst>
              <a:ext uri="{FF2B5EF4-FFF2-40B4-BE49-F238E27FC236}">
                <a16:creationId xmlns:a16="http://schemas.microsoft.com/office/drawing/2014/main" id="{2A4A1214-D87D-4055-B8BE-BEDB3231DA3A}"/>
              </a:ext>
            </a:extLst>
          </p:cNvPr>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32" name="Straight Connector 304">
            <a:extLst>
              <a:ext uri="{FF2B5EF4-FFF2-40B4-BE49-F238E27FC236}">
                <a16:creationId xmlns:a16="http://schemas.microsoft.com/office/drawing/2014/main" id="{49FF4340-85BC-4441-90A0-0E7A7C64EA28}"/>
              </a:ext>
            </a:extLst>
          </p:cNvPr>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5033" name="TextBox 39958">
            <a:extLst>
              <a:ext uri="{FF2B5EF4-FFF2-40B4-BE49-F238E27FC236}">
                <a16:creationId xmlns:a16="http://schemas.microsoft.com/office/drawing/2014/main" id="{3B65E8FB-42E2-4CE4-8BA2-6A0F27297E97}"/>
              </a:ext>
            </a:extLst>
          </p:cNvPr>
          <p:cNvSpPr txBox="1">
            <a:spLocks noChangeArrowheads="1"/>
          </p:cNvSpPr>
          <p:nvPr/>
        </p:nvSpPr>
        <p:spPr bwMode="auto">
          <a:xfrm>
            <a:off x="3417889" y="3070226"/>
            <a:ext cx="9473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t>ISP A</a:t>
            </a:r>
          </a:p>
        </p:txBody>
      </p:sp>
      <p:grpSp>
        <p:nvGrpSpPr>
          <p:cNvPr id="85034" name="Group 347">
            <a:extLst>
              <a:ext uri="{FF2B5EF4-FFF2-40B4-BE49-F238E27FC236}">
                <a16:creationId xmlns:a16="http://schemas.microsoft.com/office/drawing/2014/main" id="{2875F550-20E1-4AC8-8988-797D3F4920B6}"/>
              </a:ext>
            </a:extLst>
          </p:cNvPr>
          <p:cNvGrpSpPr>
            <a:grpSpLocks/>
          </p:cNvGrpSpPr>
          <p:nvPr/>
        </p:nvGrpSpPr>
        <p:grpSpPr bwMode="auto">
          <a:xfrm>
            <a:off x="5884864" y="3562351"/>
            <a:ext cx="573087" cy="220663"/>
            <a:chOff x="1871277" y="1576300"/>
            <a:chExt cx="1128371" cy="437860"/>
          </a:xfrm>
        </p:grpSpPr>
        <p:sp>
          <p:nvSpPr>
            <p:cNvPr id="395" name="Oval 394">
              <a:extLst>
                <a:ext uri="{FF2B5EF4-FFF2-40B4-BE49-F238E27FC236}">
                  <a16:creationId xmlns:a16="http://schemas.microsoft.com/office/drawing/2014/main" id="{4A1DF59E-0346-4EE2-9CAE-4B9405472607}"/>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96" name="Rectangle 395">
              <a:extLst>
                <a:ext uri="{FF2B5EF4-FFF2-40B4-BE49-F238E27FC236}">
                  <a16:creationId xmlns:a16="http://schemas.microsoft.com/office/drawing/2014/main" id="{03FFCA74-2CED-4AFD-A774-1123F415DF9D}"/>
                </a:ext>
              </a:extLst>
            </p:cNvPr>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7" name="Oval 396">
              <a:extLst>
                <a:ext uri="{FF2B5EF4-FFF2-40B4-BE49-F238E27FC236}">
                  <a16:creationId xmlns:a16="http://schemas.microsoft.com/office/drawing/2014/main" id="{CC36D697-FB07-4636-9FB1-795C3074BFFC}"/>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98" name="Freeform 397">
              <a:extLst>
                <a:ext uri="{FF2B5EF4-FFF2-40B4-BE49-F238E27FC236}">
                  <a16:creationId xmlns:a16="http://schemas.microsoft.com/office/drawing/2014/main" id="{2319A4EF-A93E-44FF-9D3D-DD042E6263F4}"/>
                </a:ext>
              </a:extLst>
            </p:cNvPr>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9" name="Freeform 398">
              <a:extLst>
                <a:ext uri="{FF2B5EF4-FFF2-40B4-BE49-F238E27FC236}">
                  <a16:creationId xmlns:a16="http://schemas.microsoft.com/office/drawing/2014/main" id="{A808FB0B-9AF4-43BE-B87B-7E7F1664653A}"/>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00" name="Freeform 399">
              <a:extLst>
                <a:ext uri="{FF2B5EF4-FFF2-40B4-BE49-F238E27FC236}">
                  <a16:creationId xmlns:a16="http://schemas.microsoft.com/office/drawing/2014/main" id="{DE657038-A016-489F-83A5-32238E529082}"/>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01" name="Freeform 400">
              <a:extLst>
                <a:ext uri="{FF2B5EF4-FFF2-40B4-BE49-F238E27FC236}">
                  <a16:creationId xmlns:a16="http://schemas.microsoft.com/office/drawing/2014/main" id="{41A4C882-6187-460D-B86B-E5D9EE1590FE}"/>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02" name="Straight Connector 401">
              <a:extLst>
                <a:ext uri="{FF2B5EF4-FFF2-40B4-BE49-F238E27FC236}">
                  <a16:creationId xmlns:a16="http://schemas.microsoft.com/office/drawing/2014/main" id="{DF00D588-E367-461D-A320-F1A355E0EB04}"/>
                </a:ext>
              </a:extLst>
            </p:cNvPr>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a:extLst>
                <a:ext uri="{FF2B5EF4-FFF2-40B4-BE49-F238E27FC236}">
                  <a16:creationId xmlns:a16="http://schemas.microsoft.com/office/drawing/2014/main" id="{04CD8D70-2196-4D35-872E-DF2FC44E278B}"/>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5" name="Group 347">
            <a:extLst>
              <a:ext uri="{FF2B5EF4-FFF2-40B4-BE49-F238E27FC236}">
                <a16:creationId xmlns:a16="http://schemas.microsoft.com/office/drawing/2014/main" id="{96A805D0-FF6A-423D-93FC-07E543C6DB69}"/>
              </a:ext>
            </a:extLst>
          </p:cNvPr>
          <p:cNvGrpSpPr>
            <a:grpSpLocks/>
          </p:cNvGrpSpPr>
          <p:nvPr/>
        </p:nvGrpSpPr>
        <p:grpSpPr bwMode="auto">
          <a:xfrm>
            <a:off x="5081588" y="3321051"/>
            <a:ext cx="571500" cy="220663"/>
            <a:chOff x="1871277" y="1576300"/>
            <a:chExt cx="1128371" cy="437860"/>
          </a:xfrm>
        </p:grpSpPr>
        <p:sp>
          <p:nvSpPr>
            <p:cNvPr id="386" name="Oval 385">
              <a:extLst>
                <a:ext uri="{FF2B5EF4-FFF2-40B4-BE49-F238E27FC236}">
                  <a16:creationId xmlns:a16="http://schemas.microsoft.com/office/drawing/2014/main" id="{B7003FB8-B4E1-4D57-9575-3EA7C9FE0B8A}"/>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87" name="Rectangle 386">
              <a:extLst>
                <a:ext uri="{FF2B5EF4-FFF2-40B4-BE49-F238E27FC236}">
                  <a16:creationId xmlns:a16="http://schemas.microsoft.com/office/drawing/2014/main" id="{946B57C7-18E8-42D3-8354-559B02CA1BA0}"/>
                </a:ext>
              </a:extLst>
            </p:cNvPr>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88" name="Oval 387">
              <a:extLst>
                <a:ext uri="{FF2B5EF4-FFF2-40B4-BE49-F238E27FC236}">
                  <a16:creationId xmlns:a16="http://schemas.microsoft.com/office/drawing/2014/main" id="{7AC4FE31-A94E-4105-99C7-5BB27EF25608}"/>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89" name="Freeform 388">
              <a:extLst>
                <a:ext uri="{FF2B5EF4-FFF2-40B4-BE49-F238E27FC236}">
                  <a16:creationId xmlns:a16="http://schemas.microsoft.com/office/drawing/2014/main" id="{4F0AF1C2-83D3-49C6-9FD2-453A77D5DBCA}"/>
                </a:ext>
              </a:extLst>
            </p:cNvPr>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0" name="Freeform 389">
              <a:extLst>
                <a:ext uri="{FF2B5EF4-FFF2-40B4-BE49-F238E27FC236}">
                  <a16:creationId xmlns:a16="http://schemas.microsoft.com/office/drawing/2014/main" id="{3331C1FA-92F0-45ED-95AD-1A5B97BBB459}"/>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91" name="Freeform 390">
              <a:extLst>
                <a:ext uri="{FF2B5EF4-FFF2-40B4-BE49-F238E27FC236}">
                  <a16:creationId xmlns:a16="http://schemas.microsoft.com/office/drawing/2014/main" id="{EA19C612-372E-4352-9DB8-6C8B278F3EF8}"/>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92" name="Freeform 391">
              <a:extLst>
                <a:ext uri="{FF2B5EF4-FFF2-40B4-BE49-F238E27FC236}">
                  <a16:creationId xmlns:a16="http://schemas.microsoft.com/office/drawing/2014/main" id="{F3E9833B-F6D4-426D-9387-4E983291C4B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93" name="Straight Connector 392">
              <a:extLst>
                <a:ext uri="{FF2B5EF4-FFF2-40B4-BE49-F238E27FC236}">
                  <a16:creationId xmlns:a16="http://schemas.microsoft.com/office/drawing/2014/main" id="{887669E6-4D0B-42BB-92A7-8469072DD1F2}"/>
                </a:ext>
              </a:extLst>
            </p:cNvPr>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a:extLst>
                <a:ext uri="{FF2B5EF4-FFF2-40B4-BE49-F238E27FC236}">
                  <a16:creationId xmlns:a16="http://schemas.microsoft.com/office/drawing/2014/main" id="{46FE8470-C398-4EB8-9A14-DA751116FBC1}"/>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6" name="Group 347">
            <a:extLst>
              <a:ext uri="{FF2B5EF4-FFF2-40B4-BE49-F238E27FC236}">
                <a16:creationId xmlns:a16="http://schemas.microsoft.com/office/drawing/2014/main" id="{20ACB2B1-ACF6-4D22-85D9-A19B30093290}"/>
              </a:ext>
            </a:extLst>
          </p:cNvPr>
          <p:cNvGrpSpPr>
            <a:grpSpLocks/>
          </p:cNvGrpSpPr>
          <p:nvPr/>
        </p:nvGrpSpPr>
        <p:grpSpPr bwMode="auto">
          <a:xfrm>
            <a:off x="4560889" y="3098801"/>
            <a:ext cx="573087" cy="219075"/>
            <a:chOff x="1871277" y="1576300"/>
            <a:chExt cx="1128371" cy="437860"/>
          </a:xfrm>
        </p:grpSpPr>
        <p:sp>
          <p:nvSpPr>
            <p:cNvPr id="377" name="Oval 376">
              <a:extLst>
                <a:ext uri="{FF2B5EF4-FFF2-40B4-BE49-F238E27FC236}">
                  <a16:creationId xmlns:a16="http://schemas.microsoft.com/office/drawing/2014/main" id="{D3750A26-A47C-465D-98D8-E2F1B16EDA23}"/>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78" name="Rectangle 377">
              <a:extLst>
                <a:ext uri="{FF2B5EF4-FFF2-40B4-BE49-F238E27FC236}">
                  <a16:creationId xmlns:a16="http://schemas.microsoft.com/office/drawing/2014/main" id="{DD254391-0653-4502-A8F7-5379ABF6C2E2}"/>
                </a:ext>
              </a:extLst>
            </p:cNvPr>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9" name="Oval 378">
              <a:extLst>
                <a:ext uri="{FF2B5EF4-FFF2-40B4-BE49-F238E27FC236}">
                  <a16:creationId xmlns:a16="http://schemas.microsoft.com/office/drawing/2014/main" id="{A7607E20-8FE6-45C7-B74C-B55C2F7C2271}"/>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80" name="Freeform 379">
              <a:extLst>
                <a:ext uri="{FF2B5EF4-FFF2-40B4-BE49-F238E27FC236}">
                  <a16:creationId xmlns:a16="http://schemas.microsoft.com/office/drawing/2014/main" id="{E2842CD0-1419-4B91-BF21-486328A5FE83}"/>
                </a:ext>
              </a:extLst>
            </p:cNvPr>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81" name="Freeform 380">
              <a:extLst>
                <a:ext uri="{FF2B5EF4-FFF2-40B4-BE49-F238E27FC236}">
                  <a16:creationId xmlns:a16="http://schemas.microsoft.com/office/drawing/2014/main" id="{BFE0E99F-0B17-4971-BB86-F2BBBE7D7F1F}"/>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82" name="Freeform 381">
              <a:extLst>
                <a:ext uri="{FF2B5EF4-FFF2-40B4-BE49-F238E27FC236}">
                  <a16:creationId xmlns:a16="http://schemas.microsoft.com/office/drawing/2014/main" id="{2F177F94-6814-4DE7-973A-0A0DCFE2E15F}"/>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83" name="Freeform 382">
              <a:extLst>
                <a:ext uri="{FF2B5EF4-FFF2-40B4-BE49-F238E27FC236}">
                  <a16:creationId xmlns:a16="http://schemas.microsoft.com/office/drawing/2014/main" id="{63F8E861-2C80-440C-95A8-1B99AB9E2822}"/>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84" name="Straight Connector 383">
              <a:extLst>
                <a:ext uri="{FF2B5EF4-FFF2-40B4-BE49-F238E27FC236}">
                  <a16:creationId xmlns:a16="http://schemas.microsoft.com/office/drawing/2014/main" id="{EE6FAF99-A33E-4721-BA99-729FA6D780D4}"/>
                </a:ext>
              </a:extLst>
            </p:cNvPr>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a:extLst>
                <a:ext uri="{FF2B5EF4-FFF2-40B4-BE49-F238E27FC236}">
                  <a16:creationId xmlns:a16="http://schemas.microsoft.com/office/drawing/2014/main" id="{445FF9BA-37E1-4727-A790-7EE0CBD557B9}"/>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7" name="Group 347">
            <a:extLst>
              <a:ext uri="{FF2B5EF4-FFF2-40B4-BE49-F238E27FC236}">
                <a16:creationId xmlns:a16="http://schemas.microsoft.com/office/drawing/2014/main" id="{9B7999B4-1387-4B20-B96F-C2FAF1E9D3B4}"/>
              </a:ext>
            </a:extLst>
          </p:cNvPr>
          <p:cNvGrpSpPr>
            <a:grpSpLocks/>
          </p:cNvGrpSpPr>
          <p:nvPr/>
        </p:nvGrpSpPr>
        <p:grpSpPr bwMode="auto">
          <a:xfrm>
            <a:off x="4318000" y="3405189"/>
            <a:ext cx="573088" cy="219075"/>
            <a:chOff x="1871277" y="1576300"/>
            <a:chExt cx="1128371" cy="437860"/>
          </a:xfrm>
        </p:grpSpPr>
        <p:sp>
          <p:nvSpPr>
            <p:cNvPr id="368" name="Oval 367">
              <a:extLst>
                <a:ext uri="{FF2B5EF4-FFF2-40B4-BE49-F238E27FC236}">
                  <a16:creationId xmlns:a16="http://schemas.microsoft.com/office/drawing/2014/main" id="{E35C1EC2-172C-455E-AA74-2902AF4636EB}"/>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69" name="Rectangle 368">
              <a:extLst>
                <a:ext uri="{FF2B5EF4-FFF2-40B4-BE49-F238E27FC236}">
                  <a16:creationId xmlns:a16="http://schemas.microsoft.com/office/drawing/2014/main" id="{13A02E33-3B99-4D51-A11E-1F1448D8B733}"/>
                </a:ext>
              </a:extLst>
            </p:cNvPr>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0" name="Oval 369">
              <a:extLst>
                <a:ext uri="{FF2B5EF4-FFF2-40B4-BE49-F238E27FC236}">
                  <a16:creationId xmlns:a16="http://schemas.microsoft.com/office/drawing/2014/main" id="{268E8186-B6B3-4AE0-8A4A-B2FEBB4F1F60}"/>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71" name="Freeform 370">
              <a:extLst>
                <a:ext uri="{FF2B5EF4-FFF2-40B4-BE49-F238E27FC236}">
                  <a16:creationId xmlns:a16="http://schemas.microsoft.com/office/drawing/2014/main" id="{F9B3C832-F45C-4213-8A22-44815F9E2B18}"/>
                </a:ext>
              </a:extLst>
            </p:cNvPr>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2" name="Freeform 371">
              <a:extLst>
                <a:ext uri="{FF2B5EF4-FFF2-40B4-BE49-F238E27FC236}">
                  <a16:creationId xmlns:a16="http://schemas.microsoft.com/office/drawing/2014/main" id="{77FBDAF9-18C9-4CA6-8A5D-EE2E8F955057}"/>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73" name="Freeform 372">
              <a:extLst>
                <a:ext uri="{FF2B5EF4-FFF2-40B4-BE49-F238E27FC236}">
                  <a16:creationId xmlns:a16="http://schemas.microsoft.com/office/drawing/2014/main" id="{1843B9C9-6AAD-4210-B794-214B6D885784}"/>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74" name="Freeform 373">
              <a:extLst>
                <a:ext uri="{FF2B5EF4-FFF2-40B4-BE49-F238E27FC236}">
                  <a16:creationId xmlns:a16="http://schemas.microsoft.com/office/drawing/2014/main" id="{6CEADEEE-31D0-442B-9FFF-653EAD58053E}"/>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75" name="Straight Connector 374">
              <a:extLst>
                <a:ext uri="{FF2B5EF4-FFF2-40B4-BE49-F238E27FC236}">
                  <a16:creationId xmlns:a16="http://schemas.microsoft.com/office/drawing/2014/main" id="{F3D00FAD-8F89-4136-9DFA-8B847E44C49D}"/>
                </a:ext>
              </a:extLst>
            </p:cNvPr>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a:extLst>
                <a:ext uri="{FF2B5EF4-FFF2-40B4-BE49-F238E27FC236}">
                  <a16:creationId xmlns:a16="http://schemas.microsoft.com/office/drawing/2014/main" id="{155C4E31-0244-40BB-AD3F-2B6BDF12560C}"/>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8" name="Group 347">
            <a:extLst>
              <a:ext uri="{FF2B5EF4-FFF2-40B4-BE49-F238E27FC236}">
                <a16:creationId xmlns:a16="http://schemas.microsoft.com/office/drawing/2014/main" id="{BD09702C-F37E-47BE-A67A-2B34A124A25A}"/>
              </a:ext>
            </a:extLst>
          </p:cNvPr>
          <p:cNvGrpSpPr>
            <a:grpSpLocks/>
          </p:cNvGrpSpPr>
          <p:nvPr/>
        </p:nvGrpSpPr>
        <p:grpSpPr bwMode="auto">
          <a:xfrm>
            <a:off x="4865689" y="3759201"/>
            <a:ext cx="573087" cy="220663"/>
            <a:chOff x="1871277" y="1576300"/>
            <a:chExt cx="1128371" cy="437860"/>
          </a:xfrm>
        </p:grpSpPr>
        <p:sp>
          <p:nvSpPr>
            <p:cNvPr id="359" name="Oval 358">
              <a:extLst>
                <a:ext uri="{FF2B5EF4-FFF2-40B4-BE49-F238E27FC236}">
                  <a16:creationId xmlns:a16="http://schemas.microsoft.com/office/drawing/2014/main" id="{B976AB65-437E-4A51-A27D-B40A3DCD130E}"/>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60" name="Rectangle 359">
              <a:extLst>
                <a:ext uri="{FF2B5EF4-FFF2-40B4-BE49-F238E27FC236}">
                  <a16:creationId xmlns:a16="http://schemas.microsoft.com/office/drawing/2014/main" id="{DAFBA68D-7A73-4717-BD3A-7F7A290C1293}"/>
                </a:ext>
              </a:extLst>
            </p:cNvPr>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61" name="Oval 360">
              <a:extLst>
                <a:ext uri="{FF2B5EF4-FFF2-40B4-BE49-F238E27FC236}">
                  <a16:creationId xmlns:a16="http://schemas.microsoft.com/office/drawing/2014/main" id="{2F9C0247-478A-4E20-BF80-63800658F1FB}"/>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62" name="Freeform 361">
              <a:extLst>
                <a:ext uri="{FF2B5EF4-FFF2-40B4-BE49-F238E27FC236}">
                  <a16:creationId xmlns:a16="http://schemas.microsoft.com/office/drawing/2014/main" id="{BA8555C9-4A78-4768-9D3A-B75C03077BBA}"/>
                </a:ext>
              </a:extLst>
            </p:cNvPr>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63" name="Freeform 362">
              <a:extLst>
                <a:ext uri="{FF2B5EF4-FFF2-40B4-BE49-F238E27FC236}">
                  <a16:creationId xmlns:a16="http://schemas.microsoft.com/office/drawing/2014/main" id="{70BC607D-E7B6-47E5-A610-2ABA3C6300F1}"/>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64" name="Freeform 363">
              <a:extLst>
                <a:ext uri="{FF2B5EF4-FFF2-40B4-BE49-F238E27FC236}">
                  <a16:creationId xmlns:a16="http://schemas.microsoft.com/office/drawing/2014/main" id="{F9BC9B69-60BC-43EF-96C5-D0A6616BD471}"/>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65" name="Freeform 364">
              <a:extLst>
                <a:ext uri="{FF2B5EF4-FFF2-40B4-BE49-F238E27FC236}">
                  <a16:creationId xmlns:a16="http://schemas.microsoft.com/office/drawing/2014/main" id="{A4B43E57-AF58-4909-AAF9-995B8DAAE230}"/>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66" name="Straight Connector 365">
              <a:extLst>
                <a:ext uri="{FF2B5EF4-FFF2-40B4-BE49-F238E27FC236}">
                  <a16:creationId xmlns:a16="http://schemas.microsoft.com/office/drawing/2014/main" id="{B05754DF-0A78-439E-B1E4-C2AA70CB39F8}"/>
                </a:ext>
              </a:extLst>
            </p:cNvPr>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a:extLst>
                <a:ext uri="{FF2B5EF4-FFF2-40B4-BE49-F238E27FC236}">
                  <a16:creationId xmlns:a16="http://schemas.microsoft.com/office/drawing/2014/main" id="{8F21FC0C-549F-4D56-8CBF-FA126E3BA7E8}"/>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9" name="Group 347">
            <a:extLst>
              <a:ext uri="{FF2B5EF4-FFF2-40B4-BE49-F238E27FC236}">
                <a16:creationId xmlns:a16="http://schemas.microsoft.com/office/drawing/2014/main" id="{DBA4C418-CAB9-4112-8D94-83448B0C2B3D}"/>
              </a:ext>
            </a:extLst>
          </p:cNvPr>
          <p:cNvGrpSpPr>
            <a:grpSpLocks/>
          </p:cNvGrpSpPr>
          <p:nvPr/>
        </p:nvGrpSpPr>
        <p:grpSpPr bwMode="auto">
          <a:xfrm>
            <a:off x="3629025" y="3614738"/>
            <a:ext cx="573088" cy="220662"/>
            <a:chOff x="1871277" y="1576300"/>
            <a:chExt cx="1128371" cy="437860"/>
          </a:xfrm>
        </p:grpSpPr>
        <p:sp>
          <p:nvSpPr>
            <p:cNvPr id="350" name="Oval 349">
              <a:extLst>
                <a:ext uri="{FF2B5EF4-FFF2-40B4-BE49-F238E27FC236}">
                  <a16:creationId xmlns:a16="http://schemas.microsoft.com/office/drawing/2014/main" id="{40F25725-8FDD-48A5-B471-1053F75539FD}"/>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51" name="Rectangle 350">
              <a:extLst>
                <a:ext uri="{FF2B5EF4-FFF2-40B4-BE49-F238E27FC236}">
                  <a16:creationId xmlns:a16="http://schemas.microsoft.com/office/drawing/2014/main" id="{6EBEE56A-82C6-458D-87B9-7337E9D27512}"/>
                </a:ext>
              </a:extLst>
            </p:cNvPr>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2" name="Oval 351">
              <a:extLst>
                <a:ext uri="{FF2B5EF4-FFF2-40B4-BE49-F238E27FC236}">
                  <a16:creationId xmlns:a16="http://schemas.microsoft.com/office/drawing/2014/main" id="{39F2CF64-BD2D-4803-8B3A-DFB3A43756D6}"/>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53" name="Freeform 352">
              <a:extLst>
                <a:ext uri="{FF2B5EF4-FFF2-40B4-BE49-F238E27FC236}">
                  <a16:creationId xmlns:a16="http://schemas.microsoft.com/office/drawing/2014/main" id="{749F08F7-A17F-4168-876F-DF8BA56636FB}"/>
                </a:ext>
              </a:extLst>
            </p:cNvPr>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4" name="Freeform 353">
              <a:extLst>
                <a:ext uri="{FF2B5EF4-FFF2-40B4-BE49-F238E27FC236}">
                  <a16:creationId xmlns:a16="http://schemas.microsoft.com/office/drawing/2014/main" id="{8DC3FB0A-9D2D-4DD2-ACCC-02F11479E8BB}"/>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55" name="Freeform 354">
              <a:extLst>
                <a:ext uri="{FF2B5EF4-FFF2-40B4-BE49-F238E27FC236}">
                  <a16:creationId xmlns:a16="http://schemas.microsoft.com/office/drawing/2014/main" id="{9FBCE412-4577-4C0C-A3FE-7B74AA6EA3F4}"/>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56" name="Freeform 355">
              <a:extLst>
                <a:ext uri="{FF2B5EF4-FFF2-40B4-BE49-F238E27FC236}">
                  <a16:creationId xmlns:a16="http://schemas.microsoft.com/office/drawing/2014/main" id="{D76A8568-9796-4B4C-854F-4177FA382DCE}"/>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57" name="Straight Connector 356">
              <a:extLst>
                <a:ext uri="{FF2B5EF4-FFF2-40B4-BE49-F238E27FC236}">
                  <a16:creationId xmlns:a16="http://schemas.microsoft.com/office/drawing/2014/main" id="{05C81EAA-B103-48B8-9191-795266F44CA0}"/>
                </a:ext>
              </a:extLst>
            </p:cNvPr>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a:extLst>
                <a:ext uri="{FF2B5EF4-FFF2-40B4-BE49-F238E27FC236}">
                  <a16:creationId xmlns:a16="http://schemas.microsoft.com/office/drawing/2014/main" id="{7C9316F4-2C90-46A3-A078-0737F7E70386}"/>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42" name="Group 2">
            <a:extLst>
              <a:ext uri="{FF2B5EF4-FFF2-40B4-BE49-F238E27FC236}">
                <a16:creationId xmlns:a16="http://schemas.microsoft.com/office/drawing/2014/main" id="{C1BEBB27-F631-4E7D-925B-30EB459F52C3}"/>
              </a:ext>
            </a:extLst>
          </p:cNvPr>
          <p:cNvGrpSpPr>
            <a:grpSpLocks/>
          </p:cNvGrpSpPr>
          <p:nvPr/>
        </p:nvGrpSpPr>
        <p:grpSpPr bwMode="auto">
          <a:xfrm>
            <a:off x="3349625" y="2241551"/>
            <a:ext cx="647700" cy="417513"/>
            <a:chOff x="3053396" y="4304255"/>
            <a:chExt cx="648422" cy="418253"/>
          </a:xfrm>
        </p:grpSpPr>
        <p:sp>
          <p:nvSpPr>
            <p:cNvPr id="85235" name="Freeform 84">
              <a:extLst>
                <a:ext uri="{FF2B5EF4-FFF2-40B4-BE49-F238E27FC236}">
                  <a16:creationId xmlns:a16="http://schemas.microsoft.com/office/drawing/2014/main" id="{193180EC-16CC-4116-81BA-9C2035C9A766}"/>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236" name="TextBox 1">
              <a:extLst>
                <a:ext uri="{FF2B5EF4-FFF2-40B4-BE49-F238E27FC236}">
                  <a16:creationId xmlns:a16="http://schemas.microsoft.com/office/drawing/2014/main" id="{EC6AB18D-7BDF-41A9-A7D0-D6FE45352979}"/>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5043" name="Group 135">
            <a:extLst>
              <a:ext uri="{FF2B5EF4-FFF2-40B4-BE49-F238E27FC236}">
                <a16:creationId xmlns:a16="http://schemas.microsoft.com/office/drawing/2014/main" id="{FD13AF3C-999B-49FF-AE4E-C817E5959D09}"/>
              </a:ext>
            </a:extLst>
          </p:cNvPr>
          <p:cNvGrpSpPr>
            <a:grpSpLocks/>
          </p:cNvGrpSpPr>
          <p:nvPr/>
        </p:nvGrpSpPr>
        <p:grpSpPr bwMode="auto">
          <a:xfrm>
            <a:off x="7858125" y="2495551"/>
            <a:ext cx="649288" cy="417513"/>
            <a:chOff x="3053396" y="4304255"/>
            <a:chExt cx="648422" cy="418253"/>
          </a:xfrm>
        </p:grpSpPr>
        <p:sp>
          <p:nvSpPr>
            <p:cNvPr id="85233" name="Freeform 84">
              <a:extLst>
                <a:ext uri="{FF2B5EF4-FFF2-40B4-BE49-F238E27FC236}">
                  <a16:creationId xmlns:a16="http://schemas.microsoft.com/office/drawing/2014/main" id="{27F89174-175E-4158-9ADA-2317CC801FC3}"/>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234" name="TextBox 137">
              <a:extLst>
                <a:ext uri="{FF2B5EF4-FFF2-40B4-BE49-F238E27FC236}">
                  <a16:creationId xmlns:a16="http://schemas.microsoft.com/office/drawing/2014/main" id="{56BAB845-6400-404F-AC52-85FE01F2DDD5}"/>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5044" name="Group 138">
            <a:extLst>
              <a:ext uri="{FF2B5EF4-FFF2-40B4-BE49-F238E27FC236}">
                <a16:creationId xmlns:a16="http://schemas.microsoft.com/office/drawing/2014/main" id="{05A38038-A42B-4359-9032-011F6A907DBF}"/>
              </a:ext>
            </a:extLst>
          </p:cNvPr>
          <p:cNvGrpSpPr>
            <a:grpSpLocks/>
          </p:cNvGrpSpPr>
          <p:nvPr/>
        </p:nvGrpSpPr>
        <p:grpSpPr bwMode="auto">
          <a:xfrm>
            <a:off x="2765425" y="5353051"/>
            <a:ext cx="647700" cy="417513"/>
            <a:chOff x="3053396" y="4304255"/>
            <a:chExt cx="648422" cy="418253"/>
          </a:xfrm>
        </p:grpSpPr>
        <p:sp>
          <p:nvSpPr>
            <p:cNvPr id="85231" name="Freeform 84">
              <a:extLst>
                <a:ext uri="{FF2B5EF4-FFF2-40B4-BE49-F238E27FC236}">
                  <a16:creationId xmlns:a16="http://schemas.microsoft.com/office/drawing/2014/main" id="{F1488CD2-E9EA-40DA-84B9-1EDA3B95545C}"/>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232" name="TextBox 140">
              <a:extLst>
                <a:ext uri="{FF2B5EF4-FFF2-40B4-BE49-F238E27FC236}">
                  <a16:creationId xmlns:a16="http://schemas.microsoft.com/office/drawing/2014/main" id="{E3AFC5FE-FC9A-41FB-A43F-C8FC2402E230}"/>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5045" name="Group 141">
            <a:extLst>
              <a:ext uri="{FF2B5EF4-FFF2-40B4-BE49-F238E27FC236}">
                <a16:creationId xmlns:a16="http://schemas.microsoft.com/office/drawing/2014/main" id="{4109D9A7-2AB5-472E-9977-15C9F58EF430}"/>
              </a:ext>
            </a:extLst>
          </p:cNvPr>
          <p:cNvGrpSpPr>
            <a:grpSpLocks/>
          </p:cNvGrpSpPr>
          <p:nvPr/>
        </p:nvGrpSpPr>
        <p:grpSpPr bwMode="auto">
          <a:xfrm>
            <a:off x="2346325" y="4730751"/>
            <a:ext cx="647700" cy="417513"/>
            <a:chOff x="3053396" y="4304255"/>
            <a:chExt cx="648422" cy="418253"/>
          </a:xfrm>
        </p:grpSpPr>
        <p:sp>
          <p:nvSpPr>
            <p:cNvPr id="85229" name="Freeform 84">
              <a:extLst>
                <a:ext uri="{FF2B5EF4-FFF2-40B4-BE49-F238E27FC236}">
                  <a16:creationId xmlns:a16="http://schemas.microsoft.com/office/drawing/2014/main" id="{CDD5C425-A2C8-4240-9C09-449FCA0956B4}"/>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230" name="TextBox 143">
              <a:extLst>
                <a:ext uri="{FF2B5EF4-FFF2-40B4-BE49-F238E27FC236}">
                  <a16:creationId xmlns:a16="http://schemas.microsoft.com/office/drawing/2014/main" id="{41B147EB-E8EF-4527-957C-1932D1853FE3}"/>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5046" name="Group 147">
            <a:extLst>
              <a:ext uri="{FF2B5EF4-FFF2-40B4-BE49-F238E27FC236}">
                <a16:creationId xmlns:a16="http://schemas.microsoft.com/office/drawing/2014/main" id="{865EE1ED-1FDA-45EB-B59C-C829AD77BF7A}"/>
              </a:ext>
            </a:extLst>
          </p:cNvPr>
          <p:cNvGrpSpPr>
            <a:grpSpLocks/>
          </p:cNvGrpSpPr>
          <p:nvPr/>
        </p:nvGrpSpPr>
        <p:grpSpPr bwMode="auto">
          <a:xfrm>
            <a:off x="8607425" y="2927351"/>
            <a:ext cx="649288" cy="417513"/>
            <a:chOff x="3053396" y="4304255"/>
            <a:chExt cx="648422" cy="418253"/>
          </a:xfrm>
        </p:grpSpPr>
        <p:sp>
          <p:nvSpPr>
            <p:cNvPr id="85227" name="Freeform 84">
              <a:extLst>
                <a:ext uri="{FF2B5EF4-FFF2-40B4-BE49-F238E27FC236}">
                  <a16:creationId xmlns:a16="http://schemas.microsoft.com/office/drawing/2014/main" id="{E77164CD-3EDC-4507-A768-4E878FC00B4F}"/>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228" name="TextBox 149">
              <a:extLst>
                <a:ext uri="{FF2B5EF4-FFF2-40B4-BE49-F238E27FC236}">
                  <a16:creationId xmlns:a16="http://schemas.microsoft.com/office/drawing/2014/main" id="{129A90E8-EF8D-4B46-B70E-A9A15C4857F6}"/>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5047" name="Group 150">
            <a:extLst>
              <a:ext uri="{FF2B5EF4-FFF2-40B4-BE49-F238E27FC236}">
                <a16:creationId xmlns:a16="http://schemas.microsoft.com/office/drawing/2014/main" id="{48293540-19E6-45C5-BE1A-EB41EBB6CCF0}"/>
              </a:ext>
            </a:extLst>
          </p:cNvPr>
          <p:cNvGrpSpPr>
            <a:grpSpLocks/>
          </p:cNvGrpSpPr>
          <p:nvPr/>
        </p:nvGrpSpPr>
        <p:grpSpPr bwMode="auto">
          <a:xfrm>
            <a:off x="4949825" y="2000251"/>
            <a:ext cx="649288" cy="417513"/>
            <a:chOff x="3053396" y="4304255"/>
            <a:chExt cx="648422" cy="418253"/>
          </a:xfrm>
        </p:grpSpPr>
        <p:sp>
          <p:nvSpPr>
            <p:cNvPr id="85225" name="Freeform 84">
              <a:extLst>
                <a:ext uri="{FF2B5EF4-FFF2-40B4-BE49-F238E27FC236}">
                  <a16:creationId xmlns:a16="http://schemas.microsoft.com/office/drawing/2014/main" id="{4035CC0F-9D50-4AFE-94B7-4B9A9F74EB17}"/>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226" name="TextBox 152">
              <a:extLst>
                <a:ext uri="{FF2B5EF4-FFF2-40B4-BE49-F238E27FC236}">
                  <a16:creationId xmlns:a16="http://schemas.microsoft.com/office/drawing/2014/main" id="{853B843B-BCB0-4638-8DCE-59AE4A32C8EB}"/>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5048" name="Group 156">
            <a:extLst>
              <a:ext uri="{FF2B5EF4-FFF2-40B4-BE49-F238E27FC236}">
                <a16:creationId xmlns:a16="http://schemas.microsoft.com/office/drawing/2014/main" id="{3765ABB1-0274-44BC-9EF3-AA6C4859B631}"/>
              </a:ext>
            </a:extLst>
          </p:cNvPr>
          <p:cNvGrpSpPr>
            <a:grpSpLocks/>
          </p:cNvGrpSpPr>
          <p:nvPr/>
        </p:nvGrpSpPr>
        <p:grpSpPr bwMode="auto">
          <a:xfrm>
            <a:off x="5864225" y="1974851"/>
            <a:ext cx="649288" cy="417513"/>
            <a:chOff x="3053396" y="4304255"/>
            <a:chExt cx="648422" cy="418253"/>
          </a:xfrm>
        </p:grpSpPr>
        <p:sp>
          <p:nvSpPr>
            <p:cNvPr id="85223" name="Freeform 84">
              <a:extLst>
                <a:ext uri="{FF2B5EF4-FFF2-40B4-BE49-F238E27FC236}">
                  <a16:creationId xmlns:a16="http://schemas.microsoft.com/office/drawing/2014/main" id="{E247A035-4034-4B86-91D8-97D3E52062B9}"/>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224" name="TextBox 158">
              <a:extLst>
                <a:ext uri="{FF2B5EF4-FFF2-40B4-BE49-F238E27FC236}">
                  <a16:creationId xmlns:a16="http://schemas.microsoft.com/office/drawing/2014/main" id="{05614477-FAD5-4A88-980B-EDCFFF5ED069}"/>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5049" name="Group 160">
            <a:extLst>
              <a:ext uri="{FF2B5EF4-FFF2-40B4-BE49-F238E27FC236}">
                <a16:creationId xmlns:a16="http://schemas.microsoft.com/office/drawing/2014/main" id="{380E5C92-1765-4D7A-9E0D-B41BFE580336}"/>
              </a:ext>
            </a:extLst>
          </p:cNvPr>
          <p:cNvGrpSpPr>
            <a:grpSpLocks/>
          </p:cNvGrpSpPr>
          <p:nvPr/>
        </p:nvGrpSpPr>
        <p:grpSpPr bwMode="auto">
          <a:xfrm>
            <a:off x="8924925" y="5607051"/>
            <a:ext cx="649288" cy="417513"/>
            <a:chOff x="3053396" y="4304255"/>
            <a:chExt cx="648422" cy="418253"/>
          </a:xfrm>
        </p:grpSpPr>
        <p:sp>
          <p:nvSpPr>
            <p:cNvPr id="85221" name="Freeform 84">
              <a:extLst>
                <a:ext uri="{FF2B5EF4-FFF2-40B4-BE49-F238E27FC236}">
                  <a16:creationId xmlns:a16="http://schemas.microsoft.com/office/drawing/2014/main" id="{09939D62-B93A-4F7E-A955-57C86F5F072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222" name="TextBox 162">
              <a:extLst>
                <a:ext uri="{FF2B5EF4-FFF2-40B4-BE49-F238E27FC236}">
                  <a16:creationId xmlns:a16="http://schemas.microsoft.com/office/drawing/2014/main" id="{3D43613C-9BD6-451F-B423-214451561454}"/>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5050" name="Group 163">
            <a:extLst>
              <a:ext uri="{FF2B5EF4-FFF2-40B4-BE49-F238E27FC236}">
                <a16:creationId xmlns:a16="http://schemas.microsoft.com/office/drawing/2014/main" id="{0680E702-0E13-49E5-9E5B-37A37CA9351F}"/>
              </a:ext>
            </a:extLst>
          </p:cNvPr>
          <p:cNvGrpSpPr>
            <a:grpSpLocks/>
          </p:cNvGrpSpPr>
          <p:nvPr/>
        </p:nvGrpSpPr>
        <p:grpSpPr bwMode="auto">
          <a:xfrm>
            <a:off x="9763125" y="4959351"/>
            <a:ext cx="649288" cy="417513"/>
            <a:chOff x="3053396" y="4304255"/>
            <a:chExt cx="648422" cy="418253"/>
          </a:xfrm>
        </p:grpSpPr>
        <p:sp>
          <p:nvSpPr>
            <p:cNvPr id="85219" name="Freeform 84">
              <a:extLst>
                <a:ext uri="{FF2B5EF4-FFF2-40B4-BE49-F238E27FC236}">
                  <a16:creationId xmlns:a16="http://schemas.microsoft.com/office/drawing/2014/main" id="{F26C0BA3-5FDF-41D9-BED1-8FA609A04BB3}"/>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220" name="TextBox 165">
              <a:extLst>
                <a:ext uri="{FF2B5EF4-FFF2-40B4-BE49-F238E27FC236}">
                  <a16:creationId xmlns:a16="http://schemas.microsoft.com/office/drawing/2014/main" id="{D4061EF1-317D-48B2-8CC2-00F8C9471398}"/>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5051" name="Group 169">
            <a:extLst>
              <a:ext uri="{FF2B5EF4-FFF2-40B4-BE49-F238E27FC236}">
                <a16:creationId xmlns:a16="http://schemas.microsoft.com/office/drawing/2014/main" id="{4C9BFD30-5B4A-4059-9419-A0753F182EB4}"/>
              </a:ext>
            </a:extLst>
          </p:cNvPr>
          <p:cNvGrpSpPr>
            <a:grpSpLocks/>
          </p:cNvGrpSpPr>
          <p:nvPr/>
        </p:nvGrpSpPr>
        <p:grpSpPr bwMode="auto">
          <a:xfrm>
            <a:off x="6689725" y="5848351"/>
            <a:ext cx="649288" cy="417513"/>
            <a:chOff x="3053396" y="4304255"/>
            <a:chExt cx="648422" cy="418253"/>
          </a:xfrm>
        </p:grpSpPr>
        <p:sp>
          <p:nvSpPr>
            <p:cNvPr id="85217" name="Freeform 84">
              <a:extLst>
                <a:ext uri="{FF2B5EF4-FFF2-40B4-BE49-F238E27FC236}">
                  <a16:creationId xmlns:a16="http://schemas.microsoft.com/office/drawing/2014/main" id="{116ED9A0-DB5E-4E6C-A797-FC67799EA0D8}"/>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218" name="TextBox 171">
              <a:extLst>
                <a:ext uri="{FF2B5EF4-FFF2-40B4-BE49-F238E27FC236}">
                  <a16:creationId xmlns:a16="http://schemas.microsoft.com/office/drawing/2014/main" id="{E1345E20-5B24-4209-A412-BEDAC82D109B}"/>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5052" name="Group 172">
            <a:extLst>
              <a:ext uri="{FF2B5EF4-FFF2-40B4-BE49-F238E27FC236}">
                <a16:creationId xmlns:a16="http://schemas.microsoft.com/office/drawing/2014/main" id="{B377730E-CCA2-4F91-B74A-F7417C23291B}"/>
              </a:ext>
            </a:extLst>
          </p:cNvPr>
          <p:cNvGrpSpPr>
            <a:grpSpLocks/>
          </p:cNvGrpSpPr>
          <p:nvPr/>
        </p:nvGrpSpPr>
        <p:grpSpPr bwMode="auto">
          <a:xfrm>
            <a:off x="5775325" y="5988051"/>
            <a:ext cx="649288" cy="417513"/>
            <a:chOff x="3053396" y="4304255"/>
            <a:chExt cx="648422" cy="418253"/>
          </a:xfrm>
        </p:grpSpPr>
        <p:sp>
          <p:nvSpPr>
            <p:cNvPr id="85215" name="Freeform 84">
              <a:extLst>
                <a:ext uri="{FF2B5EF4-FFF2-40B4-BE49-F238E27FC236}">
                  <a16:creationId xmlns:a16="http://schemas.microsoft.com/office/drawing/2014/main" id="{5F958514-7EDA-494A-8505-95B8C2F33904}"/>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216" name="TextBox 174">
              <a:extLst>
                <a:ext uri="{FF2B5EF4-FFF2-40B4-BE49-F238E27FC236}">
                  <a16:creationId xmlns:a16="http://schemas.microsoft.com/office/drawing/2014/main" id="{D65C233E-361C-4FA0-88D0-88D215BE123F}"/>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5053" name="Group 175">
            <a:extLst>
              <a:ext uri="{FF2B5EF4-FFF2-40B4-BE49-F238E27FC236}">
                <a16:creationId xmlns:a16="http://schemas.microsoft.com/office/drawing/2014/main" id="{CAB42A28-1304-4261-8863-006E008B7F5D}"/>
              </a:ext>
            </a:extLst>
          </p:cNvPr>
          <p:cNvGrpSpPr>
            <a:grpSpLocks/>
          </p:cNvGrpSpPr>
          <p:nvPr/>
        </p:nvGrpSpPr>
        <p:grpSpPr bwMode="auto">
          <a:xfrm>
            <a:off x="4556125" y="5835651"/>
            <a:ext cx="649288" cy="417513"/>
            <a:chOff x="3053396" y="4304255"/>
            <a:chExt cx="648422" cy="418253"/>
          </a:xfrm>
        </p:grpSpPr>
        <p:sp>
          <p:nvSpPr>
            <p:cNvPr id="85213" name="Freeform 84">
              <a:extLst>
                <a:ext uri="{FF2B5EF4-FFF2-40B4-BE49-F238E27FC236}">
                  <a16:creationId xmlns:a16="http://schemas.microsoft.com/office/drawing/2014/main" id="{00E48471-C6A9-48D9-8C48-12DA61E20C58}"/>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214" name="TextBox 177">
              <a:extLst>
                <a:ext uri="{FF2B5EF4-FFF2-40B4-BE49-F238E27FC236}">
                  <a16:creationId xmlns:a16="http://schemas.microsoft.com/office/drawing/2014/main" id="{B3AE68EC-41BF-4572-A33C-E5B18AB71A98}"/>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sp>
        <p:nvSpPr>
          <p:cNvPr id="85054" name="TextBox 4">
            <a:extLst>
              <a:ext uri="{FF2B5EF4-FFF2-40B4-BE49-F238E27FC236}">
                <a16:creationId xmlns:a16="http://schemas.microsoft.com/office/drawing/2014/main" id="{535D8272-6C4C-457E-B2DC-66B48B3C29D5}"/>
              </a:ext>
            </a:extLst>
          </p:cNvPr>
          <p:cNvSpPr txBox="1">
            <a:spLocks noChangeArrowheads="1"/>
          </p:cNvSpPr>
          <p:nvPr/>
        </p:nvSpPr>
        <p:spPr bwMode="auto">
          <a:xfrm rot="1053502">
            <a:off x="6964364" y="1900239"/>
            <a:ext cx="542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85055" name="TextBox 179">
            <a:extLst>
              <a:ext uri="{FF2B5EF4-FFF2-40B4-BE49-F238E27FC236}">
                <a16:creationId xmlns:a16="http://schemas.microsoft.com/office/drawing/2014/main" id="{86DB165C-048F-45F2-9106-24B00109D5BB}"/>
              </a:ext>
            </a:extLst>
          </p:cNvPr>
          <p:cNvSpPr txBox="1">
            <a:spLocks noChangeArrowheads="1"/>
          </p:cNvSpPr>
          <p:nvPr/>
        </p:nvSpPr>
        <p:spPr bwMode="auto">
          <a:xfrm rot="2829263">
            <a:off x="9250363" y="3373438"/>
            <a:ext cx="5445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85056" name="TextBox 180">
            <a:extLst>
              <a:ext uri="{FF2B5EF4-FFF2-40B4-BE49-F238E27FC236}">
                <a16:creationId xmlns:a16="http://schemas.microsoft.com/office/drawing/2014/main" id="{18953559-5634-419C-9F3B-8E4FB94A26C1}"/>
              </a:ext>
            </a:extLst>
          </p:cNvPr>
          <p:cNvSpPr txBox="1">
            <a:spLocks noChangeArrowheads="1"/>
          </p:cNvSpPr>
          <p:nvPr/>
        </p:nvSpPr>
        <p:spPr bwMode="auto">
          <a:xfrm rot="9845918">
            <a:off x="7918451" y="5884864"/>
            <a:ext cx="5445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85057" name="TextBox 181">
            <a:extLst>
              <a:ext uri="{FF2B5EF4-FFF2-40B4-BE49-F238E27FC236}">
                <a16:creationId xmlns:a16="http://schemas.microsoft.com/office/drawing/2014/main" id="{10AC12CA-3727-4E29-B5E9-F7AEBF87FEBB}"/>
              </a:ext>
            </a:extLst>
          </p:cNvPr>
          <p:cNvSpPr txBox="1">
            <a:spLocks noChangeArrowheads="1"/>
          </p:cNvSpPr>
          <p:nvPr/>
        </p:nvSpPr>
        <p:spPr bwMode="auto">
          <a:xfrm rot="11651262">
            <a:off x="3551239" y="5789614"/>
            <a:ext cx="542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85058" name="TextBox 182">
            <a:extLst>
              <a:ext uri="{FF2B5EF4-FFF2-40B4-BE49-F238E27FC236}">
                <a16:creationId xmlns:a16="http://schemas.microsoft.com/office/drawing/2014/main" id="{0265CC58-4CAE-4FE3-A1C0-3C9A7FAB7F6D}"/>
              </a:ext>
            </a:extLst>
          </p:cNvPr>
          <p:cNvSpPr txBox="1">
            <a:spLocks noChangeArrowheads="1"/>
          </p:cNvSpPr>
          <p:nvPr/>
        </p:nvSpPr>
        <p:spPr bwMode="auto">
          <a:xfrm rot="16607303">
            <a:off x="1964532" y="3482182"/>
            <a:ext cx="5445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85059" name="TextBox 183">
            <a:extLst>
              <a:ext uri="{FF2B5EF4-FFF2-40B4-BE49-F238E27FC236}">
                <a16:creationId xmlns:a16="http://schemas.microsoft.com/office/drawing/2014/main" id="{0A6F68FA-C919-4C83-97B0-441678229A74}"/>
              </a:ext>
            </a:extLst>
          </p:cNvPr>
          <p:cNvSpPr txBox="1">
            <a:spLocks noChangeArrowheads="1"/>
          </p:cNvSpPr>
          <p:nvPr/>
        </p:nvSpPr>
        <p:spPr bwMode="auto">
          <a:xfrm rot="20582737">
            <a:off x="4151314" y="1849439"/>
            <a:ext cx="542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cxnSp>
        <p:nvCxnSpPr>
          <p:cNvPr id="85060" name="Straight Connector 12">
            <a:extLst>
              <a:ext uri="{FF2B5EF4-FFF2-40B4-BE49-F238E27FC236}">
                <a16:creationId xmlns:a16="http://schemas.microsoft.com/office/drawing/2014/main" id="{D075E707-93E6-4AF4-86BE-BD8E2CC0FA12}"/>
              </a:ext>
            </a:extLst>
          </p:cNvPr>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1" name="Straight Connector 502">
            <a:extLst>
              <a:ext uri="{FF2B5EF4-FFF2-40B4-BE49-F238E27FC236}">
                <a16:creationId xmlns:a16="http://schemas.microsoft.com/office/drawing/2014/main" id="{8C7FA832-F693-477E-91CF-6F07D663966D}"/>
              </a:ext>
            </a:extLst>
          </p:cNvPr>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2" name="Straight Connector 503">
            <a:extLst>
              <a:ext uri="{FF2B5EF4-FFF2-40B4-BE49-F238E27FC236}">
                <a16:creationId xmlns:a16="http://schemas.microsoft.com/office/drawing/2014/main" id="{74566F67-7F39-46CA-BFDC-6080A7A8FE95}"/>
              </a:ext>
            </a:extLst>
          </p:cNvPr>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3" name="Straight Connector 504">
            <a:extLst>
              <a:ext uri="{FF2B5EF4-FFF2-40B4-BE49-F238E27FC236}">
                <a16:creationId xmlns:a16="http://schemas.microsoft.com/office/drawing/2014/main" id="{31422949-5869-4CBE-94E5-8DB7BCE84F8B}"/>
              </a:ext>
            </a:extLst>
          </p:cNvPr>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4" name="Straight Connector 505">
            <a:extLst>
              <a:ext uri="{FF2B5EF4-FFF2-40B4-BE49-F238E27FC236}">
                <a16:creationId xmlns:a16="http://schemas.microsoft.com/office/drawing/2014/main" id="{13E66ECE-6E0D-421B-9D32-17ABBB1CD6D5}"/>
              </a:ext>
            </a:extLst>
          </p:cNvPr>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5" name="Straight Connector 507">
            <a:extLst>
              <a:ext uri="{FF2B5EF4-FFF2-40B4-BE49-F238E27FC236}">
                <a16:creationId xmlns:a16="http://schemas.microsoft.com/office/drawing/2014/main" id="{F23B2886-09E2-4992-B380-E454E071AF92}"/>
              </a:ext>
            </a:extLst>
          </p:cNvPr>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6" name="Straight Connector 510">
            <a:extLst>
              <a:ext uri="{FF2B5EF4-FFF2-40B4-BE49-F238E27FC236}">
                <a16:creationId xmlns:a16="http://schemas.microsoft.com/office/drawing/2014/main" id="{9FD5BD51-6009-4BF3-A88B-77D75C111A78}"/>
              </a:ext>
            </a:extLst>
          </p:cNvPr>
          <p:cNvCxnSpPr>
            <a:cxnSpLocks noChangeShapeType="1"/>
          </p:cNvCxnSpPr>
          <p:nvPr/>
        </p:nvCxnSpPr>
        <p:spPr bwMode="auto">
          <a:xfrm flipH="1" flipV="1">
            <a:off x="56308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7" name="Straight Connector 512">
            <a:extLst>
              <a:ext uri="{FF2B5EF4-FFF2-40B4-BE49-F238E27FC236}">
                <a16:creationId xmlns:a16="http://schemas.microsoft.com/office/drawing/2014/main" id="{9F24F75E-0D00-4384-BEFC-653E26B22C67}"/>
              </a:ext>
            </a:extLst>
          </p:cNvPr>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8" name="Straight Connector 513">
            <a:extLst>
              <a:ext uri="{FF2B5EF4-FFF2-40B4-BE49-F238E27FC236}">
                <a16:creationId xmlns:a16="http://schemas.microsoft.com/office/drawing/2014/main" id="{4709DE74-E8CD-442F-A6DC-04ED2EDA243D}"/>
              </a:ext>
            </a:extLst>
          </p:cNvPr>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71" name="Group 347">
            <a:extLst>
              <a:ext uri="{FF2B5EF4-FFF2-40B4-BE49-F238E27FC236}">
                <a16:creationId xmlns:a16="http://schemas.microsoft.com/office/drawing/2014/main" id="{38C0C8A1-87CE-4892-9891-F56EFFAD7FFE}"/>
              </a:ext>
            </a:extLst>
          </p:cNvPr>
          <p:cNvGrpSpPr>
            <a:grpSpLocks/>
          </p:cNvGrpSpPr>
          <p:nvPr/>
        </p:nvGrpSpPr>
        <p:grpSpPr bwMode="auto">
          <a:xfrm>
            <a:off x="8342314" y="3868738"/>
            <a:ext cx="530225" cy="214312"/>
            <a:chOff x="1871277" y="1576300"/>
            <a:chExt cx="1128371" cy="437860"/>
          </a:xfrm>
        </p:grpSpPr>
        <p:sp>
          <p:nvSpPr>
            <p:cNvPr id="588" name="Oval 587">
              <a:extLst>
                <a:ext uri="{FF2B5EF4-FFF2-40B4-BE49-F238E27FC236}">
                  <a16:creationId xmlns:a16="http://schemas.microsoft.com/office/drawing/2014/main" id="{A8AAE3AF-E5CB-49B2-9C90-74360B2C5BA7}"/>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9" name="Rectangle 588">
              <a:extLst>
                <a:ext uri="{FF2B5EF4-FFF2-40B4-BE49-F238E27FC236}">
                  <a16:creationId xmlns:a16="http://schemas.microsoft.com/office/drawing/2014/main" id="{ED49E4FC-DA9C-4C0E-B01D-8AAEBFED3B28}"/>
                </a:ext>
              </a:extLst>
            </p:cNvPr>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0" name="Oval 589">
              <a:extLst>
                <a:ext uri="{FF2B5EF4-FFF2-40B4-BE49-F238E27FC236}">
                  <a16:creationId xmlns:a16="http://schemas.microsoft.com/office/drawing/2014/main" id="{79CDF179-6152-4AFE-BA58-E2ECF2914B8A}"/>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1" name="Freeform 590">
              <a:extLst>
                <a:ext uri="{FF2B5EF4-FFF2-40B4-BE49-F238E27FC236}">
                  <a16:creationId xmlns:a16="http://schemas.microsoft.com/office/drawing/2014/main" id="{BC79FD5B-09E0-4B4D-9A13-EE6CF28A018C}"/>
                </a:ext>
              </a:extLst>
            </p:cNvPr>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2" name="Freeform 591">
              <a:extLst>
                <a:ext uri="{FF2B5EF4-FFF2-40B4-BE49-F238E27FC236}">
                  <a16:creationId xmlns:a16="http://schemas.microsoft.com/office/drawing/2014/main" id="{B0C06AED-82C4-4F0B-ABCA-E979854535FA}"/>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3" name="Freeform 592">
              <a:extLst>
                <a:ext uri="{FF2B5EF4-FFF2-40B4-BE49-F238E27FC236}">
                  <a16:creationId xmlns:a16="http://schemas.microsoft.com/office/drawing/2014/main" id="{CB4C3C50-9EA8-4DCB-933B-EB4067700B0B}"/>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4" name="Freeform 593">
              <a:extLst>
                <a:ext uri="{FF2B5EF4-FFF2-40B4-BE49-F238E27FC236}">
                  <a16:creationId xmlns:a16="http://schemas.microsoft.com/office/drawing/2014/main" id="{35220DFE-3A1E-4D15-8B46-3E0E83579D71}"/>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95" name="Straight Connector 594">
              <a:extLst>
                <a:ext uri="{FF2B5EF4-FFF2-40B4-BE49-F238E27FC236}">
                  <a16:creationId xmlns:a16="http://schemas.microsoft.com/office/drawing/2014/main" id="{021C994A-8252-45FD-8CFA-C676AB89482A}"/>
                </a:ext>
              </a:extLst>
            </p:cNvPr>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a:extLst>
                <a:ext uri="{FF2B5EF4-FFF2-40B4-BE49-F238E27FC236}">
                  <a16:creationId xmlns:a16="http://schemas.microsoft.com/office/drawing/2014/main" id="{3FC75F64-100A-4AC8-8BFE-5D93E29215B7}"/>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2" name="Group 347">
            <a:extLst>
              <a:ext uri="{FF2B5EF4-FFF2-40B4-BE49-F238E27FC236}">
                <a16:creationId xmlns:a16="http://schemas.microsoft.com/office/drawing/2014/main" id="{1217360D-BF8A-4798-A8E2-15741B6CFD4F}"/>
              </a:ext>
            </a:extLst>
          </p:cNvPr>
          <p:cNvGrpSpPr>
            <a:grpSpLocks/>
          </p:cNvGrpSpPr>
          <p:nvPr/>
        </p:nvGrpSpPr>
        <p:grpSpPr bwMode="auto">
          <a:xfrm>
            <a:off x="8574089" y="4464051"/>
            <a:ext cx="530225" cy="214313"/>
            <a:chOff x="1871277" y="1576300"/>
            <a:chExt cx="1128371" cy="437860"/>
          </a:xfrm>
        </p:grpSpPr>
        <p:sp>
          <p:nvSpPr>
            <p:cNvPr id="579" name="Oval 578">
              <a:extLst>
                <a:ext uri="{FF2B5EF4-FFF2-40B4-BE49-F238E27FC236}">
                  <a16:creationId xmlns:a16="http://schemas.microsoft.com/office/drawing/2014/main" id="{D9D99BA4-95B3-41D0-BEF8-0AD233331DFC}"/>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0" name="Rectangle 579">
              <a:extLst>
                <a:ext uri="{FF2B5EF4-FFF2-40B4-BE49-F238E27FC236}">
                  <a16:creationId xmlns:a16="http://schemas.microsoft.com/office/drawing/2014/main" id="{EB65E16D-FF28-4CAE-8BB6-E0EF9367418D}"/>
                </a:ext>
              </a:extLst>
            </p:cNvPr>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1" name="Oval 580">
              <a:extLst>
                <a:ext uri="{FF2B5EF4-FFF2-40B4-BE49-F238E27FC236}">
                  <a16:creationId xmlns:a16="http://schemas.microsoft.com/office/drawing/2014/main" id="{1200A1F4-E3ED-4E6F-B5D8-2988EA4EAE90}"/>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2" name="Freeform 581">
              <a:extLst>
                <a:ext uri="{FF2B5EF4-FFF2-40B4-BE49-F238E27FC236}">
                  <a16:creationId xmlns:a16="http://schemas.microsoft.com/office/drawing/2014/main" id="{927F84FB-BD17-48A6-916F-5BC3DFB5CF52}"/>
                </a:ext>
              </a:extLst>
            </p:cNvPr>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3" name="Freeform 582">
              <a:extLst>
                <a:ext uri="{FF2B5EF4-FFF2-40B4-BE49-F238E27FC236}">
                  <a16:creationId xmlns:a16="http://schemas.microsoft.com/office/drawing/2014/main" id="{91FCDE92-0094-4EDC-BD6F-E659ADBA1882}"/>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4" name="Freeform 583">
              <a:extLst>
                <a:ext uri="{FF2B5EF4-FFF2-40B4-BE49-F238E27FC236}">
                  <a16:creationId xmlns:a16="http://schemas.microsoft.com/office/drawing/2014/main" id="{27BF4CDB-B9A4-43F4-A03F-588E5E4EACA7}"/>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5" name="Freeform 584">
              <a:extLst>
                <a:ext uri="{FF2B5EF4-FFF2-40B4-BE49-F238E27FC236}">
                  <a16:creationId xmlns:a16="http://schemas.microsoft.com/office/drawing/2014/main" id="{F348489B-9A06-46EA-BC4B-BA04C8B92B55}"/>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86" name="Straight Connector 585">
              <a:extLst>
                <a:ext uri="{FF2B5EF4-FFF2-40B4-BE49-F238E27FC236}">
                  <a16:creationId xmlns:a16="http://schemas.microsoft.com/office/drawing/2014/main" id="{2B6A43B2-CD98-4132-930C-9719D3671050}"/>
                </a:ext>
              </a:extLst>
            </p:cNvPr>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a:extLst>
                <a:ext uri="{FF2B5EF4-FFF2-40B4-BE49-F238E27FC236}">
                  <a16:creationId xmlns:a16="http://schemas.microsoft.com/office/drawing/2014/main" id="{5B6832C9-84C2-43CC-AD05-B6BD2BE23709}"/>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3" name="Group 347">
            <a:extLst>
              <a:ext uri="{FF2B5EF4-FFF2-40B4-BE49-F238E27FC236}">
                <a16:creationId xmlns:a16="http://schemas.microsoft.com/office/drawing/2014/main" id="{8C6085AA-9760-4C1E-BC6A-01F3CDCD815C}"/>
              </a:ext>
            </a:extLst>
          </p:cNvPr>
          <p:cNvGrpSpPr>
            <a:grpSpLocks/>
          </p:cNvGrpSpPr>
          <p:nvPr/>
        </p:nvGrpSpPr>
        <p:grpSpPr bwMode="auto">
          <a:xfrm>
            <a:off x="6483351" y="4514851"/>
            <a:ext cx="530225" cy="214313"/>
            <a:chOff x="1871277" y="1576300"/>
            <a:chExt cx="1128371" cy="437860"/>
          </a:xfrm>
        </p:grpSpPr>
        <p:sp>
          <p:nvSpPr>
            <p:cNvPr id="534" name="Oval 533">
              <a:extLst>
                <a:ext uri="{FF2B5EF4-FFF2-40B4-BE49-F238E27FC236}">
                  <a16:creationId xmlns:a16="http://schemas.microsoft.com/office/drawing/2014/main" id="{5558D658-E648-42B9-96E3-C16672B3F689}"/>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35" name="Rectangle 534">
              <a:extLst>
                <a:ext uri="{FF2B5EF4-FFF2-40B4-BE49-F238E27FC236}">
                  <a16:creationId xmlns:a16="http://schemas.microsoft.com/office/drawing/2014/main" id="{163A449E-DD5F-44C0-ACE0-E2F2B7A2A2B2}"/>
                </a:ext>
              </a:extLst>
            </p:cNvPr>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6" name="Oval 535">
              <a:extLst>
                <a:ext uri="{FF2B5EF4-FFF2-40B4-BE49-F238E27FC236}">
                  <a16:creationId xmlns:a16="http://schemas.microsoft.com/office/drawing/2014/main" id="{7A8C6BF5-AF6A-46BE-9E2C-CF9E3BDC5DEC}"/>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37" name="Freeform 536">
              <a:extLst>
                <a:ext uri="{FF2B5EF4-FFF2-40B4-BE49-F238E27FC236}">
                  <a16:creationId xmlns:a16="http://schemas.microsoft.com/office/drawing/2014/main" id="{B16D96CE-C9DD-4235-A1ED-3F4D7EBC71DD}"/>
                </a:ext>
              </a:extLst>
            </p:cNvPr>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8" name="Freeform 537">
              <a:extLst>
                <a:ext uri="{FF2B5EF4-FFF2-40B4-BE49-F238E27FC236}">
                  <a16:creationId xmlns:a16="http://schemas.microsoft.com/office/drawing/2014/main" id="{ACBC76B3-7031-4CB1-A6AA-F619AA5F51B3}"/>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39" name="Freeform 538">
              <a:extLst>
                <a:ext uri="{FF2B5EF4-FFF2-40B4-BE49-F238E27FC236}">
                  <a16:creationId xmlns:a16="http://schemas.microsoft.com/office/drawing/2014/main" id="{1A1D9849-1FD3-4A10-BA29-76B7E4EAC4FB}"/>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40" name="Freeform 539">
              <a:extLst>
                <a:ext uri="{FF2B5EF4-FFF2-40B4-BE49-F238E27FC236}">
                  <a16:creationId xmlns:a16="http://schemas.microsoft.com/office/drawing/2014/main" id="{703DDEAB-4B8D-46A0-A613-C30B29D37866}"/>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41" name="Straight Connector 540">
              <a:extLst>
                <a:ext uri="{FF2B5EF4-FFF2-40B4-BE49-F238E27FC236}">
                  <a16:creationId xmlns:a16="http://schemas.microsoft.com/office/drawing/2014/main" id="{38CD0A93-09E3-4C0B-A275-9D94FEE89648}"/>
                </a:ext>
              </a:extLst>
            </p:cNvPr>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a:extLst>
                <a:ext uri="{FF2B5EF4-FFF2-40B4-BE49-F238E27FC236}">
                  <a16:creationId xmlns:a16="http://schemas.microsoft.com/office/drawing/2014/main" id="{77958B8A-051D-47C0-B96F-A337E9F29C3C}"/>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5074" name="Straight Connector 508">
            <a:extLst>
              <a:ext uri="{FF2B5EF4-FFF2-40B4-BE49-F238E27FC236}">
                <a16:creationId xmlns:a16="http://schemas.microsoft.com/office/drawing/2014/main" id="{46EE317B-8939-4F7D-8EAB-939234BC91F6}"/>
              </a:ext>
            </a:extLst>
          </p:cNvPr>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75" name="Group 347">
            <a:extLst>
              <a:ext uri="{FF2B5EF4-FFF2-40B4-BE49-F238E27FC236}">
                <a16:creationId xmlns:a16="http://schemas.microsoft.com/office/drawing/2014/main" id="{4167C864-0A0D-420E-9544-B0F418B8BBE0}"/>
              </a:ext>
            </a:extLst>
          </p:cNvPr>
          <p:cNvGrpSpPr>
            <a:grpSpLocks/>
          </p:cNvGrpSpPr>
          <p:nvPr/>
        </p:nvGrpSpPr>
        <p:grpSpPr bwMode="auto">
          <a:xfrm>
            <a:off x="3667125" y="4305300"/>
            <a:ext cx="484188" cy="211138"/>
            <a:chOff x="1871277" y="1576300"/>
            <a:chExt cx="1128371" cy="437860"/>
          </a:xfrm>
        </p:grpSpPr>
        <p:sp>
          <p:nvSpPr>
            <p:cNvPr id="505" name="Oval 504">
              <a:extLst>
                <a:ext uri="{FF2B5EF4-FFF2-40B4-BE49-F238E27FC236}">
                  <a16:creationId xmlns:a16="http://schemas.microsoft.com/office/drawing/2014/main" id="{474F0120-6C00-42FE-8059-8C6891095FBD}"/>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06" name="Rectangle 505">
              <a:extLst>
                <a:ext uri="{FF2B5EF4-FFF2-40B4-BE49-F238E27FC236}">
                  <a16:creationId xmlns:a16="http://schemas.microsoft.com/office/drawing/2014/main" id="{D211EA45-5B7E-4A27-AB8B-EDE0C4767A45}"/>
                </a:ext>
              </a:extLst>
            </p:cNvPr>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07" name="Oval 506">
              <a:extLst>
                <a:ext uri="{FF2B5EF4-FFF2-40B4-BE49-F238E27FC236}">
                  <a16:creationId xmlns:a16="http://schemas.microsoft.com/office/drawing/2014/main" id="{AADF3A40-AE0B-4A89-BB3B-2BFE89D9406A}"/>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08" name="Freeform 507">
              <a:extLst>
                <a:ext uri="{FF2B5EF4-FFF2-40B4-BE49-F238E27FC236}">
                  <a16:creationId xmlns:a16="http://schemas.microsoft.com/office/drawing/2014/main" id="{38B26AB0-AFD9-4815-ADCF-B914C856A0D9}"/>
                </a:ext>
              </a:extLst>
            </p:cNvPr>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09" name="Freeform 508">
              <a:extLst>
                <a:ext uri="{FF2B5EF4-FFF2-40B4-BE49-F238E27FC236}">
                  <a16:creationId xmlns:a16="http://schemas.microsoft.com/office/drawing/2014/main" id="{5A740C1A-BC52-4FEB-8267-025B09D318B3}"/>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10" name="Freeform 509">
              <a:extLst>
                <a:ext uri="{FF2B5EF4-FFF2-40B4-BE49-F238E27FC236}">
                  <a16:creationId xmlns:a16="http://schemas.microsoft.com/office/drawing/2014/main" id="{BF989E5F-8A2D-4884-BE0D-06CF66B843CF}"/>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11" name="Freeform 510">
              <a:extLst>
                <a:ext uri="{FF2B5EF4-FFF2-40B4-BE49-F238E27FC236}">
                  <a16:creationId xmlns:a16="http://schemas.microsoft.com/office/drawing/2014/main" id="{D32ECF20-689F-4A31-90FF-07FE92737371}"/>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12" name="Straight Connector 511">
              <a:extLst>
                <a:ext uri="{FF2B5EF4-FFF2-40B4-BE49-F238E27FC236}">
                  <a16:creationId xmlns:a16="http://schemas.microsoft.com/office/drawing/2014/main" id="{7C8C87D2-BF54-49ED-80BB-3BA769615C65}"/>
                </a:ext>
              </a:extLst>
            </p:cNvPr>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a:extLst>
                <a:ext uri="{FF2B5EF4-FFF2-40B4-BE49-F238E27FC236}">
                  <a16:creationId xmlns:a16="http://schemas.microsoft.com/office/drawing/2014/main" id="{08DBF2F7-214D-4ED1-AA26-1DE33E364AA2}"/>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6" name="Group 347">
            <a:extLst>
              <a:ext uri="{FF2B5EF4-FFF2-40B4-BE49-F238E27FC236}">
                <a16:creationId xmlns:a16="http://schemas.microsoft.com/office/drawing/2014/main" id="{C9F1A44B-09CD-4C24-8D4C-9C5192FC5669}"/>
              </a:ext>
            </a:extLst>
          </p:cNvPr>
          <p:cNvGrpSpPr>
            <a:grpSpLocks/>
          </p:cNvGrpSpPr>
          <p:nvPr/>
        </p:nvGrpSpPr>
        <p:grpSpPr bwMode="auto">
          <a:xfrm>
            <a:off x="5268914" y="5006975"/>
            <a:ext cx="484187" cy="211138"/>
            <a:chOff x="1871277" y="1576300"/>
            <a:chExt cx="1128371" cy="437860"/>
          </a:xfrm>
        </p:grpSpPr>
        <p:sp>
          <p:nvSpPr>
            <p:cNvPr id="487" name="Oval 486">
              <a:extLst>
                <a:ext uri="{FF2B5EF4-FFF2-40B4-BE49-F238E27FC236}">
                  <a16:creationId xmlns:a16="http://schemas.microsoft.com/office/drawing/2014/main" id="{2573A7BB-17AA-4F96-A989-F6F3A28CBB3F}"/>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88" name="Rectangle 487">
              <a:extLst>
                <a:ext uri="{FF2B5EF4-FFF2-40B4-BE49-F238E27FC236}">
                  <a16:creationId xmlns:a16="http://schemas.microsoft.com/office/drawing/2014/main" id="{BED73942-92D0-4EF8-BA8C-367026FFCB64}"/>
                </a:ext>
              </a:extLst>
            </p:cNvPr>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89" name="Oval 488">
              <a:extLst>
                <a:ext uri="{FF2B5EF4-FFF2-40B4-BE49-F238E27FC236}">
                  <a16:creationId xmlns:a16="http://schemas.microsoft.com/office/drawing/2014/main" id="{9017672A-4CAE-4E50-AB5C-0F6D62010B71}"/>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90" name="Freeform 489">
              <a:extLst>
                <a:ext uri="{FF2B5EF4-FFF2-40B4-BE49-F238E27FC236}">
                  <a16:creationId xmlns:a16="http://schemas.microsoft.com/office/drawing/2014/main" id="{8D3ED512-E901-4C0E-BA47-5D5A59421F83}"/>
                </a:ext>
              </a:extLst>
            </p:cNvPr>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1" name="Freeform 490">
              <a:extLst>
                <a:ext uri="{FF2B5EF4-FFF2-40B4-BE49-F238E27FC236}">
                  <a16:creationId xmlns:a16="http://schemas.microsoft.com/office/drawing/2014/main" id="{4AB384FF-0F94-4B7E-B862-639913959A98}"/>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92" name="Freeform 491">
              <a:extLst>
                <a:ext uri="{FF2B5EF4-FFF2-40B4-BE49-F238E27FC236}">
                  <a16:creationId xmlns:a16="http://schemas.microsoft.com/office/drawing/2014/main" id="{AC4518BC-4289-41FF-9E3B-A9806BFC605C}"/>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93" name="Freeform 492">
              <a:extLst>
                <a:ext uri="{FF2B5EF4-FFF2-40B4-BE49-F238E27FC236}">
                  <a16:creationId xmlns:a16="http://schemas.microsoft.com/office/drawing/2014/main" id="{C63FAF5A-9465-4CDE-B613-7B23EF808F8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94" name="Straight Connector 493">
              <a:extLst>
                <a:ext uri="{FF2B5EF4-FFF2-40B4-BE49-F238E27FC236}">
                  <a16:creationId xmlns:a16="http://schemas.microsoft.com/office/drawing/2014/main" id="{467949F4-4C08-4907-8B29-2399693D83C8}"/>
                </a:ext>
              </a:extLst>
            </p:cNvPr>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a:extLst>
                <a:ext uri="{FF2B5EF4-FFF2-40B4-BE49-F238E27FC236}">
                  <a16:creationId xmlns:a16="http://schemas.microsoft.com/office/drawing/2014/main" id="{3B853E8F-F779-446A-9355-6865CDB93558}"/>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7" name="Group 439">
            <a:extLst>
              <a:ext uri="{FF2B5EF4-FFF2-40B4-BE49-F238E27FC236}">
                <a16:creationId xmlns:a16="http://schemas.microsoft.com/office/drawing/2014/main" id="{E881256A-7736-41A9-8590-A70B998E79D6}"/>
              </a:ext>
            </a:extLst>
          </p:cNvPr>
          <p:cNvGrpSpPr>
            <a:grpSpLocks/>
          </p:cNvGrpSpPr>
          <p:nvPr/>
        </p:nvGrpSpPr>
        <p:grpSpPr bwMode="auto">
          <a:xfrm>
            <a:off x="4405314" y="5194300"/>
            <a:ext cx="484187" cy="211138"/>
            <a:chOff x="1871277" y="1576300"/>
            <a:chExt cx="1128371" cy="437860"/>
          </a:xfrm>
        </p:grpSpPr>
        <p:sp>
          <p:nvSpPr>
            <p:cNvPr id="451" name="Oval 450">
              <a:extLst>
                <a:ext uri="{FF2B5EF4-FFF2-40B4-BE49-F238E27FC236}">
                  <a16:creationId xmlns:a16="http://schemas.microsoft.com/office/drawing/2014/main" id="{05B1AD07-F01C-4790-9EDC-43DF0306F0A7}"/>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52" name="Rectangle 451">
              <a:extLst>
                <a:ext uri="{FF2B5EF4-FFF2-40B4-BE49-F238E27FC236}">
                  <a16:creationId xmlns:a16="http://schemas.microsoft.com/office/drawing/2014/main" id="{720AF303-0DD1-43E6-9BF9-9AEC3CC96160}"/>
                </a:ext>
              </a:extLst>
            </p:cNvPr>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3" name="Oval 452">
              <a:extLst>
                <a:ext uri="{FF2B5EF4-FFF2-40B4-BE49-F238E27FC236}">
                  <a16:creationId xmlns:a16="http://schemas.microsoft.com/office/drawing/2014/main" id="{4BE21685-6B15-4F61-9867-B4AD5D29D279}"/>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54" name="Freeform 453">
              <a:extLst>
                <a:ext uri="{FF2B5EF4-FFF2-40B4-BE49-F238E27FC236}">
                  <a16:creationId xmlns:a16="http://schemas.microsoft.com/office/drawing/2014/main" id="{F43C2895-B3DD-4DE9-8319-0C1C7F05CEDA}"/>
                </a:ext>
              </a:extLst>
            </p:cNvPr>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5" name="Freeform 454">
              <a:extLst>
                <a:ext uri="{FF2B5EF4-FFF2-40B4-BE49-F238E27FC236}">
                  <a16:creationId xmlns:a16="http://schemas.microsoft.com/office/drawing/2014/main" id="{B3F29346-7E63-415B-9A91-6758CFD080F1}"/>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56" name="Freeform 455">
              <a:extLst>
                <a:ext uri="{FF2B5EF4-FFF2-40B4-BE49-F238E27FC236}">
                  <a16:creationId xmlns:a16="http://schemas.microsoft.com/office/drawing/2014/main" id="{A23817DA-0BA1-49A2-95EF-18D1B0C171C6}"/>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57" name="Freeform 456">
              <a:extLst>
                <a:ext uri="{FF2B5EF4-FFF2-40B4-BE49-F238E27FC236}">
                  <a16:creationId xmlns:a16="http://schemas.microsoft.com/office/drawing/2014/main" id="{7E3818EA-67AE-4166-9E4D-CE5DD4F4E0F1}"/>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58" name="Straight Connector 457">
              <a:extLst>
                <a:ext uri="{FF2B5EF4-FFF2-40B4-BE49-F238E27FC236}">
                  <a16:creationId xmlns:a16="http://schemas.microsoft.com/office/drawing/2014/main" id="{08F4876B-7F1E-4E22-95D3-3A3DAFFA9DDA}"/>
                </a:ext>
              </a:extLst>
            </p:cNvPr>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a:extLst>
                <a:ext uri="{FF2B5EF4-FFF2-40B4-BE49-F238E27FC236}">
                  <a16:creationId xmlns:a16="http://schemas.microsoft.com/office/drawing/2014/main" id="{1E262AC9-E0C6-4347-BAC0-B5E0CBEB8D3A}"/>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8" name="Group 347">
            <a:extLst>
              <a:ext uri="{FF2B5EF4-FFF2-40B4-BE49-F238E27FC236}">
                <a16:creationId xmlns:a16="http://schemas.microsoft.com/office/drawing/2014/main" id="{91CB1644-E93D-47C1-972E-EBB745C50CE4}"/>
              </a:ext>
            </a:extLst>
          </p:cNvPr>
          <p:cNvGrpSpPr>
            <a:grpSpLocks/>
          </p:cNvGrpSpPr>
          <p:nvPr/>
        </p:nvGrpSpPr>
        <p:grpSpPr bwMode="auto">
          <a:xfrm>
            <a:off x="3359150" y="5056189"/>
            <a:ext cx="484188" cy="211137"/>
            <a:chOff x="1871277" y="1576300"/>
            <a:chExt cx="1128371" cy="437860"/>
          </a:xfrm>
        </p:grpSpPr>
        <p:sp>
          <p:nvSpPr>
            <p:cNvPr id="442" name="Oval 441">
              <a:extLst>
                <a:ext uri="{FF2B5EF4-FFF2-40B4-BE49-F238E27FC236}">
                  <a16:creationId xmlns:a16="http://schemas.microsoft.com/office/drawing/2014/main" id="{296A0EB9-18F6-4A98-AF21-AEA562B7C293}"/>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43" name="Rectangle 442">
              <a:extLst>
                <a:ext uri="{FF2B5EF4-FFF2-40B4-BE49-F238E27FC236}">
                  <a16:creationId xmlns:a16="http://schemas.microsoft.com/office/drawing/2014/main" id="{FB2AC5EF-730A-46A8-BF18-5DB487EB83BA}"/>
                </a:ext>
              </a:extLst>
            </p:cNvPr>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44" name="Oval 443">
              <a:extLst>
                <a:ext uri="{FF2B5EF4-FFF2-40B4-BE49-F238E27FC236}">
                  <a16:creationId xmlns:a16="http://schemas.microsoft.com/office/drawing/2014/main" id="{9AC17F7D-3BD3-4544-86E3-0D742A6BF6B2}"/>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45" name="Freeform 444">
              <a:extLst>
                <a:ext uri="{FF2B5EF4-FFF2-40B4-BE49-F238E27FC236}">
                  <a16:creationId xmlns:a16="http://schemas.microsoft.com/office/drawing/2014/main" id="{0169B106-7CC9-480D-BA56-565912A96F3C}"/>
                </a:ext>
              </a:extLst>
            </p:cNvPr>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46" name="Freeform 445">
              <a:extLst>
                <a:ext uri="{FF2B5EF4-FFF2-40B4-BE49-F238E27FC236}">
                  <a16:creationId xmlns:a16="http://schemas.microsoft.com/office/drawing/2014/main" id="{5D17251F-A01C-4043-94C8-6A2F58576561}"/>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47" name="Freeform 446">
              <a:extLst>
                <a:ext uri="{FF2B5EF4-FFF2-40B4-BE49-F238E27FC236}">
                  <a16:creationId xmlns:a16="http://schemas.microsoft.com/office/drawing/2014/main" id="{6B17CE25-8DFB-4BB1-9109-FD0D77135916}"/>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48" name="Freeform 447">
              <a:extLst>
                <a:ext uri="{FF2B5EF4-FFF2-40B4-BE49-F238E27FC236}">
                  <a16:creationId xmlns:a16="http://schemas.microsoft.com/office/drawing/2014/main" id="{71AC3CE9-FF54-4986-A87F-054CBEBB0332}"/>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49" name="Straight Connector 448">
              <a:extLst>
                <a:ext uri="{FF2B5EF4-FFF2-40B4-BE49-F238E27FC236}">
                  <a16:creationId xmlns:a16="http://schemas.microsoft.com/office/drawing/2014/main" id="{782C7563-21DF-49DC-9712-F15100B3813F}"/>
                </a:ext>
              </a:extLst>
            </p:cNvPr>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a:extLst>
                <a:ext uri="{FF2B5EF4-FFF2-40B4-BE49-F238E27FC236}">
                  <a16:creationId xmlns:a16="http://schemas.microsoft.com/office/drawing/2014/main" id="{8E6BEC46-668D-401F-970A-0AF0D969AA09}"/>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9" name="Group 347">
            <a:extLst>
              <a:ext uri="{FF2B5EF4-FFF2-40B4-BE49-F238E27FC236}">
                <a16:creationId xmlns:a16="http://schemas.microsoft.com/office/drawing/2014/main" id="{011AAA4B-1E64-4307-99E0-21C506E0F9A2}"/>
              </a:ext>
            </a:extLst>
          </p:cNvPr>
          <p:cNvGrpSpPr>
            <a:grpSpLocks/>
          </p:cNvGrpSpPr>
          <p:nvPr/>
        </p:nvGrpSpPr>
        <p:grpSpPr bwMode="auto">
          <a:xfrm>
            <a:off x="3994150" y="2832101"/>
            <a:ext cx="571500" cy="220663"/>
            <a:chOff x="1871277" y="1576300"/>
            <a:chExt cx="1128371" cy="437860"/>
          </a:xfrm>
        </p:grpSpPr>
        <p:sp>
          <p:nvSpPr>
            <p:cNvPr id="413" name="Oval 412">
              <a:extLst>
                <a:ext uri="{FF2B5EF4-FFF2-40B4-BE49-F238E27FC236}">
                  <a16:creationId xmlns:a16="http://schemas.microsoft.com/office/drawing/2014/main" id="{773891D2-A461-478A-8AC7-F86522F09A2D}"/>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14" name="Rectangle 413">
              <a:extLst>
                <a:ext uri="{FF2B5EF4-FFF2-40B4-BE49-F238E27FC236}">
                  <a16:creationId xmlns:a16="http://schemas.microsoft.com/office/drawing/2014/main" id="{545009C9-18D4-4DF0-B585-5AE7D7971E5B}"/>
                </a:ext>
              </a:extLst>
            </p:cNvPr>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15" name="Oval 414">
              <a:extLst>
                <a:ext uri="{FF2B5EF4-FFF2-40B4-BE49-F238E27FC236}">
                  <a16:creationId xmlns:a16="http://schemas.microsoft.com/office/drawing/2014/main" id="{518E27FF-D715-45F6-BD0C-DD1A0F7DD08F}"/>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16" name="Freeform 415">
              <a:extLst>
                <a:ext uri="{FF2B5EF4-FFF2-40B4-BE49-F238E27FC236}">
                  <a16:creationId xmlns:a16="http://schemas.microsoft.com/office/drawing/2014/main" id="{D6313D53-6ACC-4B90-B257-C8BE597555D3}"/>
                </a:ext>
              </a:extLst>
            </p:cNvPr>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17" name="Freeform 416">
              <a:extLst>
                <a:ext uri="{FF2B5EF4-FFF2-40B4-BE49-F238E27FC236}">
                  <a16:creationId xmlns:a16="http://schemas.microsoft.com/office/drawing/2014/main" id="{FB561A34-B722-4312-A27F-AB56985379DE}"/>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18" name="Freeform 417">
              <a:extLst>
                <a:ext uri="{FF2B5EF4-FFF2-40B4-BE49-F238E27FC236}">
                  <a16:creationId xmlns:a16="http://schemas.microsoft.com/office/drawing/2014/main" id="{A0BA9290-DE5E-4643-A37E-702509C8E8CB}"/>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19" name="Freeform 418">
              <a:extLst>
                <a:ext uri="{FF2B5EF4-FFF2-40B4-BE49-F238E27FC236}">
                  <a16:creationId xmlns:a16="http://schemas.microsoft.com/office/drawing/2014/main" id="{76C3A90E-1B72-45FB-88E8-9CDAC8A3E221}"/>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20" name="Straight Connector 419">
              <a:extLst>
                <a:ext uri="{FF2B5EF4-FFF2-40B4-BE49-F238E27FC236}">
                  <a16:creationId xmlns:a16="http://schemas.microsoft.com/office/drawing/2014/main" id="{5DC67CE4-FC2C-4AF7-8963-1F9B1EB8CBFA}"/>
                </a:ext>
              </a:extLst>
            </p:cNvPr>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a:extLst>
                <a:ext uri="{FF2B5EF4-FFF2-40B4-BE49-F238E27FC236}">
                  <a16:creationId xmlns:a16="http://schemas.microsoft.com/office/drawing/2014/main" id="{468DEBCB-D5CC-4E73-BFFE-C442421A8756}"/>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80" name="Group 347">
            <a:extLst>
              <a:ext uri="{FF2B5EF4-FFF2-40B4-BE49-F238E27FC236}">
                <a16:creationId xmlns:a16="http://schemas.microsoft.com/office/drawing/2014/main" id="{8DBDAC72-A19C-463A-8141-3A657F61DB21}"/>
              </a:ext>
            </a:extLst>
          </p:cNvPr>
          <p:cNvGrpSpPr>
            <a:grpSpLocks/>
          </p:cNvGrpSpPr>
          <p:nvPr/>
        </p:nvGrpSpPr>
        <p:grpSpPr bwMode="auto">
          <a:xfrm>
            <a:off x="5635625" y="2951163"/>
            <a:ext cx="571500" cy="220662"/>
            <a:chOff x="1871277" y="1576300"/>
            <a:chExt cx="1128371" cy="437860"/>
          </a:xfrm>
        </p:grpSpPr>
        <p:sp>
          <p:nvSpPr>
            <p:cNvPr id="404" name="Oval 403">
              <a:extLst>
                <a:ext uri="{FF2B5EF4-FFF2-40B4-BE49-F238E27FC236}">
                  <a16:creationId xmlns:a16="http://schemas.microsoft.com/office/drawing/2014/main" id="{8FE4EED5-83A2-493A-9FB8-32A4F4710FEE}"/>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05" name="Rectangle 404">
              <a:extLst>
                <a:ext uri="{FF2B5EF4-FFF2-40B4-BE49-F238E27FC236}">
                  <a16:creationId xmlns:a16="http://schemas.microsoft.com/office/drawing/2014/main" id="{9CA29272-68A4-4E26-A59A-227C1B8B2E2D}"/>
                </a:ext>
              </a:extLst>
            </p:cNvPr>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06" name="Oval 405">
              <a:extLst>
                <a:ext uri="{FF2B5EF4-FFF2-40B4-BE49-F238E27FC236}">
                  <a16:creationId xmlns:a16="http://schemas.microsoft.com/office/drawing/2014/main" id="{EF8C816E-3189-4AF9-9CF2-BCEB84F389C5}"/>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07" name="Freeform 406">
              <a:extLst>
                <a:ext uri="{FF2B5EF4-FFF2-40B4-BE49-F238E27FC236}">
                  <a16:creationId xmlns:a16="http://schemas.microsoft.com/office/drawing/2014/main" id="{FB577694-8592-4608-8284-0278BEBB3265}"/>
                </a:ext>
              </a:extLst>
            </p:cNvPr>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08" name="Freeform 407">
              <a:extLst>
                <a:ext uri="{FF2B5EF4-FFF2-40B4-BE49-F238E27FC236}">
                  <a16:creationId xmlns:a16="http://schemas.microsoft.com/office/drawing/2014/main" id="{DAE5A3B3-72BA-4D1D-8F6E-A863CE727044}"/>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09" name="Freeform 408">
              <a:extLst>
                <a:ext uri="{FF2B5EF4-FFF2-40B4-BE49-F238E27FC236}">
                  <a16:creationId xmlns:a16="http://schemas.microsoft.com/office/drawing/2014/main" id="{C98E99FE-ADCE-44DE-9AE5-4510CC3F9865}"/>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10" name="Freeform 409">
              <a:extLst>
                <a:ext uri="{FF2B5EF4-FFF2-40B4-BE49-F238E27FC236}">
                  <a16:creationId xmlns:a16="http://schemas.microsoft.com/office/drawing/2014/main" id="{75A8D99D-B342-4E9B-866F-0FD369B1B6C3}"/>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11" name="Straight Connector 410">
              <a:extLst>
                <a:ext uri="{FF2B5EF4-FFF2-40B4-BE49-F238E27FC236}">
                  <a16:creationId xmlns:a16="http://schemas.microsoft.com/office/drawing/2014/main" id="{66C354C1-EC40-4B3A-A3FB-A50C7D8E3749}"/>
                </a:ext>
              </a:extLst>
            </p:cNvPr>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a:extLst>
                <a:ext uri="{FF2B5EF4-FFF2-40B4-BE49-F238E27FC236}">
                  <a16:creationId xmlns:a16="http://schemas.microsoft.com/office/drawing/2014/main" id="{F168D0B9-C57F-49B2-94F6-74A6C1BE7F1B}"/>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81" name="Group 531">
            <a:extLst>
              <a:ext uri="{FF2B5EF4-FFF2-40B4-BE49-F238E27FC236}">
                <a16:creationId xmlns:a16="http://schemas.microsoft.com/office/drawing/2014/main" id="{DD272120-F535-46C2-AE05-1D4E458029E6}"/>
              </a:ext>
            </a:extLst>
          </p:cNvPr>
          <p:cNvGrpSpPr>
            <a:grpSpLocks/>
          </p:cNvGrpSpPr>
          <p:nvPr/>
        </p:nvGrpSpPr>
        <p:grpSpPr bwMode="auto">
          <a:xfrm>
            <a:off x="7627939" y="4654551"/>
            <a:ext cx="530225" cy="214313"/>
            <a:chOff x="1871277" y="1576300"/>
            <a:chExt cx="1128371" cy="437860"/>
          </a:xfrm>
        </p:grpSpPr>
        <p:sp>
          <p:nvSpPr>
            <p:cNvPr id="543" name="Oval 542">
              <a:extLst>
                <a:ext uri="{FF2B5EF4-FFF2-40B4-BE49-F238E27FC236}">
                  <a16:creationId xmlns:a16="http://schemas.microsoft.com/office/drawing/2014/main" id="{F976E261-0ADF-403A-BF52-B7872C210327}"/>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44" name="Rectangle 543">
              <a:extLst>
                <a:ext uri="{FF2B5EF4-FFF2-40B4-BE49-F238E27FC236}">
                  <a16:creationId xmlns:a16="http://schemas.microsoft.com/office/drawing/2014/main" id="{06A4B134-8681-4750-B5AD-879ED97EAA15}"/>
                </a:ext>
              </a:extLst>
            </p:cNvPr>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5" name="Oval 544">
              <a:extLst>
                <a:ext uri="{FF2B5EF4-FFF2-40B4-BE49-F238E27FC236}">
                  <a16:creationId xmlns:a16="http://schemas.microsoft.com/office/drawing/2014/main" id="{FEAA0EA3-8A73-4EC1-A58C-B90E45127F2E}"/>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46" name="Freeform 545">
              <a:extLst>
                <a:ext uri="{FF2B5EF4-FFF2-40B4-BE49-F238E27FC236}">
                  <a16:creationId xmlns:a16="http://schemas.microsoft.com/office/drawing/2014/main" id="{CF2CD9D9-BAE5-4EFA-9691-16364D76E190}"/>
                </a:ext>
              </a:extLst>
            </p:cNvPr>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7" name="Freeform 546">
              <a:extLst>
                <a:ext uri="{FF2B5EF4-FFF2-40B4-BE49-F238E27FC236}">
                  <a16:creationId xmlns:a16="http://schemas.microsoft.com/office/drawing/2014/main" id="{26468C06-2CEB-407E-822B-92B43C7B2C00}"/>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48" name="Freeform 547">
              <a:extLst>
                <a:ext uri="{FF2B5EF4-FFF2-40B4-BE49-F238E27FC236}">
                  <a16:creationId xmlns:a16="http://schemas.microsoft.com/office/drawing/2014/main" id="{459FE3CE-D717-4844-A51F-50FA78FA709F}"/>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49" name="Freeform 548">
              <a:extLst>
                <a:ext uri="{FF2B5EF4-FFF2-40B4-BE49-F238E27FC236}">
                  <a16:creationId xmlns:a16="http://schemas.microsoft.com/office/drawing/2014/main" id="{874B6180-BED6-41FC-861E-840A5649499A}"/>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50" name="Straight Connector 549">
              <a:extLst>
                <a:ext uri="{FF2B5EF4-FFF2-40B4-BE49-F238E27FC236}">
                  <a16:creationId xmlns:a16="http://schemas.microsoft.com/office/drawing/2014/main" id="{8802DEA9-54E7-4FAB-A59E-6B82CA38B439}"/>
                </a:ext>
              </a:extLst>
            </p:cNvPr>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a:extLst>
                <a:ext uri="{FF2B5EF4-FFF2-40B4-BE49-F238E27FC236}">
                  <a16:creationId xmlns:a16="http://schemas.microsoft.com/office/drawing/2014/main" id="{D0047ED5-008E-4FFD-9AFF-DABC93A08A6F}"/>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5082" name="Straight Connector 506">
            <a:extLst>
              <a:ext uri="{FF2B5EF4-FFF2-40B4-BE49-F238E27FC236}">
                <a16:creationId xmlns:a16="http://schemas.microsoft.com/office/drawing/2014/main" id="{5246CABB-8096-4FB6-9B3F-2DF6137700A4}"/>
              </a:ext>
            </a:extLst>
          </p:cNvPr>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83" name="Group 166">
            <a:extLst>
              <a:ext uri="{FF2B5EF4-FFF2-40B4-BE49-F238E27FC236}">
                <a16:creationId xmlns:a16="http://schemas.microsoft.com/office/drawing/2014/main" id="{17D27601-AD2F-4D21-8B6E-7D44CAB0D30A}"/>
              </a:ext>
            </a:extLst>
          </p:cNvPr>
          <p:cNvGrpSpPr>
            <a:grpSpLocks/>
          </p:cNvGrpSpPr>
          <p:nvPr/>
        </p:nvGrpSpPr>
        <p:grpSpPr bwMode="auto">
          <a:xfrm>
            <a:off x="9534525" y="4044951"/>
            <a:ext cx="649288" cy="417513"/>
            <a:chOff x="3053396" y="4304255"/>
            <a:chExt cx="648422" cy="418253"/>
          </a:xfrm>
        </p:grpSpPr>
        <p:sp>
          <p:nvSpPr>
            <p:cNvPr id="85121" name="Freeform 84">
              <a:extLst>
                <a:ext uri="{FF2B5EF4-FFF2-40B4-BE49-F238E27FC236}">
                  <a16:creationId xmlns:a16="http://schemas.microsoft.com/office/drawing/2014/main" id="{7DC0A062-A818-4847-8664-7CBF0429E312}"/>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122" name="TextBox 168">
              <a:extLst>
                <a:ext uri="{FF2B5EF4-FFF2-40B4-BE49-F238E27FC236}">
                  <a16:creationId xmlns:a16="http://schemas.microsoft.com/office/drawing/2014/main" id="{25C857F2-0B77-40EA-BA5F-4B9F9173F638}"/>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5084" name="Group 20">
            <a:extLst>
              <a:ext uri="{FF2B5EF4-FFF2-40B4-BE49-F238E27FC236}">
                <a16:creationId xmlns:a16="http://schemas.microsoft.com/office/drawing/2014/main" id="{EDA3BE06-D1B8-401C-AC40-065FD60A6264}"/>
              </a:ext>
            </a:extLst>
          </p:cNvPr>
          <p:cNvGrpSpPr>
            <a:grpSpLocks/>
          </p:cNvGrpSpPr>
          <p:nvPr/>
        </p:nvGrpSpPr>
        <p:grpSpPr bwMode="auto">
          <a:xfrm>
            <a:off x="6221413" y="2871789"/>
            <a:ext cx="2133600" cy="1082675"/>
            <a:chOff x="4696844" y="2871032"/>
            <a:chExt cx="2133865" cy="1082781"/>
          </a:xfrm>
        </p:grpSpPr>
        <p:grpSp>
          <p:nvGrpSpPr>
            <p:cNvPr id="85116" name="Group 16">
              <a:extLst>
                <a:ext uri="{FF2B5EF4-FFF2-40B4-BE49-F238E27FC236}">
                  <a16:creationId xmlns:a16="http://schemas.microsoft.com/office/drawing/2014/main" id="{31492199-230C-4289-9178-5CD9FF920981}"/>
                </a:ext>
              </a:extLst>
            </p:cNvPr>
            <p:cNvGrpSpPr>
              <a:grpSpLocks/>
            </p:cNvGrpSpPr>
            <p:nvPr/>
          </p:nvGrpSpPr>
          <p:grpSpPr bwMode="auto">
            <a:xfrm>
              <a:off x="5677190" y="2871032"/>
              <a:ext cx="530938" cy="338554"/>
              <a:chOff x="5573768" y="2726239"/>
              <a:chExt cx="530938" cy="338554"/>
            </a:xfrm>
          </p:grpSpPr>
          <p:sp>
            <p:nvSpPr>
              <p:cNvPr id="85119" name="Oval 14">
                <a:extLst>
                  <a:ext uri="{FF2B5EF4-FFF2-40B4-BE49-F238E27FC236}">
                    <a16:creationId xmlns:a16="http://schemas.microsoft.com/office/drawing/2014/main" id="{AA4F8043-2D0A-4B04-9F4D-3196C2B8060B}"/>
                  </a:ext>
                </a:extLst>
              </p:cNvPr>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85120" name="TextBox 15">
                <a:extLst>
                  <a:ext uri="{FF2B5EF4-FFF2-40B4-BE49-F238E27FC236}">
                    <a16:creationId xmlns:a16="http://schemas.microsoft.com/office/drawing/2014/main" id="{8BFFD4FC-D686-4B77-BDF8-01B692FF5EB7}"/>
                  </a:ext>
                </a:extLst>
              </p:cNvPr>
              <p:cNvSpPr txBox="1">
                <a:spLocks noChangeArrowheads="1"/>
              </p:cNvSpPr>
              <p:nvPr/>
            </p:nvSpPr>
            <p:spPr bwMode="auto">
              <a:xfrm>
                <a:off x="5593027" y="2726239"/>
                <a:ext cx="511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chemeClr val="bg1"/>
                    </a:solidFill>
                  </a:rPr>
                  <a:t>IXP</a:t>
                </a:r>
              </a:p>
            </p:txBody>
          </p:sp>
        </p:grpSp>
        <p:cxnSp>
          <p:nvCxnSpPr>
            <p:cNvPr id="85117" name="Straight Connector 18">
              <a:extLst>
                <a:ext uri="{FF2B5EF4-FFF2-40B4-BE49-F238E27FC236}">
                  <a16:creationId xmlns:a16="http://schemas.microsoft.com/office/drawing/2014/main" id="{6D1F4A13-E9AD-44F0-A169-D8795D274C7E}"/>
                </a:ext>
              </a:extLst>
            </p:cNvPr>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8" name="Straight Connector 516">
              <a:extLst>
                <a:ext uri="{FF2B5EF4-FFF2-40B4-BE49-F238E27FC236}">
                  <a16:creationId xmlns:a16="http://schemas.microsoft.com/office/drawing/2014/main" id="{0F73D3E8-5DDF-410C-BC32-175386A69284}"/>
                </a:ext>
              </a:extLst>
            </p:cNvPr>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5085" name="Group 39939">
            <a:extLst>
              <a:ext uri="{FF2B5EF4-FFF2-40B4-BE49-F238E27FC236}">
                <a16:creationId xmlns:a16="http://schemas.microsoft.com/office/drawing/2014/main" id="{01E9FA7B-72F2-45A2-AA17-57D85072962A}"/>
              </a:ext>
            </a:extLst>
          </p:cNvPr>
          <p:cNvGrpSpPr>
            <a:grpSpLocks/>
          </p:cNvGrpSpPr>
          <p:nvPr/>
        </p:nvGrpSpPr>
        <p:grpSpPr bwMode="auto">
          <a:xfrm>
            <a:off x="3908425" y="3703639"/>
            <a:ext cx="2921000" cy="1411287"/>
            <a:chOff x="2577005" y="3679131"/>
            <a:chExt cx="2919566" cy="1413453"/>
          </a:xfrm>
        </p:grpSpPr>
        <p:cxnSp>
          <p:nvCxnSpPr>
            <p:cNvPr id="85113" name="Straight Connector 7">
              <a:extLst>
                <a:ext uri="{FF2B5EF4-FFF2-40B4-BE49-F238E27FC236}">
                  <a16:creationId xmlns:a16="http://schemas.microsoft.com/office/drawing/2014/main" id="{528875E9-E53D-4383-9204-E6FACFC3ADB0}"/>
                </a:ext>
              </a:extLst>
            </p:cNvPr>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4" name="Straight Connector 415">
              <a:extLst>
                <a:ext uri="{FF2B5EF4-FFF2-40B4-BE49-F238E27FC236}">
                  <a16:creationId xmlns:a16="http://schemas.microsoft.com/office/drawing/2014/main" id="{C44152E0-0AC2-4881-9B75-B11960788144}"/>
                </a:ext>
              </a:extLst>
            </p:cNvPr>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5" name="Straight Connector 523">
              <a:extLst>
                <a:ext uri="{FF2B5EF4-FFF2-40B4-BE49-F238E27FC236}">
                  <a16:creationId xmlns:a16="http://schemas.microsoft.com/office/drawing/2014/main" id="{9C44B7C1-4940-45A9-AE82-7D7B52DFB43F}"/>
                </a:ext>
              </a:extLst>
            </p:cNvPr>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5086" name="Group 39937">
            <a:extLst>
              <a:ext uri="{FF2B5EF4-FFF2-40B4-BE49-F238E27FC236}">
                <a16:creationId xmlns:a16="http://schemas.microsoft.com/office/drawing/2014/main" id="{A6EBE788-4C8A-4A65-B48D-D9816BDD83E8}"/>
              </a:ext>
            </a:extLst>
          </p:cNvPr>
          <p:cNvGrpSpPr>
            <a:grpSpLocks/>
          </p:cNvGrpSpPr>
          <p:nvPr/>
        </p:nvGrpSpPr>
        <p:grpSpPr bwMode="auto">
          <a:xfrm>
            <a:off x="5430839" y="3883025"/>
            <a:ext cx="1379537" cy="674688"/>
            <a:chOff x="3962400" y="3676180"/>
            <a:chExt cx="1378622" cy="673930"/>
          </a:xfrm>
        </p:grpSpPr>
        <p:cxnSp>
          <p:nvCxnSpPr>
            <p:cNvPr id="85107" name="Straight Connector 515">
              <a:extLst>
                <a:ext uri="{FF2B5EF4-FFF2-40B4-BE49-F238E27FC236}">
                  <a16:creationId xmlns:a16="http://schemas.microsoft.com/office/drawing/2014/main" id="{1D35E10D-F2B2-4244-A099-0DD576297B7A}"/>
                </a:ext>
              </a:extLst>
            </p:cNvPr>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5108" name="Group 518">
              <a:extLst>
                <a:ext uri="{FF2B5EF4-FFF2-40B4-BE49-F238E27FC236}">
                  <a16:creationId xmlns:a16="http://schemas.microsoft.com/office/drawing/2014/main" id="{D3081DF5-37FC-4E87-B19D-69FF6FBC2958}"/>
                </a:ext>
              </a:extLst>
            </p:cNvPr>
            <p:cNvGrpSpPr>
              <a:grpSpLocks/>
            </p:cNvGrpSpPr>
            <p:nvPr/>
          </p:nvGrpSpPr>
          <p:grpSpPr bwMode="auto">
            <a:xfrm>
              <a:off x="3993651" y="3824925"/>
              <a:ext cx="549165" cy="360218"/>
              <a:chOff x="5634518" y="2616953"/>
              <a:chExt cx="549165" cy="360218"/>
            </a:xfrm>
          </p:grpSpPr>
          <p:sp>
            <p:nvSpPr>
              <p:cNvPr id="85111" name="Oval 521">
                <a:extLst>
                  <a:ext uri="{FF2B5EF4-FFF2-40B4-BE49-F238E27FC236}">
                    <a16:creationId xmlns:a16="http://schemas.microsoft.com/office/drawing/2014/main" id="{5E6F63AE-C17E-4A56-88F3-27609076926D}"/>
                  </a:ext>
                </a:extLst>
              </p:cNvPr>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85112" name="TextBox 522">
                <a:extLst>
                  <a:ext uri="{FF2B5EF4-FFF2-40B4-BE49-F238E27FC236}">
                    <a16:creationId xmlns:a16="http://schemas.microsoft.com/office/drawing/2014/main" id="{CAE42EDD-6806-4FF5-957B-C42A66BBCBD3}"/>
                  </a:ext>
                </a:extLst>
              </p:cNvPr>
              <p:cNvSpPr txBox="1">
                <a:spLocks noChangeArrowheads="1"/>
              </p:cNvSpPr>
              <p:nvPr/>
            </p:nvSpPr>
            <p:spPr bwMode="auto">
              <a:xfrm>
                <a:off x="5672004" y="2616953"/>
                <a:ext cx="511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chemeClr val="bg1"/>
                    </a:solidFill>
                  </a:rPr>
                  <a:t>IXP</a:t>
                </a:r>
              </a:p>
            </p:txBody>
          </p:sp>
        </p:grpSp>
        <p:cxnSp>
          <p:nvCxnSpPr>
            <p:cNvPr id="85109" name="Straight Connector 519">
              <a:extLst>
                <a:ext uri="{FF2B5EF4-FFF2-40B4-BE49-F238E27FC236}">
                  <a16:creationId xmlns:a16="http://schemas.microsoft.com/office/drawing/2014/main" id="{A3A8AA31-AD24-45FD-BFCA-DC9DE3E2AB7A}"/>
                </a:ext>
              </a:extLst>
            </p:cNvPr>
            <p:cNvCxnSpPr>
              <a:cxnSpLocks noChangeShapeType="1"/>
              <a:stCxn id="85111"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0" name="Straight Connector 520">
              <a:extLst>
                <a:ext uri="{FF2B5EF4-FFF2-40B4-BE49-F238E27FC236}">
                  <a16:creationId xmlns:a16="http://schemas.microsoft.com/office/drawing/2014/main" id="{066F9570-3E5A-4A6E-AC8C-C2E61A6D9204}"/>
                </a:ext>
              </a:extLst>
            </p:cNvPr>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cxnSp>
        <p:nvCxnSpPr>
          <p:cNvPr id="85087" name="Straight Connector 500">
            <a:extLst>
              <a:ext uri="{FF2B5EF4-FFF2-40B4-BE49-F238E27FC236}">
                <a16:creationId xmlns:a16="http://schemas.microsoft.com/office/drawing/2014/main" id="{A34AFE2A-C656-42FF-8E93-59E5A3B5E74B}"/>
              </a:ext>
            </a:extLst>
          </p:cNvPr>
          <p:cNvCxnSpPr>
            <a:cxnSpLocks noChangeShapeType="1"/>
            <a:endCxn id="85090" idx="2"/>
          </p:cNvCxnSpPr>
          <p:nvPr/>
        </p:nvCxnSpPr>
        <p:spPr bwMode="auto">
          <a:xfrm>
            <a:off x="2971800" y="2921001"/>
            <a:ext cx="38100" cy="309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88" name="Straight Connector 501">
            <a:extLst>
              <a:ext uri="{FF2B5EF4-FFF2-40B4-BE49-F238E27FC236}">
                <a16:creationId xmlns:a16="http://schemas.microsoft.com/office/drawing/2014/main" id="{DCDAD39C-E895-4CA1-BBFE-99A92FF30DF6}"/>
              </a:ext>
            </a:extLst>
          </p:cNvPr>
          <p:cNvCxnSpPr>
            <a:cxnSpLocks noChangeShapeType="1"/>
            <a:endCxn id="85090" idx="3"/>
          </p:cNvCxnSpPr>
          <p:nvPr/>
        </p:nvCxnSpPr>
        <p:spPr bwMode="auto">
          <a:xfrm>
            <a:off x="2751139" y="3201989"/>
            <a:ext cx="123825" cy="212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89" name="Straight Connector 514">
            <a:extLst>
              <a:ext uri="{FF2B5EF4-FFF2-40B4-BE49-F238E27FC236}">
                <a16:creationId xmlns:a16="http://schemas.microsoft.com/office/drawing/2014/main" id="{D864B866-E2AB-493E-9138-5D486C532D83}"/>
              </a:ext>
            </a:extLst>
          </p:cNvPr>
          <p:cNvCxnSpPr>
            <a:cxnSpLocks noChangeShapeType="1"/>
            <a:endCxn id="85090" idx="5"/>
          </p:cNvCxnSpPr>
          <p:nvPr/>
        </p:nvCxnSpPr>
        <p:spPr bwMode="auto">
          <a:xfrm flipV="1">
            <a:off x="2671763" y="4298950"/>
            <a:ext cx="203200" cy="7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5090" name="Oval 517">
            <a:extLst>
              <a:ext uri="{FF2B5EF4-FFF2-40B4-BE49-F238E27FC236}">
                <a16:creationId xmlns:a16="http://schemas.microsoft.com/office/drawing/2014/main" id="{27413E27-7A81-45B8-AFBA-0C446948A9A9}"/>
              </a:ext>
            </a:extLst>
          </p:cNvPr>
          <p:cNvSpPr>
            <a:spLocks noChangeArrowheads="1"/>
          </p:cNvSpPr>
          <p:nvPr/>
        </p:nvSpPr>
        <p:spPr bwMode="auto">
          <a:xfrm rot="5400000">
            <a:off x="2383632" y="3666332"/>
            <a:ext cx="1252537"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cxnSp>
        <p:nvCxnSpPr>
          <p:cNvPr id="85091" name="Straight Connector 39941">
            <a:extLst>
              <a:ext uri="{FF2B5EF4-FFF2-40B4-BE49-F238E27FC236}">
                <a16:creationId xmlns:a16="http://schemas.microsoft.com/office/drawing/2014/main" id="{285F63B2-050B-4AC4-8744-830C083640A6}"/>
              </a:ext>
            </a:extLst>
          </p:cNvPr>
          <p:cNvCxnSpPr>
            <a:cxnSpLocks noChangeShapeType="1"/>
            <a:stCxn id="85090" idx="0"/>
            <a:endCxn id="350" idx="2"/>
          </p:cNvCxnSpPr>
          <p:nvPr/>
        </p:nvCxnSpPr>
        <p:spPr bwMode="auto">
          <a:xfrm flipV="1">
            <a:off x="3200401" y="3754438"/>
            <a:ext cx="430213" cy="10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92" name="Straight Connector 524">
            <a:extLst>
              <a:ext uri="{FF2B5EF4-FFF2-40B4-BE49-F238E27FC236}">
                <a16:creationId xmlns:a16="http://schemas.microsoft.com/office/drawing/2014/main" id="{1A604259-CC4A-43A5-A351-B44A0D5F5A69}"/>
              </a:ext>
            </a:extLst>
          </p:cNvPr>
          <p:cNvCxnSpPr>
            <a:cxnSpLocks noChangeShapeType="1"/>
            <a:endCxn id="507" idx="2"/>
          </p:cNvCxnSpPr>
          <p:nvPr/>
        </p:nvCxnSpPr>
        <p:spPr bwMode="auto">
          <a:xfrm>
            <a:off x="3201989" y="4041776"/>
            <a:ext cx="465137" cy="341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93" name="Group 144">
            <a:extLst>
              <a:ext uri="{FF2B5EF4-FFF2-40B4-BE49-F238E27FC236}">
                <a16:creationId xmlns:a16="http://schemas.microsoft.com/office/drawing/2014/main" id="{A23EB860-68F4-4F18-874D-6D7CFE3DF14E}"/>
              </a:ext>
            </a:extLst>
          </p:cNvPr>
          <p:cNvGrpSpPr>
            <a:grpSpLocks/>
          </p:cNvGrpSpPr>
          <p:nvPr/>
        </p:nvGrpSpPr>
        <p:grpSpPr bwMode="auto">
          <a:xfrm>
            <a:off x="2117725" y="4070351"/>
            <a:ext cx="647700" cy="417513"/>
            <a:chOff x="3053396" y="4304255"/>
            <a:chExt cx="648422" cy="418253"/>
          </a:xfrm>
        </p:grpSpPr>
        <p:sp>
          <p:nvSpPr>
            <p:cNvPr id="85105" name="Freeform 84">
              <a:extLst>
                <a:ext uri="{FF2B5EF4-FFF2-40B4-BE49-F238E27FC236}">
                  <a16:creationId xmlns:a16="http://schemas.microsoft.com/office/drawing/2014/main" id="{24EF99DA-CEBD-47D0-93FD-5ECA5D7C85A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106" name="TextBox 146">
              <a:extLst>
                <a:ext uri="{FF2B5EF4-FFF2-40B4-BE49-F238E27FC236}">
                  <a16:creationId xmlns:a16="http://schemas.microsoft.com/office/drawing/2014/main" id="{82AEFE9B-DFC5-4F1B-9ACD-66FCFDF50188}"/>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5094" name="Group 131">
            <a:extLst>
              <a:ext uri="{FF2B5EF4-FFF2-40B4-BE49-F238E27FC236}">
                <a16:creationId xmlns:a16="http://schemas.microsoft.com/office/drawing/2014/main" id="{A8365F71-AEBA-46E8-A438-B00A64E36D34}"/>
              </a:ext>
            </a:extLst>
          </p:cNvPr>
          <p:cNvGrpSpPr>
            <a:grpSpLocks/>
          </p:cNvGrpSpPr>
          <p:nvPr/>
        </p:nvGrpSpPr>
        <p:grpSpPr bwMode="auto">
          <a:xfrm>
            <a:off x="2193925" y="3041651"/>
            <a:ext cx="647700" cy="417513"/>
            <a:chOff x="3053396" y="4304255"/>
            <a:chExt cx="648422" cy="418253"/>
          </a:xfrm>
        </p:grpSpPr>
        <p:sp>
          <p:nvSpPr>
            <p:cNvPr id="85103" name="Freeform 84">
              <a:extLst>
                <a:ext uri="{FF2B5EF4-FFF2-40B4-BE49-F238E27FC236}">
                  <a16:creationId xmlns:a16="http://schemas.microsoft.com/office/drawing/2014/main" id="{8E8FB22B-C591-4143-A132-D328D447A01C}"/>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104" name="TextBox 133">
              <a:extLst>
                <a:ext uri="{FF2B5EF4-FFF2-40B4-BE49-F238E27FC236}">
                  <a16:creationId xmlns:a16="http://schemas.microsoft.com/office/drawing/2014/main" id="{B5BB861E-C2D6-4366-A391-E676F25E03C6}"/>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5095" name="Group 153">
            <a:extLst>
              <a:ext uri="{FF2B5EF4-FFF2-40B4-BE49-F238E27FC236}">
                <a16:creationId xmlns:a16="http://schemas.microsoft.com/office/drawing/2014/main" id="{C2A66EDC-4E55-469F-B22A-47F662488D1C}"/>
              </a:ext>
            </a:extLst>
          </p:cNvPr>
          <p:cNvGrpSpPr>
            <a:grpSpLocks/>
          </p:cNvGrpSpPr>
          <p:nvPr/>
        </p:nvGrpSpPr>
        <p:grpSpPr bwMode="auto">
          <a:xfrm>
            <a:off x="2574925" y="2647951"/>
            <a:ext cx="647700" cy="417513"/>
            <a:chOff x="3053396" y="4304255"/>
            <a:chExt cx="648422" cy="418253"/>
          </a:xfrm>
        </p:grpSpPr>
        <p:sp>
          <p:nvSpPr>
            <p:cNvPr id="85101" name="Freeform 84">
              <a:extLst>
                <a:ext uri="{FF2B5EF4-FFF2-40B4-BE49-F238E27FC236}">
                  <a16:creationId xmlns:a16="http://schemas.microsoft.com/office/drawing/2014/main" id="{62FCB74F-535C-4315-874E-C98C3CE448F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102" name="TextBox 155">
              <a:extLst>
                <a:ext uri="{FF2B5EF4-FFF2-40B4-BE49-F238E27FC236}">
                  <a16:creationId xmlns:a16="http://schemas.microsoft.com/office/drawing/2014/main" id="{25DF2704-D338-4F7F-802F-A0D46DC61ADD}"/>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cxnSp>
        <p:nvCxnSpPr>
          <p:cNvPr id="85096" name="Straight Connector 509">
            <a:extLst>
              <a:ext uri="{FF2B5EF4-FFF2-40B4-BE49-F238E27FC236}">
                <a16:creationId xmlns:a16="http://schemas.microsoft.com/office/drawing/2014/main" id="{58B7E6FC-B1E6-4BFE-9E40-E0EAA2CD43FD}"/>
              </a:ext>
            </a:extLst>
          </p:cNvPr>
          <p:cNvCxnSpPr>
            <a:cxnSpLocks noChangeShapeType="1"/>
            <a:endCxn id="85098" idx="5"/>
          </p:cNvCxnSpPr>
          <p:nvPr/>
        </p:nvCxnSpPr>
        <p:spPr bwMode="auto">
          <a:xfrm flipH="1" flipV="1">
            <a:off x="6608763" y="5684838"/>
            <a:ext cx="520700" cy="169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97" name="Straight Connector 511">
            <a:extLst>
              <a:ext uri="{FF2B5EF4-FFF2-40B4-BE49-F238E27FC236}">
                <a16:creationId xmlns:a16="http://schemas.microsoft.com/office/drawing/2014/main" id="{82C09A60-5C25-45B3-9565-D36651020C18}"/>
              </a:ext>
            </a:extLst>
          </p:cNvPr>
          <p:cNvCxnSpPr>
            <a:cxnSpLocks noChangeShapeType="1"/>
          </p:cNvCxnSpPr>
          <p:nvPr/>
        </p:nvCxnSpPr>
        <p:spPr bwMode="auto">
          <a:xfrm flipV="1">
            <a:off x="4913314" y="5689600"/>
            <a:ext cx="306387"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5098" name="Oval 6">
            <a:extLst>
              <a:ext uri="{FF2B5EF4-FFF2-40B4-BE49-F238E27FC236}">
                <a16:creationId xmlns:a16="http://schemas.microsoft.com/office/drawing/2014/main" id="{82188BBA-68E5-4761-92CF-A0AF6A9762C0}"/>
              </a:ext>
            </a:extLst>
          </p:cNvPr>
          <p:cNvSpPr>
            <a:spLocks noChangeArrowheads="1"/>
          </p:cNvSpPr>
          <p:nvPr/>
        </p:nvSpPr>
        <p:spPr bwMode="auto">
          <a:xfrm>
            <a:off x="4864100" y="5359400"/>
            <a:ext cx="2044700"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85099" name="TextBox 9">
            <a:extLst>
              <a:ext uri="{FF2B5EF4-FFF2-40B4-BE49-F238E27FC236}">
                <a16:creationId xmlns:a16="http://schemas.microsoft.com/office/drawing/2014/main" id="{343AA8FC-8752-4266-8D1C-7A02DDF71D9D}"/>
              </a:ext>
            </a:extLst>
          </p:cNvPr>
          <p:cNvSpPr txBox="1">
            <a:spLocks noChangeArrowheads="1"/>
          </p:cNvSpPr>
          <p:nvPr/>
        </p:nvSpPr>
        <p:spPr bwMode="auto">
          <a:xfrm>
            <a:off x="5080000" y="5334000"/>
            <a:ext cx="15247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a:t>regional net</a:t>
            </a:r>
          </a:p>
        </p:txBody>
      </p:sp>
      <p:sp>
        <p:nvSpPr>
          <p:cNvPr id="85100" name="Rectangle 3">
            <a:extLst>
              <a:ext uri="{FF2B5EF4-FFF2-40B4-BE49-F238E27FC236}">
                <a16:creationId xmlns:a16="http://schemas.microsoft.com/office/drawing/2014/main" id="{A9E8405F-04DE-4280-BC66-841DD1C78831}"/>
              </a:ext>
            </a:extLst>
          </p:cNvPr>
          <p:cNvSpPr txBox="1">
            <a:spLocks noChangeArrowheads="1"/>
          </p:cNvSpPr>
          <p:nvPr/>
        </p:nvSpPr>
        <p:spPr bwMode="auto">
          <a:xfrm>
            <a:off x="1997075" y="1073150"/>
            <a:ext cx="8204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a:latin typeface="Gill Sans MT" panose="020B0502020104020203" pitchFamily="34" charset="0"/>
              </a:rPr>
              <a:t>… and regional networks may arise to connect access nets to ISPs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Oval 3">
            <a:extLst>
              <a:ext uri="{FF2B5EF4-FFF2-40B4-BE49-F238E27FC236}">
                <a16:creationId xmlns:a16="http://schemas.microsoft.com/office/drawing/2014/main" id="{0FD6758C-391B-4007-82D5-670DB90B369A}"/>
              </a:ext>
            </a:extLst>
          </p:cNvPr>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cxnSp>
        <p:nvCxnSpPr>
          <p:cNvPr id="87042" name="Straight Connector 10">
            <a:extLst>
              <a:ext uri="{FF2B5EF4-FFF2-40B4-BE49-F238E27FC236}">
                <a16:creationId xmlns:a16="http://schemas.microsoft.com/office/drawing/2014/main" id="{9F55DEEC-8639-4EF8-9F6A-0427BBD96597}"/>
              </a:ext>
            </a:extLst>
          </p:cNvPr>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3" name="Straight Connector 297">
            <a:extLst>
              <a:ext uri="{FF2B5EF4-FFF2-40B4-BE49-F238E27FC236}">
                <a16:creationId xmlns:a16="http://schemas.microsoft.com/office/drawing/2014/main" id="{ABFDBD85-54F5-401D-862B-B180CC39564F}"/>
              </a:ext>
            </a:extLst>
          </p:cNvPr>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4" name="Straight Connector 298">
            <a:extLst>
              <a:ext uri="{FF2B5EF4-FFF2-40B4-BE49-F238E27FC236}">
                <a16:creationId xmlns:a16="http://schemas.microsoft.com/office/drawing/2014/main" id="{7DB071A4-44BC-42F1-BA3C-71013535A6A3}"/>
              </a:ext>
            </a:extLst>
          </p:cNvPr>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5" name="Straight Connector 299">
            <a:extLst>
              <a:ext uri="{FF2B5EF4-FFF2-40B4-BE49-F238E27FC236}">
                <a16:creationId xmlns:a16="http://schemas.microsoft.com/office/drawing/2014/main" id="{B2895C84-E2E3-462C-8173-378954E20613}"/>
              </a:ext>
            </a:extLst>
          </p:cNvPr>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6" name="Straight Connector 300">
            <a:extLst>
              <a:ext uri="{FF2B5EF4-FFF2-40B4-BE49-F238E27FC236}">
                <a16:creationId xmlns:a16="http://schemas.microsoft.com/office/drawing/2014/main" id="{929198D7-810B-4FC3-A163-39444C62D62E}"/>
              </a:ext>
            </a:extLst>
          </p:cNvPr>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7" name="Straight Connector 301">
            <a:extLst>
              <a:ext uri="{FF2B5EF4-FFF2-40B4-BE49-F238E27FC236}">
                <a16:creationId xmlns:a16="http://schemas.microsoft.com/office/drawing/2014/main" id="{09AB1573-A47D-49DF-9C81-1CE042705E3D}"/>
              </a:ext>
            </a:extLst>
          </p:cNvPr>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8" name="Straight Connector 302">
            <a:extLst>
              <a:ext uri="{FF2B5EF4-FFF2-40B4-BE49-F238E27FC236}">
                <a16:creationId xmlns:a16="http://schemas.microsoft.com/office/drawing/2014/main" id="{DA798685-A676-4199-9964-81D196A4A1D6}"/>
              </a:ext>
            </a:extLst>
          </p:cNvPr>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9" name="Straight Connector 303">
            <a:extLst>
              <a:ext uri="{FF2B5EF4-FFF2-40B4-BE49-F238E27FC236}">
                <a16:creationId xmlns:a16="http://schemas.microsoft.com/office/drawing/2014/main" id="{C71F493F-76C3-421B-BC81-1075FA9595DC}"/>
              </a:ext>
            </a:extLst>
          </p:cNvPr>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50" name="Straight Connector 304">
            <a:extLst>
              <a:ext uri="{FF2B5EF4-FFF2-40B4-BE49-F238E27FC236}">
                <a16:creationId xmlns:a16="http://schemas.microsoft.com/office/drawing/2014/main" id="{C831241E-BFA8-485C-A8E2-057AADB6B185}"/>
              </a:ext>
            </a:extLst>
          </p:cNvPr>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7051" name="TextBox 39958">
            <a:extLst>
              <a:ext uri="{FF2B5EF4-FFF2-40B4-BE49-F238E27FC236}">
                <a16:creationId xmlns:a16="http://schemas.microsoft.com/office/drawing/2014/main" id="{F38C4350-F17B-4C4B-94AE-DDEC70BA2EDB}"/>
              </a:ext>
            </a:extLst>
          </p:cNvPr>
          <p:cNvSpPr txBox="1">
            <a:spLocks noChangeArrowheads="1"/>
          </p:cNvSpPr>
          <p:nvPr/>
        </p:nvSpPr>
        <p:spPr bwMode="auto">
          <a:xfrm>
            <a:off x="3179763" y="4533901"/>
            <a:ext cx="9763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t>ISP C</a:t>
            </a:r>
          </a:p>
        </p:txBody>
      </p:sp>
      <p:grpSp>
        <p:nvGrpSpPr>
          <p:cNvPr id="87052" name="Group 347">
            <a:extLst>
              <a:ext uri="{FF2B5EF4-FFF2-40B4-BE49-F238E27FC236}">
                <a16:creationId xmlns:a16="http://schemas.microsoft.com/office/drawing/2014/main" id="{CFD3FCDA-5B81-48EF-9C7C-CD6C52029F84}"/>
              </a:ext>
            </a:extLst>
          </p:cNvPr>
          <p:cNvGrpSpPr>
            <a:grpSpLocks/>
          </p:cNvGrpSpPr>
          <p:nvPr/>
        </p:nvGrpSpPr>
        <p:grpSpPr bwMode="auto">
          <a:xfrm>
            <a:off x="5056189" y="4419600"/>
            <a:ext cx="485775" cy="211138"/>
            <a:chOff x="1871277" y="1576300"/>
            <a:chExt cx="1128371" cy="437860"/>
          </a:xfrm>
        </p:grpSpPr>
        <p:sp>
          <p:nvSpPr>
            <p:cNvPr id="496" name="Oval 495">
              <a:extLst>
                <a:ext uri="{FF2B5EF4-FFF2-40B4-BE49-F238E27FC236}">
                  <a16:creationId xmlns:a16="http://schemas.microsoft.com/office/drawing/2014/main" id="{3B83C320-CE5E-4AC8-AA59-EEEE02220095}"/>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97" name="Rectangle 496">
              <a:extLst>
                <a:ext uri="{FF2B5EF4-FFF2-40B4-BE49-F238E27FC236}">
                  <a16:creationId xmlns:a16="http://schemas.microsoft.com/office/drawing/2014/main" id="{C5DE29F9-D512-4D79-B067-5F8955486DF3}"/>
                </a:ext>
              </a:extLst>
            </p:cNvPr>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8" name="Oval 497">
              <a:extLst>
                <a:ext uri="{FF2B5EF4-FFF2-40B4-BE49-F238E27FC236}">
                  <a16:creationId xmlns:a16="http://schemas.microsoft.com/office/drawing/2014/main" id="{B8DCE276-0398-4545-8A4F-10B7F59B154F}"/>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99" name="Freeform 498">
              <a:extLst>
                <a:ext uri="{FF2B5EF4-FFF2-40B4-BE49-F238E27FC236}">
                  <a16:creationId xmlns:a16="http://schemas.microsoft.com/office/drawing/2014/main" id="{EC35A678-8706-40F1-A493-0B287846B09E}"/>
                </a:ext>
              </a:extLst>
            </p:cNvPr>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00" name="Freeform 499">
              <a:extLst>
                <a:ext uri="{FF2B5EF4-FFF2-40B4-BE49-F238E27FC236}">
                  <a16:creationId xmlns:a16="http://schemas.microsoft.com/office/drawing/2014/main" id="{774DD447-E47F-4C32-B210-87DBAB25AC83}"/>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01" name="Freeform 500">
              <a:extLst>
                <a:ext uri="{FF2B5EF4-FFF2-40B4-BE49-F238E27FC236}">
                  <a16:creationId xmlns:a16="http://schemas.microsoft.com/office/drawing/2014/main" id="{AA171FD2-DE3F-4F2D-9F46-1D27D7BD974B}"/>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02" name="Freeform 501">
              <a:extLst>
                <a:ext uri="{FF2B5EF4-FFF2-40B4-BE49-F238E27FC236}">
                  <a16:creationId xmlns:a16="http://schemas.microsoft.com/office/drawing/2014/main" id="{23568583-3BDC-4A13-856A-645427B87665}"/>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03" name="Straight Connector 502">
              <a:extLst>
                <a:ext uri="{FF2B5EF4-FFF2-40B4-BE49-F238E27FC236}">
                  <a16:creationId xmlns:a16="http://schemas.microsoft.com/office/drawing/2014/main" id="{1CDA0231-9591-4479-A769-256602F3F5A8}"/>
                </a:ext>
              </a:extLst>
            </p:cNvPr>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a:extLst>
                <a:ext uri="{FF2B5EF4-FFF2-40B4-BE49-F238E27FC236}">
                  <a16:creationId xmlns:a16="http://schemas.microsoft.com/office/drawing/2014/main" id="{48B6B47D-4684-4123-9142-43C6ED924E34}"/>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53" name="Group 347">
            <a:extLst>
              <a:ext uri="{FF2B5EF4-FFF2-40B4-BE49-F238E27FC236}">
                <a16:creationId xmlns:a16="http://schemas.microsoft.com/office/drawing/2014/main" id="{72ED4420-8685-415F-8736-AF564CB45498}"/>
              </a:ext>
            </a:extLst>
          </p:cNvPr>
          <p:cNvGrpSpPr>
            <a:grpSpLocks/>
          </p:cNvGrpSpPr>
          <p:nvPr/>
        </p:nvGrpSpPr>
        <p:grpSpPr bwMode="auto">
          <a:xfrm>
            <a:off x="4587875" y="4773614"/>
            <a:ext cx="484188" cy="211137"/>
            <a:chOff x="1871277" y="1576300"/>
            <a:chExt cx="1128371" cy="437860"/>
          </a:xfrm>
        </p:grpSpPr>
        <p:sp>
          <p:nvSpPr>
            <p:cNvPr id="478" name="Oval 477">
              <a:extLst>
                <a:ext uri="{FF2B5EF4-FFF2-40B4-BE49-F238E27FC236}">
                  <a16:creationId xmlns:a16="http://schemas.microsoft.com/office/drawing/2014/main" id="{B83226B4-4502-4BF9-8C74-CEF54D6D9272}"/>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79" name="Rectangle 478">
              <a:extLst>
                <a:ext uri="{FF2B5EF4-FFF2-40B4-BE49-F238E27FC236}">
                  <a16:creationId xmlns:a16="http://schemas.microsoft.com/office/drawing/2014/main" id="{B35B6F8E-C0FB-40FD-AC4E-295BAF64A467}"/>
                </a:ext>
              </a:extLst>
            </p:cNvPr>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80" name="Oval 479">
              <a:extLst>
                <a:ext uri="{FF2B5EF4-FFF2-40B4-BE49-F238E27FC236}">
                  <a16:creationId xmlns:a16="http://schemas.microsoft.com/office/drawing/2014/main" id="{84711F34-9064-495C-B847-B75480359555}"/>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81" name="Freeform 480">
              <a:extLst>
                <a:ext uri="{FF2B5EF4-FFF2-40B4-BE49-F238E27FC236}">
                  <a16:creationId xmlns:a16="http://schemas.microsoft.com/office/drawing/2014/main" id="{FE3BD696-663F-410D-8A42-F17A353DAA72}"/>
                </a:ext>
              </a:extLst>
            </p:cNvPr>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82" name="Freeform 481">
              <a:extLst>
                <a:ext uri="{FF2B5EF4-FFF2-40B4-BE49-F238E27FC236}">
                  <a16:creationId xmlns:a16="http://schemas.microsoft.com/office/drawing/2014/main" id="{AF291631-0444-4111-A713-1EA04218FDB6}"/>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83" name="Freeform 482">
              <a:extLst>
                <a:ext uri="{FF2B5EF4-FFF2-40B4-BE49-F238E27FC236}">
                  <a16:creationId xmlns:a16="http://schemas.microsoft.com/office/drawing/2014/main" id="{1498F2F6-3D98-4697-AEEE-FB35EC646A8D}"/>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84" name="Freeform 483">
              <a:extLst>
                <a:ext uri="{FF2B5EF4-FFF2-40B4-BE49-F238E27FC236}">
                  <a16:creationId xmlns:a16="http://schemas.microsoft.com/office/drawing/2014/main" id="{A01AC2FF-2F18-4201-9A6B-D59F17D919A6}"/>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85" name="Straight Connector 484">
              <a:extLst>
                <a:ext uri="{FF2B5EF4-FFF2-40B4-BE49-F238E27FC236}">
                  <a16:creationId xmlns:a16="http://schemas.microsoft.com/office/drawing/2014/main" id="{26721489-9BB2-4C7F-A339-E0C12BA59479}"/>
                </a:ext>
              </a:extLst>
            </p:cNvPr>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a:extLst>
                <a:ext uri="{FF2B5EF4-FFF2-40B4-BE49-F238E27FC236}">
                  <a16:creationId xmlns:a16="http://schemas.microsoft.com/office/drawing/2014/main" id="{43469392-DE4C-4D39-A954-C8645724C779}"/>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54" name="Group 347">
            <a:extLst>
              <a:ext uri="{FF2B5EF4-FFF2-40B4-BE49-F238E27FC236}">
                <a16:creationId xmlns:a16="http://schemas.microsoft.com/office/drawing/2014/main" id="{247ADAF9-E6E9-40E6-951C-84E0A20E6295}"/>
              </a:ext>
            </a:extLst>
          </p:cNvPr>
          <p:cNvGrpSpPr>
            <a:grpSpLocks/>
          </p:cNvGrpSpPr>
          <p:nvPr/>
        </p:nvGrpSpPr>
        <p:grpSpPr bwMode="auto">
          <a:xfrm>
            <a:off x="4148139" y="4560889"/>
            <a:ext cx="484187" cy="211137"/>
            <a:chOff x="1871277" y="1576300"/>
            <a:chExt cx="1128371" cy="437860"/>
          </a:xfrm>
        </p:grpSpPr>
        <p:sp>
          <p:nvSpPr>
            <p:cNvPr id="469" name="Oval 468">
              <a:extLst>
                <a:ext uri="{FF2B5EF4-FFF2-40B4-BE49-F238E27FC236}">
                  <a16:creationId xmlns:a16="http://schemas.microsoft.com/office/drawing/2014/main" id="{E29ABA0F-F331-4701-8955-5091A9C59E5D}"/>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70" name="Rectangle 469">
              <a:extLst>
                <a:ext uri="{FF2B5EF4-FFF2-40B4-BE49-F238E27FC236}">
                  <a16:creationId xmlns:a16="http://schemas.microsoft.com/office/drawing/2014/main" id="{BAAE6BE9-1A70-4424-85C3-AA8FD5034D11}"/>
                </a:ext>
              </a:extLst>
            </p:cNvPr>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71" name="Oval 470">
              <a:extLst>
                <a:ext uri="{FF2B5EF4-FFF2-40B4-BE49-F238E27FC236}">
                  <a16:creationId xmlns:a16="http://schemas.microsoft.com/office/drawing/2014/main" id="{27F76E86-A4BF-4D7E-AC8D-A6B30773DCE8}"/>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72" name="Freeform 471">
              <a:extLst>
                <a:ext uri="{FF2B5EF4-FFF2-40B4-BE49-F238E27FC236}">
                  <a16:creationId xmlns:a16="http://schemas.microsoft.com/office/drawing/2014/main" id="{B9CB8643-6BAC-4136-A7F1-6B3A8E36C600}"/>
                </a:ext>
              </a:extLst>
            </p:cNvPr>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73" name="Freeform 472">
              <a:extLst>
                <a:ext uri="{FF2B5EF4-FFF2-40B4-BE49-F238E27FC236}">
                  <a16:creationId xmlns:a16="http://schemas.microsoft.com/office/drawing/2014/main" id="{58FE0728-D439-4B19-BE2B-04FCF1547AAF}"/>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74" name="Freeform 473">
              <a:extLst>
                <a:ext uri="{FF2B5EF4-FFF2-40B4-BE49-F238E27FC236}">
                  <a16:creationId xmlns:a16="http://schemas.microsoft.com/office/drawing/2014/main" id="{44E5DF78-D2B3-471E-A67E-807EDCD290E3}"/>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75" name="Freeform 474">
              <a:extLst>
                <a:ext uri="{FF2B5EF4-FFF2-40B4-BE49-F238E27FC236}">
                  <a16:creationId xmlns:a16="http://schemas.microsoft.com/office/drawing/2014/main" id="{3582FEA0-2D01-4E0B-BC17-866902B0A9A6}"/>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76" name="Straight Connector 475">
              <a:extLst>
                <a:ext uri="{FF2B5EF4-FFF2-40B4-BE49-F238E27FC236}">
                  <a16:creationId xmlns:a16="http://schemas.microsoft.com/office/drawing/2014/main" id="{5E5D8E15-A357-42D1-8ADF-87C59D73B8E4}"/>
                </a:ext>
              </a:extLst>
            </p:cNvPr>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a:extLst>
                <a:ext uri="{FF2B5EF4-FFF2-40B4-BE49-F238E27FC236}">
                  <a16:creationId xmlns:a16="http://schemas.microsoft.com/office/drawing/2014/main" id="{310F10B5-B19E-4712-8CD9-9EEFA9B24F8A}"/>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55" name="Group 347">
            <a:extLst>
              <a:ext uri="{FF2B5EF4-FFF2-40B4-BE49-F238E27FC236}">
                <a16:creationId xmlns:a16="http://schemas.microsoft.com/office/drawing/2014/main" id="{87BD016F-1D00-43E0-976C-EA592C126404}"/>
              </a:ext>
            </a:extLst>
          </p:cNvPr>
          <p:cNvGrpSpPr>
            <a:grpSpLocks/>
          </p:cNvGrpSpPr>
          <p:nvPr/>
        </p:nvGrpSpPr>
        <p:grpSpPr bwMode="auto">
          <a:xfrm>
            <a:off x="3941764" y="4854575"/>
            <a:ext cx="484187" cy="211138"/>
            <a:chOff x="1871277" y="1576300"/>
            <a:chExt cx="1128371" cy="437860"/>
          </a:xfrm>
        </p:grpSpPr>
        <p:sp>
          <p:nvSpPr>
            <p:cNvPr id="460" name="Oval 459">
              <a:extLst>
                <a:ext uri="{FF2B5EF4-FFF2-40B4-BE49-F238E27FC236}">
                  <a16:creationId xmlns:a16="http://schemas.microsoft.com/office/drawing/2014/main" id="{3B60C97D-72DC-44E5-8BC6-AB15E169CDE8}"/>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61" name="Rectangle 460">
              <a:extLst>
                <a:ext uri="{FF2B5EF4-FFF2-40B4-BE49-F238E27FC236}">
                  <a16:creationId xmlns:a16="http://schemas.microsoft.com/office/drawing/2014/main" id="{F134FE76-86DC-4871-B981-3D6B78EFCD63}"/>
                </a:ext>
              </a:extLst>
            </p:cNvPr>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62" name="Oval 461">
              <a:extLst>
                <a:ext uri="{FF2B5EF4-FFF2-40B4-BE49-F238E27FC236}">
                  <a16:creationId xmlns:a16="http://schemas.microsoft.com/office/drawing/2014/main" id="{BB5164E9-35AD-4F9F-9D43-F4E0309B55BD}"/>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63" name="Freeform 462">
              <a:extLst>
                <a:ext uri="{FF2B5EF4-FFF2-40B4-BE49-F238E27FC236}">
                  <a16:creationId xmlns:a16="http://schemas.microsoft.com/office/drawing/2014/main" id="{6C40D9D1-900B-4B1E-AC36-69050AF7F550}"/>
                </a:ext>
              </a:extLst>
            </p:cNvPr>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64" name="Freeform 463">
              <a:extLst>
                <a:ext uri="{FF2B5EF4-FFF2-40B4-BE49-F238E27FC236}">
                  <a16:creationId xmlns:a16="http://schemas.microsoft.com/office/drawing/2014/main" id="{3ECADB83-0DA3-42E1-9834-38794823617F}"/>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65" name="Freeform 464">
              <a:extLst>
                <a:ext uri="{FF2B5EF4-FFF2-40B4-BE49-F238E27FC236}">
                  <a16:creationId xmlns:a16="http://schemas.microsoft.com/office/drawing/2014/main" id="{648531D3-A52D-44C7-A6B4-D8E48E069E10}"/>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66" name="Freeform 465">
              <a:extLst>
                <a:ext uri="{FF2B5EF4-FFF2-40B4-BE49-F238E27FC236}">
                  <a16:creationId xmlns:a16="http://schemas.microsoft.com/office/drawing/2014/main" id="{46889928-07B3-47D1-A2EF-C82383EB1D3F}"/>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67" name="Straight Connector 466">
              <a:extLst>
                <a:ext uri="{FF2B5EF4-FFF2-40B4-BE49-F238E27FC236}">
                  <a16:creationId xmlns:a16="http://schemas.microsoft.com/office/drawing/2014/main" id="{9736C912-001E-4075-8B1A-E2037B8D5A49}"/>
                </a:ext>
              </a:extLst>
            </p:cNvPr>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a:extLst>
                <a:ext uri="{FF2B5EF4-FFF2-40B4-BE49-F238E27FC236}">
                  <a16:creationId xmlns:a16="http://schemas.microsoft.com/office/drawing/2014/main" id="{65F6B72B-1C61-45DE-9341-8425C16C6FD1}"/>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7056" name="Oval 3">
            <a:extLst>
              <a:ext uri="{FF2B5EF4-FFF2-40B4-BE49-F238E27FC236}">
                <a16:creationId xmlns:a16="http://schemas.microsoft.com/office/drawing/2014/main" id="{7D84E235-4607-4120-88C8-1E850F3C1C92}"/>
              </a:ext>
            </a:extLst>
          </p:cNvPr>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cxnSp>
        <p:nvCxnSpPr>
          <p:cNvPr id="87057" name="Straight Connector 10">
            <a:extLst>
              <a:ext uri="{FF2B5EF4-FFF2-40B4-BE49-F238E27FC236}">
                <a16:creationId xmlns:a16="http://schemas.microsoft.com/office/drawing/2014/main" id="{93130AB5-0A98-4EDA-BB26-F3B818FCCD74}"/>
              </a:ext>
            </a:extLst>
          </p:cNvPr>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58" name="Straight Connector 297">
            <a:extLst>
              <a:ext uri="{FF2B5EF4-FFF2-40B4-BE49-F238E27FC236}">
                <a16:creationId xmlns:a16="http://schemas.microsoft.com/office/drawing/2014/main" id="{1599BD6D-4569-40A0-BAE7-DFBAAB9D7928}"/>
              </a:ext>
            </a:extLst>
          </p:cNvPr>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59" name="Straight Connector 298">
            <a:extLst>
              <a:ext uri="{FF2B5EF4-FFF2-40B4-BE49-F238E27FC236}">
                <a16:creationId xmlns:a16="http://schemas.microsoft.com/office/drawing/2014/main" id="{A4E73D69-E9D1-4EAA-8B11-A221E74F0CBD}"/>
              </a:ext>
            </a:extLst>
          </p:cNvPr>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0" name="Straight Connector 299">
            <a:extLst>
              <a:ext uri="{FF2B5EF4-FFF2-40B4-BE49-F238E27FC236}">
                <a16:creationId xmlns:a16="http://schemas.microsoft.com/office/drawing/2014/main" id="{36C602C1-4508-4D3D-9D0A-F180FAA6B8C2}"/>
              </a:ext>
            </a:extLst>
          </p:cNvPr>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1" name="Straight Connector 300">
            <a:extLst>
              <a:ext uri="{FF2B5EF4-FFF2-40B4-BE49-F238E27FC236}">
                <a16:creationId xmlns:a16="http://schemas.microsoft.com/office/drawing/2014/main" id="{564B52BF-9EE2-4FDA-AF69-9D38E14F0231}"/>
              </a:ext>
            </a:extLst>
          </p:cNvPr>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2" name="Straight Connector 301">
            <a:extLst>
              <a:ext uri="{FF2B5EF4-FFF2-40B4-BE49-F238E27FC236}">
                <a16:creationId xmlns:a16="http://schemas.microsoft.com/office/drawing/2014/main" id="{E6BF9BD0-5C08-4848-85F6-77D334553B69}"/>
              </a:ext>
            </a:extLst>
          </p:cNvPr>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3" name="Straight Connector 302">
            <a:extLst>
              <a:ext uri="{FF2B5EF4-FFF2-40B4-BE49-F238E27FC236}">
                <a16:creationId xmlns:a16="http://schemas.microsoft.com/office/drawing/2014/main" id="{72130AF8-5BC4-480A-8770-4FABCB4CBC35}"/>
              </a:ext>
            </a:extLst>
          </p:cNvPr>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4" name="Straight Connector 303">
            <a:extLst>
              <a:ext uri="{FF2B5EF4-FFF2-40B4-BE49-F238E27FC236}">
                <a16:creationId xmlns:a16="http://schemas.microsoft.com/office/drawing/2014/main" id="{BCC39BD3-A728-4DBA-A5C6-61F9EBAE1C23}"/>
              </a:ext>
            </a:extLst>
          </p:cNvPr>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5" name="Straight Connector 304">
            <a:extLst>
              <a:ext uri="{FF2B5EF4-FFF2-40B4-BE49-F238E27FC236}">
                <a16:creationId xmlns:a16="http://schemas.microsoft.com/office/drawing/2014/main" id="{98EF5C98-B1D6-4EDD-89CA-0361B0985140}"/>
              </a:ext>
            </a:extLst>
          </p:cNvPr>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7066" name="TextBox 39958">
            <a:extLst>
              <a:ext uri="{FF2B5EF4-FFF2-40B4-BE49-F238E27FC236}">
                <a16:creationId xmlns:a16="http://schemas.microsoft.com/office/drawing/2014/main" id="{6E6B6FBA-3A2A-41AB-8B5B-758F40599470}"/>
              </a:ext>
            </a:extLst>
          </p:cNvPr>
          <p:cNvSpPr txBox="1">
            <a:spLocks noChangeArrowheads="1"/>
          </p:cNvSpPr>
          <p:nvPr/>
        </p:nvSpPr>
        <p:spPr bwMode="auto">
          <a:xfrm>
            <a:off x="6288088" y="3983039"/>
            <a:ext cx="9587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t>ISP B</a:t>
            </a:r>
          </a:p>
        </p:txBody>
      </p:sp>
      <p:grpSp>
        <p:nvGrpSpPr>
          <p:cNvPr id="87067" name="Group 347">
            <a:extLst>
              <a:ext uri="{FF2B5EF4-FFF2-40B4-BE49-F238E27FC236}">
                <a16:creationId xmlns:a16="http://schemas.microsoft.com/office/drawing/2014/main" id="{2F2B3666-AFD1-421C-92DA-D491D046F1D5}"/>
              </a:ext>
            </a:extLst>
          </p:cNvPr>
          <p:cNvGrpSpPr>
            <a:grpSpLocks/>
          </p:cNvGrpSpPr>
          <p:nvPr/>
        </p:nvGrpSpPr>
        <p:grpSpPr bwMode="auto">
          <a:xfrm>
            <a:off x="6821489" y="3752851"/>
            <a:ext cx="530225" cy="214313"/>
            <a:chOff x="1871277" y="1576300"/>
            <a:chExt cx="1128371" cy="437860"/>
          </a:xfrm>
        </p:grpSpPr>
        <p:sp>
          <p:nvSpPr>
            <p:cNvPr id="597" name="Oval 596">
              <a:extLst>
                <a:ext uri="{FF2B5EF4-FFF2-40B4-BE49-F238E27FC236}">
                  <a16:creationId xmlns:a16="http://schemas.microsoft.com/office/drawing/2014/main" id="{F52FAFB0-833F-4079-8DD8-7033F8E5202E}"/>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8" name="Rectangle 597">
              <a:extLst>
                <a:ext uri="{FF2B5EF4-FFF2-40B4-BE49-F238E27FC236}">
                  <a16:creationId xmlns:a16="http://schemas.microsoft.com/office/drawing/2014/main" id="{645B578B-46C3-4E7E-80E8-BB10ABF5ADBA}"/>
                </a:ext>
              </a:extLst>
            </p:cNvPr>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9" name="Oval 598">
              <a:extLst>
                <a:ext uri="{FF2B5EF4-FFF2-40B4-BE49-F238E27FC236}">
                  <a16:creationId xmlns:a16="http://schemas.microsoft.com/office/drawing/2014/main" id="{A31E6FD1-16AF-42F3-87E2-149A0E927F41}"/>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0" name="Freeform 599">
              <a:extLst>
                <a:ext uri="{FF2B5EF4-FFF2-40B4-BE49-F238E27FC236}">
                  <a16:creationId xmlns:a16="http://schemas.microsoft.com/office/drawing/2014/main" id="{59FB7B44-6C8C-4A55-A907-9A4FC48F521C}"/>
                </a:ext>
              </a:extLst>
            </p:cNvPr>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1" name="Freeform 600">
              <a:extLst>
                <a:ext uri="{FF2B5EF4-FFF2-40B4-BE49-F238E27FC236}">
                  <a16:creationId xmlns:a16="http://schemas.microsoft.com/office/drawing/2014/main" id="{FD7EBB1B-FF34-4FEF-AF47-BE26D9F93958}"/>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2" name="Freeform 601">
              <a:extLst>
                <a:ext uri="{FF2B5EF4-FFF2-40B4-BE49-F238E27FC236}">
                  <a16:creationId xmlns:a16="http://schemas.microsoft.com/office/drawing/2014/main" id="{656DCF66-DA4D-4222-BB55-6303D8C102E5}"/>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3" name="Freeform 602">
              <a:extLst>
                <a:ext uri="{FF2B5EF4-FFF2-40B4-BE49-F238E27FC236}">
                  <a16:creationId xmlns:a16="http://schemas.microsoft.com/office/drawing/2014/main" id="{1028FF21-3B5B-4F0A-AE11-607727850780}"/>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04" name="Straight Connector 603">
              <a:extLst>
                <a:ext uri="{FF2B5EF4-FFF2-40B4-BE49-F238E27FC236}">
                  <a16:creationId xmlns:a16="http://schemas.microsoft.com/office/drawing/2014/main" id="{424E2975-35E2-4C67-BFA5-B1138FCDC10F}"/>
                </a:ext>
              </a:extLst>
            </p:cNvPr>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a:extLst>
                <a:ext uri="{FF2B5EF4-FFF2-40B4-BE49-F238E27FC236}">
                  <a16:creationId xmlns:a16="http://schemas.microsoft.com/office/drawing/2014/main" id="{C615F764-2E70-4E28-8E7C-187AEFF88808}"/>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68" name="Group 347">
            <a:extLst>
              <a:ext uri="{FF2B5EF4-FFF2-40B4-BE49-F238E27FC236}">
                <a16:creationId xmlns:a16="http://schemas.microsoft.com/office/drawing/2014/main" id="{074A005D-2636-46D8-9DB5-EB262F2AC8F4}"/>
              </a:ext>
            </a:extLst>
          </p:cNvPr>
          <p:cNvGrpSpPr>
            <a:grpSpLocks/>
          </p:cNvGrpSpPr>
          <p:nvPr/>
        </p:nvGrpSpPr>
        <p:grpSpPr bwMode="auto">
          <a:xfrm>
            <a:off x="7827964" y="4227513"/>
            <a:ext cx="530225" cy="214312"/>
            <a:chOff x="1871277" y="1576300"/>
            <a:chExt cx="1128371" cy="437860"/>
          </a:xfrm>
        </p:grpSpPr>
        <p:sp>
          <p:nvSpPr>
            <p:cNvPr id="570" name="Oval 569">
              <a:extLst>
                <a:ext uri="{FF2B5EF4-FFF2-40B4-BE49-F238E27FC236}">
                  <a16:creationId xmlns:a16="http://schemas.microsoft.com/office/drawing/2014/main" id="{BBFA2901-0AE4-4971-85EC-13DB445826E0}"/>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1" name="Rectangle 570">
              <a:extLst>
                <a:ext uri="{FF2B5EF4-FFF2-40B4-BE49-F238E27FC236}">
                  <a16:creationId xmlns:a16="http://schemas.microsoft.com/office/drawing/2014/main" id="{672B05B7-5528-46C9-A800-10C2385597E2}"/>
                </a:ext>
              </a:extLst>
            </p:cNvPr>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2" name="Oval 571">
              <a:extLst>
                <a:ext uri="{FF2B5EF4-FFF2-40B4-BE49-F238E27FC236}">
                  <a16:creationId xmlns:a16="http://schemas.microsoft.com/office/drawing/2014/main" id="{D87DEAFF-AA35-4F14-BB9A-D0145CC7568D}"/>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3" name="Freeform 572">
              <a:extLst>
                <a:ext uri="{FF2B5EF4-FFF2-40B4-BE49-F238E27FC236}">
                  <a16:creationId xmlns:a16="http://schemas.microsoft.com/office/drawing/2014/main" id="{E84B9C3D-AD33-428F-9CDE-0FBB40F169AB}"/>
                </a:ext>
              </a:extLst>
            </p:cNvPr>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4" name="Freeform 573">
              <a:extLst>
                <a:ext uri="{FF2B5EF4-FFF2-40B4-BE49-F238E27FC236}">
                  <a16:creationId xmlns:a16="http://schemas.microsoft.com/office/drawing/2014/main" id="{DEA92E27-2110-4CE6-86C5-6858806C3E53}"/>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5" name="Freeform 574">
              <a:extLst>
                <a:ext uri="{FF2B5EF4-FFF2-40B4-BE49-F238E27FC236}">
                  <a16:creationId xmlns:a16="http://schemas.microsoft.com/office/drawing/2014/main" id="{AF1374E3-0E09-4BED-8D53-2F271782B72D}"/>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6" name="Freeform 575">
              <a:extLst>
                <a:ext uri="{FF2B5EF4-FFF2-40B4-BE49-F238E27FC236}">
                  <a16:creationId xmlns:a16="http://schemas.microsoft.com/office/drawing/2014/main" id="{E874370D-A70D-4D43-9E97-243EAA5A201B}"/>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77" name="Straight Connector 576">
              <a:extLst>
                <a:ext uri="{FF2B5EF4-FFF2-40B4-BE49-F238E27FC236}">
                  <a16:creationId xmlns:a16="http://schemas.microsoft.com/office/drawing/2014/main" id="{0196D07C-A733-473F-ACDE-3C4A3D8FC5EE}"/>
                </a:ext>
              </a:extLst>
            </p:cNvPr>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a:extLst>
                <a:ext uri="{FF2B5EF4-FFF2-40B4-BE49-F238E27FC236}">
                  <a16:creationId xmlns:a16="http://schemas.microsoft.com/office/drawing/2014/main" id="{4FBAE432-1D8F-4F77-BB52-AAD3969C0055}"/>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69" name="Group 347">
            <a:extLst>
              <a:ext uri="{FF2B5EF4-FFF2-40B4-BE49-F238E27FC236}">
                <a16:creationId xmlns:a16="http://schemas.microsoft.com/office/drawing/2014/main" id="{60978524-78D4-4857-8945-701A5FD5E864}"/>
              </a:ext>
            </a:extLst>
          </p:cNvPr>
          <p:cNvGrpSpPr>
            <a:grpSpLocks/>
          </p:cNvGrpSpPr>
          <p:nvPr/>
        </p:nvGrpSpPr>
        <p:grpSpPr bwMode="auto">
          <a:xfrm>
            <a:off x="7346951" y="4011613"/>
            <a:ext cx="530225" cy="214312"/>
            <a:chOff x="1871277" y="1576300"/>
            <a:chExt cx="1128371" cy="437860"/>
          </a:xfrm>
        </p:grpSpPr>
        <p:sp>
          <p:nvSpPr>
            <p:cNvPr id="561" name="Oval 560">
              <a:extLst>
                <a:ext uri="{FF2B5EF4-FFF2-40B4-BE49-F238E27FC236}">
                  <a16:creationId xmlns:a16="http://schemas.microsoft.com/office/drawing/2014/main" id="{00537B48-B324-4CCE-AE5C-3C5EF92A6142}"/>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62" name="Rectangle 561">
              <a:extLst>
                <a:ext uri="{FF2B5EF4-FFF2-40B4-BE49-F238E27FC236}">
                  <a16:creationId xmlns:a16="http://schemas.microsoft.com/office/drawing/2014/main" id="{0764F704-1AD8-4E51-B7C5-1A7FA1945749}"/>
                </a:ext>
              </a:extLst>
            </p:cNvPr>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3" name="Oval 562">
              <a:extLst>
                <a:ext uri="{FF2B5EF4-FFF2-40B4-BE49-F238E27FC236}">
                  <a16:creationId xmlns:a16="http://schemas.microsoft.com/office/drawing/2014/main" id="{BA63A839-1DBE-4393-A43E-2EB402AC1D51}"/>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64" name="Freeform 563">
              <a:extLst>
                <a:ext uri="{FF2B5EF4-FFF2-40B4-BE49-F238E27FC236}">
                  <a16:creationId xmlns:a16="http://schemas.microsoft.com/office/drawing/2014/main" id="{E8567FE2-A426-4F64-860C-703AE004A253}"/>
                </a:ext>
              </a:extLst>
            </p:cNvPr>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5" name="Freeform 564">
              <a:extLst>
                <a:ext uri="{FF2B5EF4-FFF2-40B4-BE49-F238E27FC236}">
                  <a16:creationId xmlns:a16="http://schemas.microsoft.com/office/drawing/2014/main" id="{59B1F548-4549-4D9D-9430-60D8815396D4}"/>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66" name="Freeform 565">
              <a:extLst>
                <a:ext uri="{FF2B5EF4-FFF2-40B4-BE49-F238E27FC236}">
                  <a16:creationId xmlns:a16="http://schemas.microsoft.com/office/drawing/2014/main" id="{EAD29F32-0CE5-4631-8E82-E751603531E1}"/>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67" name="Freeform 566">
              <a:extLst>
                <a:ext uri="{FF2B5EF4-FFF2-40B4-BE49-F238E27FC236}">
                  <a16:creationId xmlns:a16="http://schemas.microsoft.com/office/drawing/2014/main" id="{06CE162C-5FA8-42B2-897B-83BE93A4B3A3}"/>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68" name="Straight Connector 567">
              <a:extLst>
                <a:ext uri="{FF2B5EF4-FFF2-40B4-BE49-F238E27FC236}">
                  <a16:creationId xmlns:a16="http://schemas.microsoft.com/office/drawing/2014/main" id="{53680EFE-6D5F-489F-9783-670D2B5B5A6D}"/>
                </a:ext>
              </a:extLst>
            </p:cNvPr>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a:extLst>
                <a:ext uri="{FF2B5EF4-FFF2-40B4-BE49-F238E27FC236}">
                  <a16:creationId xmlns:a16="http://schemas.microsoft.com/office/drawing/2014/main" id="{40A340F3-C81C-4F39-8E61-4E7313DAA87D}"/>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70" name="Group 347">
            <a:extLst>
              <a:ext uri="{FF2B5EF4-FFF2-40B4-BE49-F238E27FC236}">
                <a16:creationId xmlns:a16="http://schemas.microsoft.com/office/drawing/2014/main" id="{E4AF6C0D-008A-4EC7-8F9A-90C98E6F9FB0}"/>
              </a:ext>
            </a:extLst>
          </p:cNvPr>
          <p:cNvGrpSpPr>
            <a:grpSpLocks/>
          </p:cNvGrpSpPr>
          <p:nvPr/>
        </p:nvGrpSpPr>
        <p:grpSpPr bwMode="auto">
          <a:xfrm>
            <a:off x="7121526" y="4310063"/>
            <a:ext cx="530225" cy="214312"/>
            <a:chOff x="1871277" y="1576300"/>
            <a:chExt cx="1128371" cy="437860"/>
          </a:xfrm>
        </p:grpSpPr>
        <p:sp>
          <p:nvSpPr>
            <p:cNvPr id="552" name="Oval 551">
              <a:extLst>
                <a:ext uri="{FF2B5EF4-FFF2-40B4-BE49-F238E27FC236}">
                  <a16:creationId xmlns:a16="http://schemas.microsoft.com/office/drawing/2014/main" id="{9BE75608-718D-46B5-9652-2277ECF648FE}"/>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53" name="Rectangle 552">
              <a:extLst>
                <a:ext uri="{FF2B5EF4-FFF2-40B4-BE49-F238E27FC236}">
                  <a16:creationId xmlns:a16="http://schemas.microsoft.com/office/drawing/2014/main" id="{352E5197-1F14-4F75-832A-74C2FD8939F6}"/>
                </a:ext>
              </a:extLst>
            </p:cNvPr>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4" name="Oval 553">
              <a:extLst>
                <a:ext uri="{FF2B5EF4-FFF2-40B4-BE49-F238E27FC236}">
                  <a16:creationId xmlns:a16="http://schemas.microsoft.com/office/drawing/2014/main" id="{9C98D383-184A-437D-817E-9A24C964D408}"/>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55" name="Freeform 554">
              <a:extLst>
                <a:ext uri="{FF2B5EF4-FFF2-40B4-BE49-F238E27FC236}">
                  <a16:creationId xmlns:a16="http://schemas.microsoft.com/office/drawing/2014/main" id="{4AA70F0B-718E-46DC-8E75-19F82EAB95E3}"/>
                </a:ext>
              </a:extLst>
            </p:cNvPr>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6" name="Freeform 555">
              <a:extLst>
                <a:ext uri="{FF2B5EF4-FFF2-40B4-BE49-F238E27FC236}">
                  <a16:creationId xmlns:a16="http://schemas.microsoft.com/office/drawing/2014/main" id="{26BADA42-E4A8-4C75-A809-6476A728043C}"/>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57" name="Freeform 556">
              <a:extLst>
                <a:ext uri="{FF2B5EF4-FFF2-40B4-BE49-F238E27FC236}">
                  <a16:creationId xmlns:a16="http://schemas.microsoft.com/office/drawing/2014/main" id="{80A822FA-CCB9-45D6-BCD3-C041CC45158D}"/>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58" name="Freeform 557">
              <a:extLst>
                <a:ext uri="{FF2B5EF4-FFF2-40B4-BE49-F238E27FC236}">
                  <a16:creationId xmlns:a16="http://schemas.microsoft.com/office/drawing/2014/main" id="{83E954FC-4285-4B08-B761-9D29B029D002}"/>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59" name="Straight Connector 558">
              <a:extLst>
                <a:ext uri="{FF2B5EF4-FFF2-40B4-BE49-F238E27FC236}">
                  <a16:creationId xmlns:a16="http://schemas.microsoft.com/office/drawing/2014/main" id="{47BAD086-888A-4985-9F07-E1FE21CBDDBE}"/>
                </a:ext>
              </a:extLst>
            </p:cNvPr>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a:extLst>
                <a:ext uri="{FF2B5EF4-FFF2-40B4-BE49-F238E27FC236}">
                  <a16:creationId xmlns:a16="http://schemas.microsoft.com/office/drawing/2014/main" id="{1CF662EB-7E8D-4687-8589-30ACA64FB7BF}"/>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7071" name="Oval 3">
            <a:extLst>
              <a:ext uri="{FF2B5EF4-FFF2-40B4-BE49-F238E27FC236}">
                <a16:creationId xmlns:a16="http://schemas.microsoft.com/office/drawing/2014/main" id="{C0E8678C-F3DB-49F9-9295-E2B1B9970250}"/>
              </a:ext>
            </a:extLst>
          </p:cNvPr>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cxnSp>
        <p:nvCxnSpPr>
          <p:cNvPr id="87072" name="Straight Connector 10">
            <a:extLst>
              <a:ext uri="{FF2B5EF4-FFF2-40B4-BE49-F238E27FC236}">
                <a16:creationId xmlns:a16="http://schemas.microsoft.com/office/drawing/2014/main" id="{37DF547E-1C45-4169-9AB5-509DA00B01F0}"/>
              </a:ext>
            </a:extLst>
          </p:cNvPr>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3" name="Straight Connector 297">
            <a:extLst>
              <a:ext uri="{FF2B5EF4-FFF2-40B4-BE49-F238E27FC236}">
                <a16:creationId xmlns:a16="http://schemas.microsoft.com/office/drawing/2014/main" id="{96818743-0901-47EF-A4C7-6D391C86496D}"/>
              </a:ext>
            </a:extLst>
          </p:cNvPr>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4" name="Straight Connector 298">
            <a:extLst>
              <a:ext uri="{FF2B5EF4-FFF2-40B4-BE49-F238E27FC236}">
                <a16:creationId xmlns:a16="http://schemas.microsoft.com/office/drawing/2014/main" id="{FDE7F0EA-0155-4D65-BD55-D9ED5872E5A0}"/>
              </a:ext>
            </a:extLst>
          </p:cNvPr>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5" name="Straight Connector 299">
            <a:extLst>
              <a:ext uri="{FF2B5EF4-FFF2-40B4-BE49-F238E27FC236}">
                <a16:creationId xmlns:a16="http://schemas.microsoft.com/office/drawing/2014/main" id="{7C7467FE-87B0-432B-AB98-6B5FFD5511CA}"/>
              </a:ext>
            </a:extLst>
          </p:cNvPr>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6" name="Straight Connector 300">
            <a:extLst>
              <a:ext uri="{FF2B5EF4-FFF2-40B4-BE49-F238E27FC236}">
                <a16:creationId xmlns:a16="http://schemas.microsoft.com/office/drawing/2014/main" id="{3BE70FD5-DEB6-4C65-A34E-6731813C60D2}"/>
              </a:ext>
            </a:extLst>
          </p:cNvPr>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7" name="Straight Connector 301">
            <a:extLst>
              <a:ext uri="{FF2B5EF4-FFF2-40B4-BE49-F238E27FC236}">
                <a16:creationId xmlns:a16="http://schemas.microsoft.com/office/drawing/2014/main" id="{044FB42E-2E86-4517-A3D5-47246B29339E}"/>
              </a:ext>
            </a:extLst>
          </p:cNvPr>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8" name="Straight Connector 302">
            <a:extLst>
              <a:ext uri="{FF2B5EF4-FFF2-40B4-BE49-F238E27FC236}">
                <a16:creationId xmlns:a16="http://schemas.microsoft.com/office/drawing/2014/main" id="{103CC80A-38C4-48E9-BD82-D337E59230FF}"/>
              </a:ext>
            </a:extLst>
          </p:cNvPr>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9" name="Straight Connector 303">
            <a:extLst>
              <a:ext uri="{FF2B5EF4-FFF2-40B4-BE49-F238E27FC236}">
                <a16:creationId xmlns:a16="http://schemas.microsoft.com/office/drawing/2014/main" id="{2686C4EE-91F3-48B7-A1F8-7465B179EBF8}"/>
              </a:ext>
            </a:extLst>
          </p:cNvPr>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80" name="Straight Connector 304">
            <a:extLst>
              <a:ext uri="{FF2B5EF4-FFF2-40B4-BE49-F238E27FC236}">
                <a16:creationId xmlns:a16="http://schemas.microsoft.com/office/drawing/2014/main" id="{3ABECBE4-A9E1-4FBE-8C59-07BCA53EC10B}"/>
              </a:ext>
            </a:extLst>
          </p:cNvPr>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7081" name="TextBox 39958">
            <a:extLst>
              <a:ext uri="{FF2B5EF4-FFF2-40B4-BE49-F238E27FC236}">
                <a16:creationId xmlns:a16="http://schemas.microsoft.com/office/drawing/2014/main" id="{662A928D-5FCA-4D51-A29B-2E689873A9DC}"/>
              </a:ext>
            </a:extLst>
          </p:cNvPr>
          <p:cNvSpPr txBox="1">
            <a:spLocks noChangeArrowheads="1"/>
          </p:cNvSpPr>
          <p:nvPr/>
        </p:nvSpPr>
        <p:spPr bwMode="auto">
          <a:xfrm>
            <a:off x="3417889" y="3070226"/>
            <a:ext cx="9473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t>ISP A</a:t>
            </a:r>
          </a:p>
        </p:txBody>
      </p:sp>
      <p:grpSp>
        <p:nvGrpSpPr>
          <p:cNvPr id="87082" name="Group 347">
            <a:extLst>
              <a:ext uri="{FF2B5EF4-FFF2-40B4-BE49-F238E27FC236}">
                <a16:creationId xmlns:a16="http://schemas.microsoft.com/office/drawing/2014/main" id="{C2CC6444-A709-42DB-8B99-C2F4C66237B9}"/>
              </a:ext>
            </a:extLst>
          </p:cNvPr>
          <p:cNvGrpSpPr>
            <a:grpSpLocks/>
          </p:cNvGrpSpPr>
          <p:nvPr/>
        </p:nvGrpSpPr>
        <p:grpSpPr bwMode="auto">
          <a:xfrm>
            <a:off x="5884864" y="3562351"/>
            <a:ext cx="573087" cy="220663"/>
            <a:chOff x="1871277" y="1576300"/>
            <a:chExt cx="1128371" cy="437860"/>
          </a:xfrm>
        </p:grpSpPr>
        <p:sp>
          <p:nvSpPr>
            <p:cNvPr id="395" name="Oval 394">
              <a:extLst>
                <a:ext uri="{FF2B5EF4-FFF2-40B4-BE49-F238E27FC236}">
                  <a16:creationId xmlns:a16="http://schemas.microsoft.com/office/drawing/2014/main" id="{4C1039B5-D979-4423-B8C0-CAA7F44E63CC}"/>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96" name="Rectangle 395">
              <a:extLst>
                <a:ext uri="{FF2B5EF4-FFF2-40B4-BE49-F238E27FC236}">
                  <a16:creationId xmlns:a16="http://schemas.microsoft.com/office/drawing/2014/main" id="{A894E7C2-D6BB-46F4-944A-FCF63CC16CB9}"/>
                </a:ext>
              </a:extLst>
            </p:cNvPr>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7" name="Oval 396">
              <a:extLst>
                <a:ext uri="{FF2B5EF4-FFF2-40B4-BE49-F238E27FC236}">
                  <a16:creationId xmlns:a16="http://schemas.microsoft.com/office/drawing/2014/main" id="{E284F66C-9FE7-4FE9-B99F-158E5496BBA4}"/>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98" name="Freeform 397">
              <a:extLst>
                <a:ext uri="{FF2B5EF4-FFF2-40B4-BE49-F238E27FC236}">
                  <a16:creationId xmlns:a16="http://schemas.microsoft.com/office/drawing/2014/main" id="{C9C78B7D-4C56-47EA-8A9C-0E0D780D3D11}"/>
                </a:ext>
              </a:extLst>
            </p:cNvPr>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9" name="Freeform 398">
              <a:extLst>
                <a:ext uri="{FF2B5EF4-FFF2-40B4-BE49-F238E27FC236}">
                  <a16:creationId xmlns:a16="http://schemas.microsoft.com/office/drawing/2014/main" id="{89F17BF7-F64A-4E36-A35A-0C5246EBE9A8}"/>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00" name="Freeform 399">
              <a:extLst>
                <a:ext uri="{FF2B5EF4-FFF2-40B4-BE49-F238E27FC236}">
                  <a16:creationId xmlns:a16="http://schemas.microsoft.com/office/drawing/2014/main" id="{2AA7F874-EC25-41DD-82F6-5FFE51F5C507}"/>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01" name="Freeform 400">
              <a:extLst>
                <a:ext uri="{FF2B5EF4-FFF2-40B4-BE49-F238E27FC236}">
                  <a16:creationId xmlns:a16="http://schemas.microsoft.com/office/drawing/2014/main" id="{01A10E67-23D7-4F03-95DC-0B5E6AC56429}"/>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02" name="Straight Connector 401">
              <a:extLst>
                <a:ext uri="{FF2B5EF4-FFF2-40B4-BE49-F238E27FC236}">
                  <a16:creationId xmlns:a16="http://schemas.microsoft.com/office/drawing/2014/main" id="{8E0598E0-AF17-4222-BA15-79E0B1E5935F}"/>
                </a:ext>
              </a:extLst>
            </p:cNvPr>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a:extLst>
                <a:ext uri="{FF2B5EF4-FFF2-40B4-BE49-F238E27FC236}">
                  <a16:creationId xmlns:a16="http://schemas.microsoft.com/office/drawing/2014/main" id="{F023B91E-A724-4CF0-9EFB-858FDA70B099}"/>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3" name="Group 347">
            <a:extLst>
              <a:ext uri="{FF2B5EF4-FFF2-40B4-BE49-F238E27FC236}">
                <a16:creationId xmlns:a16="http://schemas.microsoft.com/office/drawing/2014/main" id="{7BDA4F32-E08A-49AE-936C-482A8A9E1B7C}"/>
              </a:ext>
            </a:extLst>
          </p:cNvPr>
          <p:cNvGrpSpPr>
            <a:grpSpLocks/>
          </p:cNvGrpSpPr>
          <p:nvPr/>
        </p:nvGrpSpPr>
        <p:grpSpPr bwMode="auto">
          <a:xfrm>
            <a:off x="5081588" y="3321051"/>
            <a:ext cx="571500" cy="220663"/>
            <a:chOff x="1871277" y="1576300"/>
            <a:chExt cx="1128371" cy="437860"/>
          </a:xfrm>
        </p:grpSpPr>
        <p:sp>
          <p:nvSpPr>
            <p:cNvPr id="386" name="Oval 385">
              <a:extLst>
                <a:ext uri="{FF2B5EF4-FFF2-40B4-BE49-F238E27FC236}">
                  <a16:creationId xmlns:a16="http://schemas.microsoft.com/office/drawing/2014/main" id="{05ABCCD1-DB41-44D9-AD34-EF6A9E0F7FC7}"/>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87" name="Rectangle 386">
              <a:extLst>
                <a:ext uri="{FF2B5EF4-FFF2-40B4-BE49-F238E27FC236}">
                  <a16:creationId xmlns:a16="http://schemas.microsoft.com/office/drawing/2014/main" id="{6FEE616F-CA58-4196-8648-41AA800C28A4}"/>
                </a:ext>
              </a:extLst>
            </p:cNvPr>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88" name="Oval 387">
              <a:extLst>
                <a:ext uri="{FF2B5EF4-FFF2-40B4-BE49-F238E27FC236}">
                  <a16:creationId xmlns:a16="http://schemas.microsoft.com/office/drawing/2014/main" id="{BE61EF3D-5480-453C-ABED-3A2D6042D068}"/>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89" name="Freeform 388">
              <a:extLst>
                <a:ext uri="{FF2B5EF4-FFF2-40B4-BE49-F238E27FC236}">
                  <a16:creationId xmlns:a16="http://schemas.microsoft.com/office/drawing/2014/main" id="{25BC3C54-C382-41D8-9FA7-8C4679C6DBDD}"/>
                </a:ext>
              </a:extLst>
            </p:cNvPr>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0" name="Freeform 389">
              <a:extLst>
                <a:ext uri="{FF2B5EF4-FFF2-40B4-BE49-F238E27FC236}">
                  <a16:creationId xmlns:a16="http://schemas.microsoft.com/office/drawing/2014/main" id="{FF2F6213-4F13-4754-A0F5-564DBD61E617}"/>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91" name="Freeform 390">
              <a:extLst>
                <a:ext uri="{FF2B5EF4-FFF2-40B4-BE49-F238E27FC236}">
                  <a16:creationId xmlns:a16="http://schemas.microsoft.com/office/drawing/2014/main" id="{B28D2D9F-69F5-47F7-B86E-7BAE93FC2C46}"/>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92" name="Freeform 391">
              <a:extLst>
                <a:ext uri="{FF2B5EF4-FFF2-40B4-BE49-F238E27FC236}">
                  <a16:creationId xmlns:a16="http://schemas.microsoft.com/office/drawing/2014/main" id="{5E8BF2A1-C576-401C-827B-8E97BC1068D3}"/>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93" name="Straight Connector 392">
              <a:extLst>
                <a:ext uri="{FF2B5EF4-FFF2-40B4-BE49-F238E27FC236}">
                  <a16:creationId xmlns:a16="http://schemas.microsoft.com/office/drawing/2014/main" id="{FB7B27D4-159F-4CCC-BFBA-58194808E1C0}"/>
                </a:ext>
              </a:extLst>
            </p:cNvPr>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a:extLst>
                <a:ext uri="{FF2B5EF4-FFF2-40B4-BE49-F238E27FC236}">
                  <a16:creationId xmlns:a16="http://schemas.microsoft.com/office/drawing/2014/main" id="{C92C0ABF-EDED-4AC8-8BDD-B3BAC88F35C0}"/>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4" name="Group 347">
            <a:extLst>
              <a:ext uri="{FF2B5EF4-FFF2-40B4-BE49-F238E27FC236}">
                <a16:creationId xmlns:a16="http://schemas.microsoft.com/office/drawing/2014/main" id="{627BE3DC-A9B4-4183-AE49-D9C40F12FC24}"/>
              </a:ext>
            </a:extLst>
          </p:cNvPr>
          <p:cNvGrpSpPr>
            <a:grpSpLocks/>
          </p:cNvGrpSpPr>
          <p:nvPr/>
        </p:nvGrpSpPr>
        <p:grpSpPr bwMode="auto">
          <a:xfrm>
            <a:off x="4560889" y="3098801"/>
            <a:ext cx="573087" cy="219075"/>
            <a:chOff x="1871277" y="1576300"/>
            <a:chExt cx="1128371" cy="437860"/>
          </a:xfrm>
        </p:grpSpPr>
        <p:sp>
          <p:nvSpPr>
            <p:cNvPr id="377" name="Oval 376">
              <a:extLst>
                <a:ext uri="{FF2B5EF4-FFF2-40B4-BE49-F238E27FC236}">
                  <a16:creationId xmlns:a16="http://schemas.microsoft.com/office/drawing/2014/main" id="{F8801456-BEED-4A65-92E5-EBD980A48B9B}"/>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78" name="Rectangle 377">
              <a:extLst>
                <a:ext uri="{FF2B5EF4-FFF2-40B4-BE49-F238E27FC236}">
                  <a16:creationId xmlns:a16="http://schemas.microsoft.com/office/drawing/2014/main" id="{E4C7F6BF-7686-4108-9C7E-F5C046E8E290}"/>
                </a:ext>
              </a:extLst>
            </p:cNvPr>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9" name="Oval 378">
              <a:extLst>
                <a:ext uri="{FF2B5EF4-FFF2-40B4-BE49-F238E27FC236}">
                  <a16:creationId xmlns:a16="http://schemas.microsoft.com/office/drawing/2014/main" id="{95149706-291B-498A-B041-BAD4C3F134E7}"/>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80" name="Freeform 379">
              <a:extLst>
                <a:ext uri="{FF2B5EF4-FFF2-40B4-BE49-F238E27FC236}">
                  <a16:creationId xmlns:a16="http://schemas.microsoft.com/office/drawing/2014/main" id="{B56EAC7E-8953-42EF-9A63-83CBA661B01C}"/>
                </a:ext>
              </a:extLst>
            </p:cNvPr>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81" name="Freeform 380">
              <a:extLst>
                <a:ext uri="{FF2B5EF4-FFF2-40B4-BE49-F238E27FC236}">
                  <a16:creationId xmlns:a16="http://schemas.microsoft.com/office/drawing/2014/main" id="{56EDD31A-A910-4800-AB31-050537BB7B93}"/>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82" name="Freeform 381">
              <a:extLst>
                <a:ext uri="{FF2B5EF4-FFF2-40B4-BE49-F238E27FC236}">
                  <a16:creationId xmlns:a16="http://schemas.microsoft.com/office/drawing/2014/main" id="{6346581E-645C-4343-8A93-17C0274A51F4}"/>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83" name="Freeform 382">
              <a:extLst>
                <a:ext uri="{FF2B5EF4-FFF2-40B4-BE49-F238E27FC236}">
                  <a16:creationId xmlns:a16="http://schemas.microsoft.com/office/drawing/2014/main" id="{02ABFF9E-3869-41D4-AEA9-582E3C1E7D4E}"/>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84" name="Straight Connector 383">
              <a:extLst>
                <a:ext uri="{FF2B5EF4-FFF2-40B4-BE49-F238E27FC236}">
                  <a16:creationId xmlns:a16="http://schemas.microsoft.com/office/drawing/2014/main" id="{7F32237E-DDC5-4C9E-B4B4-D637E15A5F7F}"/>
                </a:ext>
              </a:extLst>
            </p:cNvPr>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a:extLst>
                <a:ext uri="{FF2B5EF4-FFF2-40B4-BE49-F238E27FC236}">
                  <a16:creationId xmlns:a16="http://schemas.microsoft.com/office/drawing/2014/main" id="{109AE7F1-078E-47BF-89E8-61664EE5CB19}"/>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5" name="Group 347">
            <a:extLst>
              <a:ext uri="{FF2B5EF4-FFF2-40B4-BE49-F238E27FC236}">
                <a16:creationId xmlns:a16="http://schemas.microsoft.com/office/drawing/2014/main" id="{55FC5C99-FEAA-4BC6-96BC-C45C4766BA9E}"/>
              </a:ext>
            </a:extLst>
          </p:cNvPr>
          <p:cNvGrpSpPr>
            <a:grpSpLocks/>
          </p:cNvGrpSpPr>
          <p:nvPr/>
        </p:nvGrpSpPr>
        <p:grpSpPr bwMode="auto">
          <a:xfrm>
            <a:off x="4318000" y="3405189"/>
            <a:ext cx="573088" cy="219075"/>
            <a:chOff x="1871277" y="1576300"/>
            <a:chExt cx="1128371" cy="437860"/>
          </a:xfrm>
        </p:grpSpPr>
        <p:sp>
          <p:nvSpPr>
            <p:cNvPr id="368" name="Oval 367">
              <a:extLst>
                <a:ext uri="{FF2B5EF4-FFF2-40B4-BE49-F238E27FC236}">
                  <a16:creationId xmlns:a16="http://schemas.microsoft.com/office/drawing/2014/main" id="{C4C54470-7588-4A09-A295-B5A321B93E9A}"/>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69" name="Rectangle 368">
              <a:extLst>
                <a:ext uri="{FF2B5EF4-FFF2-40B4-BE49-F238E27FC236}">
                  <a16:creationId xmlns:a16="http://schemas.microsoft.com/office/drawing/2014/main" id="{4CBA78D7-BBBA-42F3-B4A0-9FC3F0BFAFBC}"/>
                </a:ext>
              </a:extLst>
            </p:cNvPr>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0" name="Oval 369">
              <a:extLst>
                <a:ext uri="{FF2B5EF4-FFF2-40B4-BE49-F238E27FC236}">
                  <a16:creationId xmlns:a16="http://schemas.microsoft.com/office/drawing/2014/main" id="{9F9475AF-565E-4A0F-8E0F-5BED3C58A75B}"/>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71" name="Freeform 370">
              <a:extLst>
                <a:ext uri="{FF2B5EF4-FFF2-40B4-BE49-F238E27FC236}">
                  <a16:creationId xmlns:a16="http://schemas.microsoft.com/office/drawing/2014/main" id="{7DFE5CDF-6A48-4CF9-BC04-277C1F8619C7}"/>
                </a:ext>
              </a:extLst>
            </p:cNvPr>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2" name="Freeform 371">
              <a:extLst>
                <a:ext uri="{FF2B5EF4-FFF2-40B4-BE49-F238E27FC236}">
                  <a16:creationId xmlns:a16="http://schemas.microsoft.com/office/drawing/2014/main" id="{EFE9D891-AF01-4DDC-AD1B-A15FBD151B56}"/>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73" name="Freeform 372">
              <a:extLst>
                <a:ext uri="{FF2B5EF4-FFF2-40B4-BE49-F238E27FC236}">
                  <a16:creationId xmlns:a16="http://schemas.microsoft.com/office/drawing/2014/main" id="{60747ADA-48BA-472E-8A4D-B28985EB8819}"/>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74" name="Freeform 373">
              <a:extLst>
                <a:ext uri="{FF2B5EF4-FFF2-40B4-BE49-F238E27FC236}">
                  <a16:creationId xmlns:a16="http://schemas.microsoft.com/office/drawing/2014/main" id="{DA38D92A-9120-4537-97D1-1D103DE99108}"/>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75" name="Straight Connector 374">
              <a:extLst>
                <a:ext uri="{FF2B5EF4-FFF2-40B4-BE49-F238E27FC236}">
                  <a16:creationId xmlns:a16="http://schemas.microsoft.com/office/drawing/2014/main" id="{1875636F-3EC9-4BFE-B0FB-8FF81254443D}"/>
                </a:ext>
              </a:extLst>
            </p:cNvPr>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a:extLst>
                <a:ext uri="{FF2B5EF4-FFF2-40B4-BE49-F238E27FC236}">
                  <a16:creationId xmlns:a16="http://schemas.microsoft.com/office/drawing/2014/main" id="{C74E46A3-14EE-4465-98C0-82E472FF6829}"/>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6" name="Group 347">
            <a:extLst>
              <a:ext uri="{FF2B5EF4-FFF2-40B4-BE49-F238E27FC236}">
                <a16:creationId xmlns:a16="http://schemas.microsoft.com/office/drawing/2014/main" id="{FC7C4A6D-5660-4367-BA42-C3EF6C2F6045}"/>
              </a:ext>
            </a:extLst>
          </p:cNvPr>
          <p:cNvGrpSpPr>
            <a:grpSpLocks/>
          </p:cNvGrpSpPr>
          <p:nvPr/>
        </p:nvGrpSpPr>
        <p:grpSpPr bwMode="auto">
          <a:xfrm>
            <a:off x="4865689" y="3759201"/>
            <a:ext cx="573087" cy="220663"/>
            <a:chOff x="1871277" y="1576300"/>
            <a:chExt cx="1128371" cy="437860"/>
          </a:xfrm>
        </p:grpSpPr>
        <p:sp>
          <p:nvSpPr>
            <p:cNvPr id="359" name="Oval 358">
              <a:extLst>
                <a:ext uri="{FF2B5EF4-FFF2-40B4-BE49-F238E27FC236}">
                  <a16:creationId xmlns:a16="http://schemas.microsoft.com/office/drawing/2014/main" id="{C9ED6719-0B67-40C8-A92E-1413D2B49C06}"/>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60" name="Rectangle 359">
              <a:extLst>
                <a:ext uri="{FF2B5EF4-FFF2-40B4-BE49-F238E27FC236}">
                  <a16:creationId xmlns:a16="http://schemas.microsoft.com/office/drawing/2014/main" id="{8F9647B6-5CF2-4845-8584-3F1D2A8EC519}"/>
                </a:ext>
              </a:extLst>
            </p:cNvPr>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61" name="Oval 360">
              <a:extLst>
                <a:ext uri="{FF2B5EF4-FFF2-40B4-BE49-F238E27FC236}">
                  <a16:creationId xmlns:a16="http://schemas.microsoft.com/office/drawing/2014/main" id="{B448D01C-B92F-49E9-877A-B6349F2B7FF3}"/>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62" name="Freeform 361">
              <a:extLst>
                <a:ext uri="{FF2B5EF4-FFF2-40B4-BE49-F238E27FC236}">
                  <a16:creationId xmlns:a16="http://schemas.microsoft.com/office/drawing/2014/main" id="{F217AB3E-F805-4E08-9BB7-26F1726A4579}"/>
                </a:ext>
              </a:extLst>
            </p:cNvPr>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63" name="Freeform 362">
              <a:extLst>
                <a:ext uri="{FF2B5EF4-FFF2-40B4-BE49-F238E27FC236}">
                  <a16:creationId xmlns:a16="http://schemas.microsoft.com/office/drawing/2014/main" id="{8C784722-DBFF-4FCF-ACA0-B40DBD9CC97D}"/>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64" name="Freeform 363">
              <a:extLst>
                <a:ext uri="{FF2B5EF4-FFF2-40B4-BE49-F238E27FC236}">
                  <a16:creationId xmlns:a16="http://schemas.microsoft.com/office/drawing/2014/main" id="{EDC89374-E498-40F1-90E6-7A3A2A5816B0}"/>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65" name="Freeform 364">
              <a:extLst>
                <a:ext uri="{FF2B5EF4-FFF2-40B4-BE49-F238E27FC236}">
                  <a16:creationId xmlns:a16="http://schemas.microsoft.com/office/drawing/2014/main" id="{42446EF1-9A0A-45E4-9F9D-938736616A73}"/>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66" name="Straight Connector 365">
              <a:extLst>
                <a:ext uri="{FF2B5EF4-FFF2-40B4-BE49-F238E27FC236}">
                  <a16:creationId xmlns:a16="http://schemas.microsoft.com/office/drawing/2014/main" id="{EF31AEEC-D5A3-4308-909C-33928D286275}"/>
                </a:ext>
              </a:extLst>
            </p:cNvPr>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a:extLst>
                <a:ext uri="{FF2B5EF4-FFF2-40B4-BE49-F238E27FC236}">
                  <a16:creationId xmlns:a16="http://schemas.microsoft.com/office/drawing/2014/main" id="{C4FF8DA9-6FD8-41A7-A0CD-7E4D452A4E3F}"/>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7" name="Group 347">
            <a:extLst>
              <a:ext uri="{FF2B5EF4-FFF2-40B4-BE49-F238E27FC236}">
                <a16:creationId xmlns:a16="http://schemas.microsoft.com/office/drawing/2014/main" id="{8AECF5BB-32ED-4174-A357-60113ADDD9D5}"/>
              </a:ext>
            </a:extLst>
          </p:cNvPr>
          <p:cNvGrpSpPr>
            <a:grpSpLocks/>
          </p:cNvGrpSpPr>
          <p:nvPr/>
        </p:nvGrpSpPr>
        <p:grpSpPr bwMode="auto">
          <a:xfrm>
            <a:off x="3629025" y="3614738"/>
            <a:ext cx="573088" cy="220662"/>
            <a:chOff x="1871277" y="1576300"/>
            <a:chExt cx="1128371" cy="437860"/>
          </a:xfrm>
        </p:grpSpPr>
        <p:sp>
          <p:nvSpPr>
            <p:cNvPr id="350" name="Oval 349">
              <a:extLst>
                <a:ext uri="{FF2B5EF4-FFF2-40B4-BE49-F238E27FC236}">
                  <a16:creationId xmlns:a16="http://schemas.microsoft.com/office/drawing/2014/main" id="{98F47F5B-AEB6-4763-AD42-BE0CD2199DF1}"/>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51" name="Rectangle 350">
              <a:extLst>
                <a:ext uri="{FF2B5EF4-FFF2-40B4-BE49-F238E27FC236}">
                  <a16:creationId xmlns:a16="http://schemas.microsoft.com/office/drawing/2014/main" id="{CE3C663F-8EAB-42B7-9337-C793FAC2CCB9}"/>
                </a:ext>
              </a:extLst>
            </p:cNvPr>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2" name="Oval 351">
              <a:extLst>
                <a:ext uri="{FF2B5EF4-FFF2-40B4-BE49-F238E27FC236}">
                  <a16:creationId xmlns:a16="http://schemas.microsoft.com/office/drawing/2014/main" id="{B5A5159E-EC15-4023-8FB6-6A11F4FBA02B}"/>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53" name="Freeform 352">
              <a:extLst>
                <a:ext uri="{FF2B5EF4-FFF2-40B4-BE49-F238E27FC236}">
                  <a16:creationId xmlns:a16="http://schemas.microsoft.com/office/drawing/2014/main" id="{B455D883-8857-4AA6-BC6E-C6D2B0B934FF}"/>
                </a:ext>
              </a:extLst>
            </p:cNvPr>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4" name="Freeform 353">
              <a:extLst>
                <a:ext uri="{FF2B5EF4-FFF2-40B4-BE49-F238E27FC236}">
                  <a16:creationId xmlns:a16="http://schemas.microsoft.com/office/drawing/2014/main" id="{6324B483-B54C-4F95-B223-328C07D961EB}"/>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55" name="Freeform 354">
              <a:extLst>
                <a:ext uri="{FF2B5EF4-FFF2-40B4-BE49-F238E27FC236}">
                  <a16:creationId xmlns:a16="http://schemas.microsoft.com/office/drawing/2014/main" id="{45F1442D-15A4-4DF3-A9F3-4173685D36F5}"/>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56" name="Freeform 355">
              <a:extLst>
                <a:ext uri="{FF2B5EF4-FFF2-40B4-BE49-F238E27FC236}">
                  <a16:creationId xmlns:a16="http://schemas.microsoft.com/office/drawing/2014/main" id="{0C2C0196-6C64-482C-B25E-448495127D3B}"/>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57" name="Straight Connector 356">
              <a:extLst>
                <a:ext uri="{FF2B5EF4-FFF2-40B4-BE49-F238E27FC236}">
                  <a16:creationId xmlns:a16="http://schemas.microsoft.com/office/drawing/2014/main" id="{E916130A-1412-4F1F-BADA-81FF5C214BCA}"/>
                </a:ext>
              </a:extLst>
            </p:cNvPr>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a:extLst>
                <a:ext uri="{FF2B5EF4-FFF2-40B4-BE49-F238E27FC236}">
                  <a16:creationId xmlns:a16="http://schemas.microsoft.com/office/drawing/2014/main" id="{1540211E-0129-4118-989C-FC34E25357B3}"/>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90" name="Group 2">
            <a:extLst>
              <a:ext uri="{FF2B5EF4-FFF2-40B4-BE49-F238E27FC236}">
                <a16:creationId xmlns:a16="http://schemas.microsoft.com/office/drawing/2014/main" id="{9E85A65B-D21E-4171-926F-3D5433550A42}"/>
              </a:ext>
            </a:extLst>
          </p:cNvPr>
          <p:cNvGrpSpPr>
            <a:grpSpLocks/>
          </p:cNvGrpSpPr>
          <p:nvPr/>
        </p:nvGrpSpPr>
        <p:grpSpPr bwMode="auto">
          <a:xfrm>
            <a:off x="3349625" y="2241551"/>
            <a:ext cx="647700" cy="417513"/>
            <a:chOff x="3053396" y="4304255"/>
            <a:chExt cx="648422" cy="418253"/>
          </a:xfrm>
        </p:grpSpPr>
        <p:sp>
          <p:nvSpPr>
            <p:cNvPr id="87285" name="Freeform 84">
              <a:extLst>
                <a:ext uri="{FF2B5EF4-FFF2-40B4-BE49-F238E27FC236}">
                  <a16:creationId xmlns:a16="http://schemas.microsoft.com/office/drawing/2014/main" id="{DF936A65-E021-4108-B333-D8CC3F723BD5}"/>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286" name="TextBox 1">
              <a:extLst>
                <a:ext uri="{FF2B5EF4-FFF2-40B4-BE49-F238E27FC236}">
                  <a16:creationId xmlns:a16="http://schemas.microsoft.com/office/drawing/2014/main" id="{9CF01657-5663-4CF1-B863-8A2865CC3F11}"/>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7091" name="Group 135">
            <a:extLst>
              <a:ext uri="{FF2B5EF4-FFF2-40B4-BE49-F238E27FC236}">
                <a16:creationId xmlns:a16="http://schemas.microsoft.com/office/drawing/2014/main" id="{F67BC25E-5611-4F59-BC1D-8966A96A4A00}"/>
              </a:ext>
            </a:extLst>
          </p:cNvPr>
          <p:cNvGrpSpPr>
            <a:grpSpLocks/>
          </p:cNvGrpSpPr>
          <p:nvPr/>
        </p:nvGrpSpPr>
        <p:grpSpPr bwMode="auto">
          <a:xfrm>
            <a:off x="7858125" y="2495551"/>
            <a:ext cx="649288" cy="417513"/>
            <a:chOff x="3053396" y="4304255"/>
            <a:chExt cx="648422" cy="418253"/>
          </a:xfrm>
        </p:grpSpPr>
        <p:sp>
          <p:nvSpPr>
            <p:cNvPr id="87283" name="Freeform 84">
              <a:extLst>
                <a:ext uri="{FF2B5EF4-FFF2-40B4-BE49-F238E27FC236}">
                  <a16:creationId xmlns:a16="http://schemas.microsoft.com/office/drawing/2014/main" id="{500DAD3E-4E01-4B1D-BE6E-10D72C8A9FC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284" name="TextBox 137">
              <a:extLst>
                <a:ext uri="{FF2B5EF4-FFF2-40B4-BE49-F238E27FC236}">
                  <a16:creationId xmlns:a16="http://schemas.microsoft.com/office/drawing/2014/main" id="{55C9AEA6-3EBE-4026-AE76-7B2CFC1BFBB8}"/>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7092" name="Group 138">
            <a:extLst>
              <a:ext uri="{FF2B5EF4-FFF2-40B4-BE49-F238E27FC236}">
                <a16:creationId xmlns:a16="http://schemas.microsoft.com/office/drawing/2014/main" id="{619CB7ED-599B-472B-BC81-16EF68B43538}"/>
              </a:ext>
            </a:extLst>
          </p:cNvPr>
          <p:cNvGrpSpPr>
            <a:grpSpLocks/>
          </p:cNvGrpSpPr>
          <p:nvPr/>
        </p:nvGrpSpPr>
        <p:grpSpPr bwMode="auto">
          <a:xfrm>
            <a:off x="2765425" y="5353051"/>
            <a:ext cx="647700" cy="417513"/>
            <a:chOff x="3053396" y="4304255"/>
            <a:chExt cx="648422" cy="418253"/>
          </a:xfrm>
        </p:grpSpPr>
        <p:sp>
          <p:nvSpPr>
            <p:cNvPr id="87281" name="Freeform 84">
              <a:extLst>
                <a:ext uri="{FF2B5EF4-FFF2-40B4-BE49-F238E27FC236}">
                  <a16:creationId xmlns:a16="http://schemas.microsoft.com/office/drawing/2014/main" id="{C4172379-F400-4C75-B028-CDC8AA112FDC}"/>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282" name="TextBox 140">
              <a:extLst>
                <a:ext uri="{FF2B5EF4-FFF2-40B4-BE49-F238E27FC236}">
                  <a16:creationId xmlns:a16="http://schemas.microsoft.com/office/drawing/2014/main" id="{FEB4F715-4C97-48A4-B956-DECC1757F8B1}"/>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7093" name="Group 141">
            <a:extLst>
              <a:ext uri="{FF2B5EF4-FFF2-40B4-BE49-F238E27FC236}">
                <a16:creationId xmlns:a16="http://schemas.microsoft.com/office/drawing/2014/main" id="{C01B6DFB-97F1-4B5E-8FD1-98F7703CD2A0}"/>
              </a:ext>
            </a:extLst>
          </p:cNvPr>
          <p:cNvGrpSpPr>
            <a:grpSpLocks/>
          </p:cNvGrpSpPr>
          <p:nvPr/>
        </p:nvGrpSpPr>
        <p:grpSpPr bwMode="auto">
          <a:xfrm>
            <a:off x="2346325" y="4730751"/>
            <a:ext cx="647700" cy="417513"/>
            <a:chOff x="3053396" y="4304255"/>
            <a:chExt cx="648422" cy="418253"/>
          </a:xfrm>
        </p:grpSpPr>
        <p:sp>
          <p:nvSpPr>
            <p:cNvPr id="87279" name="Freeform 84">
              <a:extLst>
                <a:ext uri="{FF2B5EF4-FFF2-40B4-BE49-F238E27FC236}">
                  <a16:creationId xmlns:a16="http://schemas.microsoft.com/office/drawing/2014/main" id="{B2B50BA2-8056-4EE3-BB08-26390E78F2D6}"/>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280" name="TextBox 143">
              <a:extLst>
                <a:ext uri="{FF2B5EF4-FFF2-40B4-BE49-F238E27FC236}">
                  <a16:creationId xmlns:a16="http://schemas.microsoft.com/office/drawing/2014/main" id="{0F85BC18-5F7B-46D1-9367-388D27B734BC}"/>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7094" name="Group 147">
            <a:extLst>
              <a:ext uri="{FF2B5EF4-FFF2-40B4-BE49-F238E27FC236}">
                <a16:creationId xmlns:a16="http://schemas.microsoft.com/office/drawing/2014/main" id="{3A7C22F7-FDE6-4710-B5D5-DBB3B66F6660}"/>
              </a:ext>
            </a:extLst>
          </p:cNvPr>
          <p:cNvGrpSpPr>
            <a:grpSpLocks/>
          </p:cNvGrpSpPr>
          <p:nvPr/>
        </p:nvGrpSpPr>
        <p:grpSpPr bwMode="auto">
          <a:xfrm>
            <a:off x="8607425" y="2927351"/>
            <a:ext cx="649288" cy="417513"/>
            <a:chOff x="3053396" y="4304255"/>
            <a:chExt cx="648422" cy="418253"/>
          </a:xfrm>
        </p:grpSpPr>
        <p:sp>
          <p:nvSpPr>
            <p:cNvPr id="87277" name="Freeform 84">
              <a:extLst>
                <a:ext uri="{FF2B5EF4-FFF2-40B4-BE49-F238E27FC236}">
                  <a16:creationId xmlns:a16="http://schemas.microsoft.com/office/drawing/2014/main" id="{6CA84D0B-82FF-4934-B331-00EB8A35ABB4}"/>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278" name="TextBox 149">
              <a:extLst>
                <a:ext uri="{FF2B5EF4-FFF2-40B4-BE49-F238E27FC236}">
                  <a16:creationId xmlns:a16="http://schemas.microsoft.com/office/drawing/2014/main" id="{33559D54-AC8A-4BA3-AAD7-31F3BFA5A232}"/>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7095" name="Group 150">
            <a:extLst>
              <a:ext uri="{FF2B5EF4-FFF2-40B4-BE49-F238E27FC236}">
                <a16:creationId xmlns:a16="http://schemas.microsoft.com/office/drawing/2014/main" id="{01EA244C-7ADB-42E4-AD90-B4E541D80C30}"/>
              </a:ext>
            </a:extLst>
          </p:cNvPr>
          <p:cNvGrpSpPr>
            <a:grpSpLocks/>
          </p:cNvGrpSpPr>
          <p:nvPr/>
        </p:nvGrpSpPr>
        <p:grpSpPr bwMode="auto">
          <a:xfrm>
            <a:off x="4949825" y="2000251"/>
            <a:ext cx="649288" cy="417513"/>
            <a:chOff x="3053396" y="4304255"/>
            <a:chExt cx="648422" cy="418253"/>
          </a:xfrm>
        </p:grpSpPr>
        <p:sp>
          <p:nvSpPr>
            <p:cNvPr id="87275" name="Freeform 84">
              <a:extLst>
                <a:ext uri="{FF2B5EF4-FFF2-40B4-BE49-F238E27FC236}">
                  <a16:creationId xmlns:a16="http://schemas.microsoft.com/office/drawing/2014/main" id="{FDE3B870-6EBD-4875-B9A9-96AD0577F501}"/>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276" name="TextBox 152">
              <a:extLst>
                <a:ext uri="{FF2B5EF4-FFF2-40B4-BE49-F238E27FC236}">
                  <a16:creationId xmlns:a16="http://schemas.microsoft.com/office/drawing/2014/main" id="{DD20A070-400D-4294-A920-5B1019B11BA3}"/>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7096" name="Group 156">
            <a:extLst>
              <a:ext uri="{FF2B5EF4-FFF2-40B4-BE49-F238E27FC236}">
                <a16:creationId xmlns:a16="http://schemas.microsoft.com/office/drawing/2014/main" id="{C65B0B36-877F-42C3-BD83-9DC30B52D3A8}"/>
              </a:ext>
            </a:extLst>
          </p:cNvPr>
          <p:cNvGrpSpPr>
            <a:grpSpLocks/>
          </p:cNvGrpSpPr>
          <p:nvPr/>
        </p:nvGrpSpPr>
        <p:grpSpPr bwMode="auto">
          <a:xfrm>
            <a:off x="5864225" y="1974851"/>
            <a:ext cx="649288" cy="417513"/>
            <a:chOff x="3053396" y="4304255"/>
            <a:chExt cx="648422" cy="418253"/>
          </a:xfrm>
        </p:grpSpPr>
        <p:sp>
          <p:nvSpPr>
            <p:cNvPr id="87273" name="Freeform 84">
              <a:extLst>
                <a:ext uri="{FF2B5EF4-FFF2-40B4-BE49-F238E27FC236}">
                  <a16:creationId xmlns:a16="http://schemas.microsoft.com/office/drawing/2014/main" id="{6DC0462A-4F02-40EF-8C7F-647E1DF9FDA9}"/>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274" name="TextBox 158">
              <a:extLst>
                <a:ext uri="{FF2B5EF4-FFF2-40B4-BE49-F238E27FC236}">
                  <a16:creationId xmlns:a16="http://schemas.microsoft.com/office/drawing/2014/main" id="{85C4C851-8876-44AD-B63E-89A682B0511B}"/>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7097" name="Group 160">
            <a:extLst>
              <a:ext uri="{FF2B5EF4-FFF2-40B4-BE49-F238E27FC236}">
                <a16:creationId xmlns:a16="http://schemas.microsoft.com/office/drawing/2014/main" id="{D96DC700-DF97-479D-92FD-30F48737E8A7}"/>
              </a:ext>
            </a:extLst>
          </p:cNvPr>
          <p:cNvGrpSpPr>
            <a:grpSpLocks/>
          </p:cNvGrpSpPr>
          <p:nvPr/>
        </p:nvGrpSpPr>
        <p:grpSpPr bwMode="auto">
          <a:xfrm>
            <a:off x="8924925" y="5607051"/>
            <a:ext cx="649288" cy="417513"/>
            <a:chOff x="3053396" y="4304255"/>
            <a:chExt cx="648422" cy="418253"/>
          </a:xfrm>
        </p:grpSpPr>
        <p:sp>
          <p:nvSpPr>
            <p:cNvPr id="87271" name="Freeform 84">
              <a:extLst>
                <a:ext uri="{FF2B5EF4-FFF2-40B4-BE49-F238E27FC236}">
                  <a16:creationId xmlns:a16="http://schemas.microsoft.com/office/drawing/2014/main" id="{4472A5D7-5EB8-4942-BF45-D09A141D1077}"/>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272" name="TextBox 162">
              <a:extLst>
                <a:ext uri="{FF2B5EF4-FFF2-40B4-BE49-F238E27FC236}">
                  <a16:creationId xmlns:a16="http://schemas.microsoft.com/office/drawing/2014/main" id="{D9B4A12C-7CA9-47EF-9B59-6EFE692E1CE1}"/>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7098" name="Group 163">
            <a:extLst>
              <a:ext uri="{FF2B5EF4-FFF2-40B4-BE49-F238E27FC236}">
                <a16:creationId xmlns:a16="http://schemas.microsoft.com/office/drawing/2014/main" id="{ECB4F4CB-B578-445D-8EFA-0269744AEB58}"/>
              </a:ext>
            </a:extLst>
          </p:cNvPr>
          <p:cNvGrpSpPr>
            <a:grpSpLocks/>
          </p:cNvGrpSpPr>
          <p:nvPr/>
        </p:nvGrpSpPr>
        <p:grpSpPr bwMode="auto">
          <a:xfrm>
            <a:off x="9763125" y="4959351"/>
            <a:ext cx="649288" cy="417513"/>
            <a:chOff x="3053396" y="4304255"/>
            <a:chExt cx="648422" cy="418253"/>
          </a:xfrm>
        </p:grpSpPr>
        <p:sp>
          <p:nvSpPr>
            <p:cNvPr id="87269" name="Freeform 84">
              <a:extLst>
                <a:ext uri="{FF2B5EF4-FFF2-40B4-BE49-F238E27FC236}">
                  <a16:creationId xmlns:a16="http://schemas.microsoft.com/office/drawing/2014/main" id="{D6961FD9-A03F-4FE0-8109-1A8AB1E2902A}"/>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270" name="TextBox 165">
              <a:extLst>
                <a:ext uri="{FF2B5EF4-FFF2-40B4-BE49-F238E27FC236}">
                  <a16:creationId xmlns:a16="http://schemas.microsoft.com/office/drawing/2014/main" id="{2579B451-1D9F-40A9-891A-BED0D4F4C62B}"/>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7099" name="Group 169">
            <a:extLst>
              <a:ext uri="{FF2B5EF4-FFF2-40B4-BE49-F238E27FC236}">
                <a16:creationId xmlns:a16="http://schemas.microsoft.com/office/drawing/2014/main" id="{AF212AC5-345D-43B0-9C3F-4D686C061A4A}"/>
              </a:ext>
            </a:extLst>
          </p:cNvPr>
          <p:cNvGrpSpPr>
            <a:grpSpLocks/>
          </p:cNvGrpSpPr>
          <p:nvPr/>
        </p:nvGrpSpPr>
        <p:grpSpPr bwMode="auto">
          <a:xfrm>
            <a:off x="6689725" y="5848351"/>
            <a:ext cx="649288" cy="417513"/>
            <a:chOff x="3053396" y="4304255"/>
            <a:chExt cx="648422" cy="418253"/>
          </a:xfrm>
        </p:grpSpPr>
        <p:sp>
          <p:nvSpPr>
            <p:cNvPr id="87267" name="Freeform 84">
              <a:extLst>
                <a:ext uri="{FF2B5EF4-FFF2-40B4-BE49-F238E27FC236}">
                  <a16:creationId xmlns:a16="http://schemas.microsoft.com/office/drawing/2014/main" id="{D18E8811-1774-4A18-9EA6-06355D26CAE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268" name="TextBox 171">
              <a:extLst>
                <a:ext uri="{FF2B5EF4-FFF2-40B4-BE49-F238E27FC236}">
                  <a16:creationId xmlns:a16="http://schemas.microsoft.com/office/drawing/2014/main" id="{B3D04693-CEBB-4C06-95F7-BD41021232FA}"/>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7100" name="Group 172">
            <a:extLst>
              <a:ext uri="{FF2B5EF4-FFF2-40B4-BE49-F238E27FC236}">
                <a16:creationId xmlns:a16="http://schemas.microsoft.com/office/drawing/2014/main" id="{C650281F-B0FC-426A-B90C-9CB6079487C5}"/>
              </a:ext>
            </a:extLst>
          </p:cNvPr>
          <p:cNvGrpSpPr>
            <a:grpSpLocks/>
          </p:cNvGrpSpPr>
          <p:nvPr/>
        </p:nvGrpSpPr>
        <p:grpSpPr bwMode="auto">
          <a:xfrm>
            <a:off x="5775325" y="5988051"/>
            <a:ext cx="649288" cy="417513"/>
            <a:chOff x="3053396" y="4304255"/>
            <a:chExt cx="648422" cy="418253"/>
          </a:xfrm>
        </p:grpSpPr>
        <p:sp>
          <p:nvSpPr>
            <p:cNvPr id="87265" name="Freeform 84">
              <a:extLst>
                <a:ext uri="{FF2B5EF4-FFF2-40B4-BE49-F238E27FC236}">
                  <a16:creationId xmlns:a16="http://schemas.microsoft.com/office/drawing/2014/main" id="{46CF8955-0E70-429A-A328-6DFC6AA397D4}"/>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266" name="TextBox 174">
              <a:extLst>
                <a:ext uri="{FF2B5EF4-FFF2-40B4-BE49-F238E27FC236}">
                  <a16:creationId xmlns:a16="http://schemas.microsoft.com/office/drawing/2014/main" id="{C2A17D92-EA50-43B9-82D0-6C91F4F5DA51}"/>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7101" name="Group 175">
            <a:extLst>
              <a:ext uri="{FF2B5EF4-FFF2-40B4-BE49-F238E27FC236}">
                <a16:creationId xmlns:a16="http://schemas.microsoft.com/office/drawing/2014/main" id="{52DC2C59-4F1B-470C-AD32-84B5B84FFE90}"/>
              </a:ext>
            </a:extLst>
          </p:cNvPr>
          <p:cNvGrpSpPr>
            <a:grpSpLocks/>
          </p:cNvGrpSpPr>
          <p:nvPr/>
        </p:nvGrpSpPr>
        <p:grpSpPr bwMode="auto">
          <a:xfrm>
            <a:off x="4556125" y="5835651"/>
            <a:ext cx="649288" cy="417513"/>
            <a:chOff x="3053396" y="4304255"/>
            <a:chExt cx="648422" cy="418253"/>
          </a:xfrm>
        </p:grpSpPr>
        <p:sp>
          <p:nvSpPr>
            <p:cNvPr id="87263" name="Freeform 84">
              <a:extLst>
                <a:ext uri="{FF2B5EF4-FFF2-40B4-BE49-F238E27FC236}">
                  <a16:creationId xmlns:a16="http://schemas.microsoft.com/office/drawing/2014/main" id="{5F6EB69B-B4B9-43B3-B9FF-EFD99EAA3516}"/>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264" name="TextBox 177">
              <a:extLst>
                <a:ext uri="{FF2B5EF4-FFF2-40B4-BE49-F238E27FC236}">
                  <a16:creationId xmlns:a16="http://schemas.microsoft.com/office/drawing/2014/main" id="{AA1CD8D2-3D12-4E69-9469-95BD2D20655B}"/>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sp>
        <p:nvSpPr>
          <p:cNvPr id="87102" name="TextBox 4">
            <a:extLst>
              <a:ext uri="{FF2B5EF4-FFF2-40B4-BE49-F238E27FC236}">
                <a16:creationId xmlns:a16="http://schemas.microsoft.com/office/drawing/2014/main" id="{0D48B524-35F1-461F-978B-6A683FFC9BB0}"/>
              </a:ext>
            </a:extLst>
          </p:cNvPr>
          <p:cNvSpPr txBox="1">
            <a:spLocks noChangeArrowheads="1"/>
          </p:cNvSpPr>
          <p:nvPr/>
        </p:nvSpPr>
        <p:spPr bwMode="auto">
          <a:xfrm rot="1053502">
            <a:off x="6964364" y="1900239"/>
            <a:ext cx="542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87103" name="TextBox 179">
            <a:extLst>
              <a:ext uri="{FF2B5EF4-FFF2-40B4-BE49-F238E27FC236}">
                <a16:creationId xmlns:a16="http://schemas.microsoft.com/office/drawing/2014/main" id="{1663F00D-20E3-486C-973F-E6804E83CCCD}"/>
              </a:ext>
            </a:extLst>
          </p:cNvPr>
          <p:cNvSpPr txBox="1">
            <a:spLocks noChangeArrowheads="1"/>
          </p:cNvSpPr>
          <p:nvPr/>
        </p:nvSpPr>
        <p:spPr bwMode="auto">
          <a:xfrm rot="2829263">
            <a:off x="9250363" y="3373438"/>
            <a:ext cx="5445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87104" name="TextBox 180">
            <a:extLst>
              <a:ext uri="{FF2B5EF4-FFF2-40B4-BE49-F238E27FC236}">
                <a16:creationId xmlns:a16="http://schemas.microsoft.com/office/drawing/2014/main" id="{D48240DF-D5FF-4343-93FB-82DC87126231}"/>
              </a:ext>
            </a:extLst>
          </p:cNvPr>
          <p:cNvSpPr txBox="1">
            <a:spLocks noChangeArrowheads="1"/>
          </p:cNvSpPr>
          <p:nvPr/>
        </p:nvSpPr>
        <p:spPr bwMode="auto">
          <a:xfrm rot="9845918">
            <a:off x="7918451" y="5884864"/>
            <a:ext cx="5445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87105" name="TextBox 181">
            <a:extLst>
              <a:ext uri="{FF2B5EF4-FFF2-40B4-BE49-F238E27FC236}">
                <a16:creationId xmlns:a16="http://schemas.microsoft.com/office/drawing/2014/main" id="{A39ABA6B-489B-4AAB-936C-C8F4D542F529}"/>
              </a:ext>
            </a:extLst>
          </p:cNvPr>
          <p:cNvSpPr txBox="1">
            <a:spLocks noChangeArrowheads="1"/>
          </p:cNvSpPr>
          <p:nvPr/>
        </p:nvSpPr>
        <p:spPr bwMode="auto">
          <a:xfrm rot="11651262">
            <a:off x="3551239" y="5789614"/>
            <a:ext cx="542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87106" name="TextBox 182">
            <a:extLst>
              <a:ext uri="{FF2B5EF4-FFF2-40B4-BE49-F238E27FC236}">
                <a16:creationId xmlns:a16="http://schemas.microsoft.com/office/drawing/2014/main" id="{AAEB2EBE-BA76-4378-83B1-DE3CBD023A04}"/>
              </a:ext>
            </a:extLst>
          </p:cNvPr>
          <p:cNvSpPr txBox="1">
            <a:spLocks noChangeArrowheads="1"/>
          </p:cNvSpPr>
          <p:nvPr/>
        </p:nvSpPr>
        <p:spPr bwMode="auto">
          <a:xfrm rot="16607303">
            <a:off x="1964532" y="3482182"/>
            <a:ext cx="5445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87107" name="TextBox 183">
            <a:extLst>
              <a:ext uri="{FF2B5EF4-FFF2-40B4-BE49-F238E27FC236}">
                <a16:creationId xmlns:a16="http://schemas.microsoft.com/office/drawing/2014/main" id="{606D0042-CE1D-46D1-83D2-AF96ABBD2A37}"/>
              </a:ext>
            </a:extLst>
          </p:cNvPr>
          <p:cNvSpPr txBox="1">
            <a:spLocks noChangeArrowheads="1"/>
          </p:cNvSpPr>
          <p:nvPr/>
        </p:nvSpPr>
        <p:spPr bwMode="auto">
          <a:xfrm rot="20582737">
            <a:off x="4151314" y="1849439"/>
            <a:ext cx="542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cxnSp>
        <p:nvCxnSpPr>
          <p:cNvPr id="87108" name="Straight Connector 12">
            <a:extLst>
              <a:ext uri="{FF2B5EF4-FFF2-40B4-BE49-F238E27FC236}">
                <a16:creationId xmlns:a16="http://schemas.microsoft.com/office/drawing/2014/main" id="{707311A5-4E9A-41BA-8D9E-037D54D140FB}"/>
              </a:ext>
            </a:extLst>
          </p:cNvPr>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09" name="Straight Connector 502">
            <a:extLst>
              <a:ext uri="{FF2B5EF4-FFF2-40B4-BE49-F238E27FC236}">
                <a16:creationId xmlns:a16="http://schemas.microsoft.com/office/drawing/2014/main" id="{D1E4B152-EA65-4A91-BE68-A0035F567111}"/>
              </a:ext>
            </a:extLst>
          </p:cNvPr>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0" name="Straight Connector 503">
            <a:extLst>
              <a:ext uri="{FF2B5EF4-FFF2-40B4-BE49-F238E27FC236}">
                <a16:creationId xmlns:a16="http://schemas.microsoft.com/office/drawing/2014/main" id="{12BC6113-D643-4CB3-AFBC-7F4006D598EE}"/>
              </a:ext>
            </a:extLst>
          </p:cNvPr>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1" name="Straight Connector 504">
            <a:extLst>
              <a:ext uri="{FF2B5EF4-FFF2-40B4-BE49-F238E27FC236}">
                <a16:creationId xmlns:a16="http://schemas.microsoft.com/office/drawing/2014/main" id="{DE6A5348-40C5-4F30-A327-0F3BF0CEC358}"/>
              </a:ext>
            </a:extLst>
          </p:cNvPr>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2" name="Straight Connector 505">
            <a:extLst>
              <a:ext uri="{FF2B5EF4-FFF2-40B4-BE49-F238E27FC236}">
                <a16:creationId xmlns:a16="http://schemas.microsoft.com/office/drawing/2014/main" id="{9F6AA79D-419B-4669-BD1E-188EA514C0CA}"/>
              </a:ext>
            </a:extLst>
          </p:cNvPr>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3" name="Straight Connector 507">
            <a:extLst>
              <a:ext uri="{FF2B5EF4-FFF2-40B4-BE49-F238E27FC236}">
                <a16:creationId xmlns:a16="http://schemas.microsoft.com/office/drawing/2014/main" id="{F740E20C-F066-460A-9BA3-792B01A18714}"/>
              </a:ext>
            </a:extLst>
          </p:cNvPr>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4" name="Straight Connector 510">
            <a:extLst>
              <a:ext uri="{FF2B5EF4-FFF2-40B4-BE49-F238E27FC236}">
                <a16:creationId xmlns:a16="http://schemas.microsoft.com/office/drawing/2014/main" id="{2CC49F2A-45E3-442B-823D-8B9BE923D8B4}"/>
              </a:ext>
            </a:extLst>
          </p:cNvPr>
          <p:cNvCxnSpPr>
            <a:cxnSpLocks noChangeShapeType="1"/>
          </p:cNvCxnSpPr>
          <p:nvPr/>
        </p:nvCxnSpPr>
        <p:spPr bwMode="auto">
          <a:xfrm flipH="1" flipV="1">
            <a:off x="56308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5" name="Straight Connector 512">
            <a:extLst>
              <a:ext uri="{FF2B5EF4-FFF2-40B4-BE49-F238E27FC236}">
                <a16:creationId xmlns:a16="http://schemas.microsoft.com/office/drawing/2014/main" id="{857C7803-5F42-4CCC-A037-5D179A1547F1}"/>
              </a:ext>
            </a:extLst>
          </p:cNvPr>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6" name="Straight Connector 513">
            <a:extLst>
              <a:ext uri="{FF2B5EF4-FFF2-40B4-BE49-F238E27FC236}">
                <a16:creationId xmlns:a16="http://schemas.microsoft.com/office/drawing/2014/main" id="{5788C59C-CD2B-4873-9816-C266B444E364}"/>
              </a:ext>
            </a:extLst>
          </p:cNvPr>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19" name="Group 347">
            <a:extLst>
              <a:ext uri="{FF2B5EF4-FFF2-40B4-BE49-F238E27FC236}">
                <a16:creationId xmlns:a16="http://schemas.microsoft.com/office/drawing/2014/main" id="{B5E0C24A-8C5A-472F-8830-4F0CE521F8C6}"/>
              </a:ext>
            </a:extLst>
          </p:cNvPr>
          <p:cNvGrpSpPr>
            <a:grpSpLocks/>
          </p:cNvGrpSpPr>
          <p:nvPr/>
        </p:nvGrpSpPr>
        <p:grpSpPr bwMode="auto">
          <a:xfrm>
            <a:off x="8342314" y="3868738"/>
            <a:ext cx="530225" cy="214312"/>
            <a:chOff x="1871277" y="1576300"/>
            <a:chExt cx="1128371" cy="437860"/>
          </a:xfrm>
        </p:grpSpPr>
        <p:sp>
          <p:nvSpPr>
            <p:cNvPr id="588" name="Oval 587">
              <a:extLst>
                <a:ext uri="{FF2B5EF4-FFF2-40B4-BE49-F238E27FC236}">
                  <a16:creationId xmlns:a16="http://schemas.microsoft.com/office/drawing/2014/main" id="{80E05CAF-99B5-4818-999A-7F874A724D00}"/>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9" name="Rectangle 588">
              <a:extLst>
                <a:ext uri="{FF2B5EF4-FFF2-40B4-BE49-F238E27FC236}">
                  <a16:creationId xmlns:a16="http://schemas.microsoft.com/office/drawing/2014/main" id="{749782AA-20CA-482C-B244-65B46B794981}"/>
                </a:ext>
              </a:extLst>
            </p:cNvPr>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0" name="Oval 589">
              <a:extLst>
                <a:ext uri="{FF2B5EF4-FFF2-40B4-BE49-F238E27FC236}">
                  <a16:creationId xmlns:a16="http://schemas.microsoft.com/office/drawing/2014/main" id="{2742959C-5E1B-4AAC-A537-508CE9E434AF}"/>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1" name="Freeform 590">
              <a:extLst>
                <a:ext uri="{FF2B5EF4-FFF2-40B4-BE49-F238E27FC236}">
                  <a16:creationId xmlns:a16="http://schemas.microsoft.com/office/drawing/2014/main" id="{24880FF0-9106-445C-A0F5-7D94C3C2D8D0}"/>
                </a:ext>
              </a:extLst>
            </p:cNvPr>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2" name="Freeform 591">
              <a:extLst>
                <a:ext uri="{FF2B5EF4-FFF2-40B4-BE49-F238E27FC236}">
                  <a16:creationId xmlns:a16="http://schemas.microsoft.com/office/drawing/2014/main" id="{5F5B69AF-FCE5-4B19-B368-EF9DAB9CAA0C}"/>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3" name="Freeform 592">
              <a:extLst>
                <a:ext uri="{FF2B5EF4-FFF2-40B4-BE49-F238E27FC236}">
                  <a16:creationId xmlns:a16="http://schemas.microsoft.com/office/drawing/2014/main" id="{BA667461-6E4F-4239-A00C-E9EEBE8F71EB}"/>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4" name="Freeform 593">
              <a:extLst>
                <a:ext uri="{FF2B5EF4-FFF2-40B4-BE49-F238E27FC236}">
                  <a16:creationId xmlns:a16="http://schemas.microsoft.com/office/drawing/2014/main" id="{96765EEE-7417-43BC-BD0C-C962461DB371}"/>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95" name="Straight Connector 594">
              <a:extLst>
                <a:ext uri="{FF2B5EF4-FFF2-40B4-BE49-F238E27FC236}">
                  <a16:creationId xmlns:a16="http://schemas.microsoft.com/office/drawing/2014/main" id="{0569A8FD-7A2A-4D62-B90A-7E5C7A3E60B6}"/>
                </a:ext>
              </a:extLst>
            </p:cNvPr>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a:extLst>
                <a:ext uri="{FF2B5EF4-FFF2-40B4-BE49-F238E27FC236}">
                  <a16:creationId xmlns:a16="http://schemas.microsoft.com/office/drawing/2014/main" id="{E14C2941-8579-44C7-86B7-95E6294A0097}"/>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0" name="Group 347">
            <a:extLst>
              <a:ext uri="{FF2B5EF4-FFF2-40B4-BE49-F238E27FC236}">
                <a16:creationId xmlns:a16="http://schemas.microsoft.com/office/drawing/2014/main" id="{355CE5A2-C2D0-48AD-9EF1-655D01AA26DD}"/>
              </a:ext>
            </a:extLst>
          </p:cNvPr>
          <p:cNvGrpSpPr>
            <a:grpSpLocks/>
          </p:cNvGrpSpPr>
          <p:nvPr/>
        </p:nvGrpSpPr>
        <p:grpSpPr bwMode="auto">
          <a:xfrm>
            <a:off x="8574089" y="4464051"/>
            <a:ext cx="530225" cy="214313"/>
            <a:chOff x="1871277" y="1576300"/>
            <a:chExt cx="1128371" cy="437860"/>
          </a:xfrm>
        </p:grpSpPr>
        <p:sp>
          <p:nvSpPr>
            <p:cNvPr id="579" name="Oval 578">
              <a:extLst>
                <a:ext uri="{FF2B5EF4-FFF2-40B4-BE49-F238E27FC236}">
                  <a16:creationId xmlns:a16="http://schemas.microsoft.com/office/drawing/2014/main" id="{FD2CED9B-9391-47D1-AC3E-16ED2DEC6E98}"/>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0" name="Rectangle 579">
              <a:extLst>
                <a:ext uri="{FF2B5EF4-FFF2-40B4-BE49-F238E27FC236}">
                  <a16:creationId xmlns:a16="http://schemas.microsoft.com/office/drawing/2014/main" id="{DA22AE1E-40D1-4982-909B-166158EFBFBA}"/>
                </a:ext>
              </a:extLst>
            </p:cNvPr>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1" name="Oval 580">
              <a:extLst>
                <a:ext uri="{FF2B5EF4-FFF2-40B4-BE49-F238E27FC236}">
                  <a16:creationId xmlns:a16="http://schemas.microsoft.com/office/drawing/2014/main" id="{2C739686-B94B-47DE-9DFB-BBCDA487D5FB}"/>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2" name="Freeform 581">
              <a:extLst>
                <a:ext uri="{FF2B5EF4-FFF2-40B4-BE49-F238E27FC236}">
                  <a16:creationId xmlns:a16="http://schemas.microsoft.com/office/drawing/2014/main" id="{F9B79C0D-60D1-42B4-93B9-02297295C1F9}"/>
                </a:ext>
              </a:extLst>
            </p:cNvPr>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3" name="Freeform 582">
              <a:extLst>
                <a:ext uri="{FF2B5EF4-FFF2-40B4-BE49-F238E27FC236}">
                  <a16:creationId xmlns:a16="http://schemas.microsoft.com/office/drawing/2014/main" id="{87D5ACFF-6AA1-4862-A2B4-1E7D175C14B7}"/>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4" name="Freeform 583">
              <a:extLst>
                <a:ext uri="{FF2B5EF4-FFF2-40B4-BE49-F238E27FC236}">
                  <a16:creationId xmlns:a16="http://schemas.microsoft.com/office/drawing/2014/main" id="{CBDE9DB4-F15F-4333-B3C2-1FA5899F9B34}"/>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5" name="Freeform 584">
              <a:extLst>
                <a:ext uri="{FF2B5EF4-FFF2-40B4-BE49-F238E27FC236}">
                  <a16:creationId xmlns:a16="http://schemas.microsoft.com/office/drawing/2014/main" id="{B750E293-6BC0-4BA9-876D-0294441E4AE6}"/>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86" name="Straight Connector 585">
              <a:extLst>
                <a:ext uri="{FF2B5EF4-FFF2-40B4-BE49-F238E27FC236}">
                  <a16:creationId xmlns:a16="http://schemas.microsoft.com/office/drawing/2014/main" id="{94E0851A-61EC-4B47-B3D0-42D223E9F5A7}"/>
                </a:ext>
              </a:extLst>
            </p:cNvPr>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a:extLst>
                <a:ext uri="{FF2B5EF4-FFF2-40B4-BE49-F238E27FC236}">
                  <a16:creationId xmlns:a16="http://schemas.microsoft.com/office/drawing/2014/main" id="{54A41316-5A29-40B6-AA9E-EB075E0062C1}"/>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1" name="Group 347">
            <a:extLst>
              <a:ext uri="{FF2B5EF4-FFF2-40B4-BE49-F238E27FC236}">
                <a16:creationId xmlns:a16="http://schemas.microsoft.com/office/drawing/2014/main" id="{72C19E64-B31B-471D-85F1-44D06CD780FB}"/>
              </a:ext>
            </a:extLst>
          </p:cNvPr>
          <p:cNvGrpSpPr>
            <a:grpSpLocks/>
          </p:cNvGrpSpPr>
          <p:nvPr/>
        </p:nvGrpSpPr>
        <p:grpSpPr bwMode="auto">
          <a:xfrm>
            <a:off x="6483351" y="4514851"/>
            <a:ext cx="530225" cy="214313"/>
            <a:chOff x="1871277" y="1576300"/>
            <a:chExt cx="1128371" cy="437860"/>
          </a:xfrm>
        </p:grpSpPr>
        <p:sp>
          <p:nvSpPr>
            <p:cNvPr id="534" name="Oval 533">
              <a:extLst>
                <a:ext uri="{FF2B5EF4-FFF2-40B4-BE49-F238E27FC236}">
                  <a16:creationId xmlns:a16="http://schemas.microsoft.com/office/drawing/2014/main" id="{83E1AA75-80DA-4868-AAC1-15765522A9CB}"/>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35" name="Rectangle 534">
              <a:extLst>
                <a:ext uri="{FF2B5EF4-FFF2-40B4-BE49-F238E27FC236}">
                  <a16:creationId xmlns:a16="http://schemas.microsoft.com/office/drawing/2014/main" id="{8D76A8DF-4B89-4D42-A953-EE9A0EE65EBC}"/>
                </a:ext>
              </a:extLst>
            </p:cNvPr>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6" name="Oval 535">
              <a:extLst>
                <a:ext uri="{FF2B5EF4-FFF2-40B4-BE49-F238E27FC236}">
                  <a16:creationId xmlns:a16="http://schemas.microsoft.com/office/drawing/2014/main" id="{2C921A96-139E-4E0A-9DEE-F55ADBEF91EB}"/>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37" name="Freeform 536">
              <a:extLst>
                <a:ext uri="{FF2B5EF4-FFF2-40B4-BE49-F238E27FC236}">
                  <a16:creationId xmlns:a16="http://schemas.microsoft.com/office/drawing/2014/main" id="{A35258E3-BEE3-41FB-9B23-EF3F9A136AE5}"/>
                </a:ext>
              </a:extLst>
            </p:cNvPr>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8" name="Freeform 537">
              <a:extLst>
                <a:ext uri="{FF2B5EF4-FFF2-40B4-BE49-F238E27FC236}">
                  <a16:creationId xmlns:a16="http://schemas.microsoft.com/office/drawing/2014/main" id="{DF79405D-895B-4ACE-8743-7E87014DA4FF}"/>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39" name="Freeform 538">
              <a:extLst>
                <a:ext uri="{FF2B5EF4-FFF2-40B4-BE49-F238E27FC236}">
                  <a16:creationId xmlns:a16="http://schemas.microsoft.com/office/drawing/2014/main" id="{0D8BAE46-930D-4CC2-B16B-3ACE3597666C}"/>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40" name="Freeform 539">
              <a:extLst>
                <a:ext uri="{FF2B5EF4-FFF2-40B4-BE49-F238E27FC236}">
                  <a16:creationId xmlns:a16="http://schemas.microsoft.com/office/drawing/2014/main" id="{AA9E987A-E603-4F2B-A792-87A9D2A43615}"/>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41" name="Straight Connector 540">
              <a:extLst>
                <a:ext uri="{FF2B5EF4-FFF2-40B4-BE49-F238E27FC236}">
                  <a16:creationId xmlns:a16="http://schemas.microsoft.com/office/drawing/2014/main" id="{914A242B-93D1-46F1-A2E0-9314A10C5929}"/>
                </a:ext>
              </a:extLst>
            </p:cNvPr>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a:extLst>
                <a:ext uri="{FF2B5EF4-FFF2-40B4-BE49-F238E27FC236}">
                  <a16:creationId xmlns:a16="http://schemas.microsoft.com/office/drawing/2014/main" id="{C523A01A-931F-45B9-95D3-4C80253FA8DF}"/>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7122" name="Straight Connector 508">
            <a:extLst>
              <a:ext uri="{FF2B5EF4-FFF2-40B4-BE49-F238E27FC236}">
                <a16:creationId xmlns:a16="http://schemas.microsoft.com/office/drawing/2014/main" id="{47DCB857-DEC7-4017-B8F7-945D0691FD34}"/>
              </a:ext>
            </a:extLst>
          </p:cNvPr>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23" name="Group 347">
            <a:extLst>
              <a:ext uri="{FF2B5EF4-FFF2-40B4-BE49-F238E27FC236}">
                <a16:creationId xmlns:a16="http://schemas.microsoft.com/office/drawing/2014/main" id="{0A421855-C901-4918-A157-A593B23F6A18}"/>
              </a:ext>
            </a:extLst>
          </p:cNvPr>
          <p:cNvGrpSpPr>
            <a:grpSpLocks/>
          </p:cNvGrpSpPr>
          <p:nvPr/>
        </p:nvGrpSpPr>
        <p:grpSpPr bwMode="auto">
          <a:xfrm>
            <a:off x="3667125" y="4305300"/>
            <a:ext cx="484188" cy="211138"/>
            <a:chOff x="1871277" y="1576300"/>
            <a:chExt cx="1128371" cy="437860"/>
          </a:xfrm>
        </p:grpSpPr>
        <p:sp>
          <p:nvSpPr>
            <p:cNvPr id="505" name="Oval 504">
              <a:extLst>
                <a:ext uri="{FF2B5EF4-FFF2-40B4-BE49-F238E27FC236}">
                  <a16:creationId xmlns:a16="http://schemas.microsoft.com/office/drawing/2014/main" id="{BCEA1630-AD22-4A4A-9B59-748B986DCB40}"/>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06" name="Rectangle 505">
              <a:extLst>
                <a:ext uri="{FF2B5EF4-FFF2-40B4-BE49-F238E27FC236}">
                  <a16:creationId xmlns:a16="http://schemas.microsoft.com/office/drawing/2014/main" id="{BDA8EB1D-A430-420D-93E8-E07E20C91014}"/>
                </a:ext>
              </a:extLst>
            </p:cNvPr>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07" name="Oval 506">
              <a:extLst>
                <a:ext uri="{FF2B5EF4-FFF2-40B4-BE49-F238E27FC236}">
                  <a16:creationId xmlns:a16="http://schemas.microsoft.com/office/drawing/2014/main" id="{EA361414-7B56-4D75-B834-E27E9BE66172}"/>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08" name="Freeform 507">
              <a:extLst>
                <a:ext uri="{FF2B5EF4-FFF2-40B4-BE49-F238E27FC236}">
                  <a16:creationId xmlns:a16="http://schemas.microsoft.com/office/drawing/2014/main" id="{029B297B-5D72-4334-A7A5-8ECA0F9B6094}"/>
                </a:ext>
              </a:extLst>
            </p:cNvPr>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09" name="Freeform 508">
              <a:extLst>
                <a:ext uri="{FF2B5EF4-FFF2-40B4-BE49-F238E27FC236}">
                  <a16:creationId xmlns:a16="http://schemas.microsoft.com/office/drawing/2014/main" id="{B8267C0A-FCD0-4541-8B19-777949C78FC9}"/>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10" name="Freeform 509">
              <a:extLst>
                <a:ext uri="{FF2B5EF4-FFF2-40B4-BE49-F238E27FC236}">
                  <a16:creationId xmlns:a16="http://schemas.microsoft.com/office/drawing/2014/main" id="{956CA0FB-C943-43CA-BA10-FF080A6F30BC}"/>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11" name="Freeform 510">
              <a:extLst>
                <a:ext uri="{FF2B5EF4-FFF2-40B4-BE49-F238E27FC236}">
                  <a16:creationId xmlns:a16="http://schemas.microsoft.com/office/drawing/2014/main" id="{793D45AE-35C6-4110-ACD3-4D2594C9E4EE}"/>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12" name="Straight Connector 511">
              <a:extLst>
                <a:ext uri="{FF2B5EF4-FFF2-40B4-BE49-F238E27FC236}">
                  <a16:creationId xmlns:a16="http://schemas.microsoft.com/office/drawing/2014/main" id="{9CEF2F2C-E945-4719-86C3-5A8941CF6C31}"/>
                </a:ext>
              </a:extLst>
            </p:cNvPr>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a:extLst>
                <a:ext uri="{FF2B5EF4-FFF2-40B4-BE49-F238E27FC236}">
                  <a16:creationId xmlns:a16="http://schemas.microsoft.com/office/drawing/2014/main" id="{9A5FE723-DA28-414F-BEB7-2B9F95323C03}"/>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4" name="Group 347">
            <a:extLst>
              <a:ext uri="{FF2B5EF4-FFF2-40B4-BE49-F238E27FC236}">
                <a16:creationId xmlns:a16="http://schemas.microsoft.com/office/drawing/2014/main" id="{AF83C10A-1572-48E1-983E-E00AFD959FC6}"/>
              </a:ext>
            </a:extLst>
          </p:cNvPr>
          <p:cNvGrpSpPr>
            <a:grpSpLocks/>
          </p:cNvGrpSpPr>
          <p:nvPr/>
        </p:nvGrpSpPr>
        <p:grpSpPr bwMode="auto">
          <a:xfrm>
            <a:off x="5268914" y="5006975"/>
            <a:ext cx="484187" cy="211138"/>
            <a:chOff x="1871277" y="1576300"/>
            <a:chExt cx="1128371" cy="437860"/>
          </a:xfrm>
        </p:grpSpPr>
        <p:sp>
          <p:nvSpPr>
            <p:cNvPr id="487" name="Oval 486">
              <a:extLst>
                <a:ext uri="{FF2B5EF4-FFF2-40B4-BE49-F238E27FC236}">
                  <a16:creationId xmlns:a16="http://schemas.microsoft.com/office/drawing/2014/main" id="{11543561-6819-4142-94AB-E0CFC9E795BF}"/>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88" name="Rectangle 487">
              <a:extLst>
                <a:ext uri="{FF2B5EF4-FFF2-40B4-BE49-F238E27FC236}">
                  <a16:creationId xmlns:a16="http://schemas.microsoft.com/office/drawing/2014/main" id="{818F0FFF-705F-4603-9416-340E7379F4C4}"/>
                </a:ext>
              </a:extLst>
            </p:cNvPr>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89" name="Oval 488">
              <a:extLst>
                <a:ext uri="{FF2B5EF4-FFF2-40B4-BE49-F238E27FC236}">
                  <a16:creationId xmlns:a16="http://schemas.microsoft.com/office/drawing/2014/main" id="{6C48D8D6-FA9F-4C35-9E9C-D37C799415FC}"/>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90" name="Freeform 489">
              <a:extLst>
                <a:ext uri="{FF2B5EF4-FFF2-40B4-BE49-F238E27FC236}">
                  <a16:creationId xmlns:a16="http://schemas.microsoft.com/office/drawing/2014/main" id="{082A9665-0D8C-4FA4-B686-D959CDDD316D}"/>
                </a:ext>
              </a:extLst>
            </p:cNvPr>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1" name="Freeform 490">
              <a:extLst>
                <a:ext uri="{FF2B5EF4-FFF2-40B4-BE49-F238E27FC236}">
                  <a16:creationId xmlns:a16="http://schemas.microsoft.com/office/drawing/2014/main" id="{580E27DF-6CF0-4AEE-8CA4-DF6A03D32D13}"/>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92" name="Freeform 491">
              <a:extLst>
                <a:ext uri="{FF2B5EF4-FFF2-40B4-BE49-F238E27FC236}">
                  <a16:creationId xmlns:a16="http://schemas.microsoft.com/office/drawing/2014/main" id="{C5201285-C882-42D0-9684-7382CC35910C}"/>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93" name="Freeform 492">
              <a:extLst>
                <a:ext uri="{FF2B5EF4-FFF2-40B4-BE49-F238E27FC236}">
                  <a16:creationId xmlns:a16="http://schemas.microsoft.com/office/drawing/2014/main" id="{06161DF7-DC45-4E9E-A464-43630297E348}"/>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94" name="Straight Connector 493">
              <a:extLst>
                <a:ext uri="{FF2B5EF4-FFF2-40B4-BE49-F238E27FC236}">
                  <a16:creationId xmlns:a16="http://schemas.microsoft.com/office/drawing/2014/main" id="{75BE88BC-C540-4234-970D-BD518FBB50C3}"/>
                </a:ext>
              </a:extLst>
            </p:cNvPr>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a:extLst>
                <a:ext uri="{FF2B5EF4-FFF2-40B4-BE49-F238E27FC236}">
                  <a16:creationId xmlns:a16="http://schemas.microsoft.com/office/drawing/2014/main" id="{DBC1422A-9F19-4190-BA9F-12E123581B34}"/>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5" name="Group 439">
            <a:extLst>
              <a:ext uri="{FF2B5EF4-FFF2-40B4-BE49-F238E27FC236}">
                <a16:creationId xmlns:a16="http://schemas.microsoft.com/office/drawing/2014/main" id="{EAE1C049-4E04-4A5F-B766-53C840972E69}"/>
              </a:ext>
            </a:extLst>
          </p:cNvPr>
          <p:cNvGrpSpPr>
            <a:grpSpLocks/>
          </p:cNvGrpSpPr>
          <p:nvPr/>
        </p:nvGrpSpPr>
        <p:grpSpPr bwMode="auto">
          <a:xfrm>
            <a:off x="4405314" y="5194300"/>
            <a:ext cx="484187" cy="211138"/>
            <a:chOff x="1871277" y="1576300"/>
            <a:chExt cx="1128371" cy="437860"/>
          </a:xfrm>
        </p:grpSpPr>
        <p:sp>
          <p:nvSpPr>
            <p:cNvPr id="451" name="Oval 450">
              <a:extLst>
                <a:ext uri="{FF2B5EF4-FFF2-40B4-BE49-F238E27FC236}">
                  <a16:creationId xmlns:a16="http://schemas.microsoft.com/office/drawing/2014/main" id="{58A46F8A-D31D-4876-877A-2CFDBC437DDC}"/>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52" name="Rectangle 451">
              <a:extLst>
                <a:ext uri="{FF2B5EF4-FFF2-40B4-BE49-F238E27FC236}">
                  <a16:creationId xmlns:a16="http://schemas.microsoft.com/office/drawing/2014/main" id="{CC7A824A-3025-49F9-911E-4E05AEC508E5}"/>
                </a:ext>
              </a:extLst>
            </p:cNvPr>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3" name="Oval 452">
              <a:extLst>
                <a:ext uri="{FF2B5EF4-FFF2-40B4-BE49-F238E27FC236}">
                  <a16:creationId xmlns:a16="http://schemas.microsoft.com/office/drawing/2014/main" id="{AC4C21A7-CB1C-4B0D-84B2-C07E6C9E0A99}"/>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54" name="Freeform 453">
              <a:extLst>
                <a:ext uri="{FF2B5EF4-FFF2-40B4-BE49-F238E27FC236}">
                  <a16:creationId xmlns:a16="http://schemas.microsoft.com/office/drawing/2014/main" id="{C4581D36-84A8-4195-8E4F-2D3EF62232CC}"/>
                </a:ext>
              </a:extLst>
            </p:cNvPr>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5" name="Freeform 454">
              <a:extLst>
                <a:ext uri="{FF2B5EF4-FFF2-40B4-BE49-F238E27FC236}">
                  <a16:creationId xmlns:a16="http://schemas.microsoft.com/office/drawing/2014/main" id="{AA42A55C-3693-4BDB-982A-F55A99014750}"/>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56" name="Freeform 455">
              <a:extLst>
                <a:ext uri="{FF2B5EF4-FFF2-40B4-BE49-F238E27FC236}">
                  <a16:creationId xmlns:a16="http://schemas.microsoft.com/office/drawing/2014/main" id="{2F883421-3330-4570-AA4D-441897F5919E}"/>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57" name="Freeform 456">
              <a:extLst>
                <a:ext uri="{FF2B5EF4-FFF2-40B4-BE49-F238E27FC236}">
                  <a16:creationId xmlns:a16="http://schemas.microsoft.com/office/drawing/2014/main" id="{2422A997-655B-4BA2-B85E-51FA1D520985}"/>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58" name="Straight Connector 457">
              <a:extLst>
                <a:ext uri="{FF2B5EF4-FFF2-40B4-BE49-F238E27FC236}">
                  <a16:creationId xmlns:a16="http://schemas.microsoft.com/office/drawing/2014/main" id="{85907B12-AD36-4778-AC99-F6E3CD24E634}"/>
                </a:ext>
              </a:extLst>
            </p:cNvPr>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a:extLst>
                <a:ext uri="{FF2B5EF4-FFF2-40B4-BE49-F238E27FC236}">
                  <a16:creationId xmlns:a16="http://schemas.microsoft.com/office/drawing/2014/main" id="{8A56711E-B9E5-41F0-A625-C3E41D05E1FD}"/>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6" name="Group 347">
            <a:extLst>
              <a:ext uri="{FF2B5EF4-FFF2-40B4-BE49-F238E27FC236}">
                <a16:creationId xmlns:a16="http://schemas.microsoft.com/office/drawing/2014/main" id="{DC395474-9B18-42A1-AC8B-7D7D95FDE30B}"/>
              </a:ext>
            </a:extLst>
          </p:cNvPr>
          <p:cNvGrpSpPr>
            <a:grpSpLocks/>
          </p:cNvGrpSpPr>
          <p:nvPr/>
        </p:nvGrpSpPr>
        <p:grpSpPr bwMode="auto">
          <a:xfrm>
            <a:off x="3359150" y="5056189"/>
            <a:ext cx="484188" cy="211137"/>
            <a:chOff x="1871277" y="1576300"/>
            <a:chExt cx="1128371" cy="437860"/>
          </a:xfrm>
        </p:grpSpPr>
        <p:sp>
          <p:nvSpPr>
            <p:cNvPr id="442" name="Oval 441">
              <a:extLst>
                <a:ext uri="{FF2B5EF4-FFF2-40B4-BE49-F238E27FC236}">
                  <a16:creationId xmlns:a16="http://schemas.microsoft.com/office/drawing/2014/main" id="{B51C3C6E-955D-44D1-80CD-DD70048DEAB7}"/>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43" name="Rectangle 442">
              <a:extLst>
                <a:ext uri="{FF2B5EF4-FFF2-40B4-BE49-F238E27FC236}">
                  <a16:creationId xmlns:a16="http://schemas.microsoft.com/office/drawing/2014/main" id="{7770D518-3404-4A40-9848-07C90BBD342F}"/>
                </a:ext>
              </a:extLst>
            </p:cNvPr>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44" name="Oval 443">
              <a:extLst>
                <a:ext uri="{FF2B5EF4-FFF2-40B4-BE49-F238E27FC236}">
                  <a16:creationId xmlns:a16="http://schemas.microsoft.com/office/drawing/2014/main" id="{56271D92-D20A-43F7-8A74-135F39E57DC8}"/>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45" name="Freeform 444">
              <a:extLst>
                <a:ext uri="{FF2B5EF4-FFF2-40B4-BE49-F238E27FC236}">
                  <a16:creationId xmlns:a16="http://schemas.microsoft.com/office/drawing/2014/main" id="{F21D1839-5596-45B7-98B0-70B522B88568}"/>
                </a:ext>
              </a:extLst>
            </p:cNvPr>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46" name="Freeform 445">
              <a:extLst>
                <a:ext uri="{FF2B5EF4-FFF2-40B4-BE49-F238E27FC236}">
                  <a16:creationId xmlns:a16="http://schemas.microsoft.com/office/drawing/2014/main" id="{BECA5762-64E0-4B02-9B81-5F7F5D8B35E0}"/>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47" name="Freeform 446">
              <a:extLst>
                <a:ext uri="{FF2B5EF4-FFF2-40B4-BE49-F238E27FC236}">
                  <a16:creationId xmlns:a16="http://schemas.microsoft.com/office/drawing/2014/main" id="{3475BF82-7247-420F-977A-F052F7D2C969}"/>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48" name="Freeform 447">
              <a:extLst>
                <a:ext uri="{FF2B5EF4-FFF2-40B4-BE49-F238E27FC236}">
                  <a16:creationId xmlns:a16="http://schemas.microsoft.com/office/drawing/2014/main" id="{8AE70FA8-463B-4B7A-B194-574187187C0F}"/>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49" name="Straight Connector 448">
              <a:extLst>
                <a:ext uri="{FF2B5EF4-FFF2-40B4-BE49-F238E27FC236}">
                  <a16:creationId xmlns:a16="http://schemas.microsoft.com/office/drawing/2014/main" id="{12CB79D4-626F-43B4-90A6-373BCE5E6DAC}"/>
                </a:ext>
              </a:extLst>
            </p:cNvPr>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a:extLst>
                <a:ext uri="{FF2B5EF4-FFF2-40B4-BE49-F238E27FC236}">
                  <a16:creationId xmlns:a16="http://schemas.microsoft.com/office/drawing/2014/main" id="{86F29868-E1A5-4D2A-BC80-FF92C7785957}"/>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7" name="Group 347">
            <a:extLst>
              <a:ext uri="{FF2B5EF4-FFF2-40B4-BE49-F238E27FC236}">
                <a16:creationId xmlns:a16="http://schemas.microsoft.com/office/drawing/2014/main" id="{2FC1EC03-586C-43A1-B39A-A72ED9565670}"/>
              </a:ext>
            </a:extLst>
          </p:cNvPr>
          <p:cNvGrpSpPr>
            <a:grpSpLocks/>
          </p:cNvGrpSpPr>
          <p:nvPr/>
        </p:nvGrpSpPr>
        <p:grpSpPr bwMode="auto">
          <a:xfrm>
            <a:off x="3994150" y="2832101"/>
            <a:ext cx="571500" cy="220663"/>
            <a:chOff x="1871277" y="1576300"/>
            <a:chExt cx="1128371" cy="437860"/>
          </a:xfrm>
        </p:grpSpPr>
        <p:sp>
          <p:nvSpPr>
            <p:cNvPr id="413" name="Oval 412">
              <a:extLst>
                <a:ext uri="{FF2B5EF4-FFF2-40B4-BE49-F238E27FC236}">
                  <a16:creationId xmlns:a16="http://schemas.microsoft.com/office/drawing/2014/main" id="{DBEF68B0-370E-4425-863E-A0C83AE9765F}"/>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14" name="Rectangle 413">
              <a:extLst>
                <a:ext uri="{FF2B5EF4-FFF2-40B4-BE49-F238E27FC236}">
                  <a16:creationId xmlns:a16="http://schemas.microsoft.com/office/drawing/2014/main" id="{C4FF1612-9299-4272-B2CD-C6C78B4352C3}"/>
                </a:ext>
              </a:extLst>
            </p:cNvPr>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15" name="Oval 414">
              <a:extLst>
                <a:ext uri="{FF2B5EF4-FFF2-40B4-BE49-F238E27FC236}">
                  <a16:creationId xmlns:a16="http://schemas.microsoft.com/office/drawing/2014/main" id="{5DA2D8A3-0A87-4DCF-842E-F903EC54F0B9}"/>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16" name="Freeform 415">
              <a:extLst>
                <a:ext uri="{FF2B5EF4-FFF2-40B4-BE49-F238E27FC236}">
                  <a16:creationId xmlns:a16="http://schemas.microsoft.com/office/drawing/2014/main" id="{A9D1F986-C97F-48D8-8618-CBAF561BCEBC}"/>
                </a:ext>
              </a:extLst>
            </p:cNvPr>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17" name="Freeform 416">
              <a:extLst>
                <a:ext uri="{FF2B5EF4-FFF2-40B4-BE49-F238E27FC236}">
                  <a16:creationId xmlns:a16="http://schemas.microsoft.com/office/drawing/2014/main" id="{0B2728EE-A4CE-4DEB-AE34-3845AC1989AC}"/>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18" name="Freeform 417">
              <a:extLst>
                <a:ext uri="{FF2B5EF4-FFF2-40B4-BE49-F238E27FC236}">
                  <a16:creationId xmlns:a16="http://schemas.microsoft.com/office/drawing/2014/main" id="{A23DCA19-93E8-4705-99DE-9D9FBBE83F28}"/>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19" name="Freeform 418">
              <a:extLst>
                <a:ext uri="{FF2B5EF4-FFF2-40B4-BE49-F238E27FC236}">
                  <a16:creationId xmlns:a16="http://schemas.microsoft.com/office/drawing/2014/main" id="{7CFB6D26-1681-4168-9D3B-43F1127B669B}"/>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20" name="Straight Connector 419">
              <a:extLst>
                <a:ext uri="{FF2B5EF4-FFF2-40B4-BE49-F238E27FC236}">
                  <a16:creationId xmlns:a16="http://schemas.microsoft.com/office/drawing/2014/main" id="{CA34647A-96F2-440B-B1D0-548BDD3FDD9F}"/>
                </a:ext>
              </a:extLst>
            </p:cNvPr>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a:extLst>
                <a:ext uri="{FF2B5EF4-FFF2-40B4-BE49-F238E27FC236}">
                  <a16:creationId xmlns:a16="http://schemas.microsoft.com/office/drawing/2014/main" id="{29A83046-E6F1-4EE6-93E1-8433440555B6}"/>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8" name="Group 347">
            <a:extLst>
              <a:ext uri="{FF2B5EF4-FFF2-40B4-BE49-F238E27FC236}">
                <a16:creationId xmlns:a16="http://schemas.microsoft.com/office/drawing/2014/main" id="{16E12335-035D-4949-8298-2F54BB44DF23}"/>
              </a:ext>
            </a:extLst>
          </p:cNvPr>
          <p:cNvGrpSpPr>
            <a:grpSpLocks/>
          </p:cNvGrpSpPr>
          <p:nvPr/>
        </p:nvGrpSpPr>
        <p:grpSpPr bwMode="auto">
          <a:xfrm>
            <a:off x="5635625" y="2951163"/>
            <a:ext cx="571500" cy="220662"/>
            <a:chOff x="1871277" y="1576300"/>
            <a:chExt cx="1128371" cy="437860"/>
          </a:xfrm>
        </p:grpSpPr>
        <p:sp>
          <p:nvSpPr>
            <p:cNvPr id="404" name="Oval 403">
              <a:extLst>
                <a:ext uri="{FF2B5EF4-FFF2-40B4-BE49-F238E27FC236}">
                  <a16:creationId xmlns:a16="http://schemas.microsoft.com/office/drawing/2014/main" id="{ADC54D55-13A8-479A-BEE1-9FAEC84B2CFA}"/>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05" name="Rectangle 404">
              <a:extLst>
                <a:ext uri="{FF2B5EF4-FFF2-40B4-BE49-F238E27FC236}">
                  <a16:creationId xmlns:a16="http://schemas.microsoft.com/office/drawing/2014/main" id="{407BB4F7-2723-4E90-B343-20501C7EE3CB}"/>
                </a:ext>
              </a:extLst>
            </p:cNvPr>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06" name="Oval 405">
              <a:extLst>
                <a:ext uri="{FF2B5EF4-FFF2-40B4-BE49-F238E27FC236}">
                  <a16:creationId xmlns:a16="http://schemas.microsoft.com/office/drawing/2014/main" id="{A1DB4975-348E-4B0A-8AE1-5EBB48D34FE5}"/>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07" name="Freeform 406">
              <a:extLst>
                <a:ext uri="{FF2B5EF4-FFF2-40B4-BE49-F238E27FC236}">
                  <a16:creationId xmlns:a16="http://schemas.microsoft.com/office/drawing/2014/main" id="{E26B631A-DBD0-44CD-B79E-0E4E0694FE29}"/>
                </a:ext>
              </a:extLst>
            </p:cNvPr>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08" name="Freeform 407">
              <a:extLst>
                <a:ext uri="{FF2B5EF4-FFF2-40B4-BE49-F238E27FC236}">
                  <a16:creationId xmlns:a16="http://schemas.microsoft.com/office/drawing/2014/main" id="{4728863D-9914-4F44-AC72-50B1BC423283}"/>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09" name="Freeform 408">
              <a:extLst>
                <a:ext uri="{FF2B5EF4-FFF2-40B4-BE49-F238E27FC236}">
                  <a16:creationId xmlns:a16="http://schemas.microsoft.com/office/drawing/2014/main" id="{ED330180-89CB-4AA0-A874-7AD16D9AAAC3}"/>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10" name="Freeform 409">
              <a:extLst>
                <a:ext uri="{FF2B5EF4-FFF2-40B4-BE49-F238E27FC236}">
                  <a16:creationId xmlns:a16="http://schemas.microsoft.com/office/drawing/2014/main" id="{204800EF-B6EE-4312-8C43-1B4786758A36}"/>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11" name="Straight Connector 410">
              <a:extLst>
                <a:ext uri="{FF2B5EF4-FFF2-40B4-BE49-F238E27FC236}">
                  <a16:creationId xmlns:a16="http://schemas.microsoft.com/office/drawing/2014/main" id="{FFC82A2E-217B-4DDF-8394-25972201CAA8}"/>
                </a:ext>
              </a:extLst>
            </p:cNvPr>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a:extLst>
                <a:ext uri="{FF2B5EF4-FFF2-40B4-BE49-F238E27FC236}">
                  <a16:creationId xmlns:a16="http://schemas.microsoft.com/office/drawing/2014/main" id="{46D09744-F6A0-42DB-A516-C8657BC41E41}"/>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9" name="Group 531">
            <a:extLst>
              <a:ext uri="{FF2B5EF4-FFF2-40B4-BE49-F238E27FC236}">
                <a16:creationId xmlns:a16="http://schemas.microsoft.com/office/drawing/2014/main" id="{BB4D947E-14DC-4C93-8490-C58E4839DD92}"/>
              </a:ext>
            </a:extLst>
          </p:cNvPr>
          <p:cNvGrpSpPr>
            <a:grpSpLocks/>
          </p:cNvGrpSpPr>
          <p:nvPr/>
        </p:nvGrpSpPr>
        <p:grpSpPr bwMode="auto">
          <a:xfrm>
            <a:off x="7627939" y="4654551"/>
            <a:ext cx="530225" cy="214313"/>
            <a:chOff x="1871277" y="1576300"/>
            <a:chExt cx="1128371" cy="437860"/>
          </a:xfrm>
        </p:grpSpPr>
        <p:sp>
          <p:nvSpPr>
            <p:cNvPr id="543" name="Oval 542">
              <a:extLst>
                <a:ext uri="{FF2B5EF4-FFF2-40B4-BE49-F238E27FC236}">
                  <a16:creationId xmlns:a16="http://schemas.microsoft.com/office/drawing/2014/main" id="{4F3C9EBE-59B0-4901-8288-426F846D7461}"/>
                </a:ext>
              </a:extLst>
            </p:cNvPr>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44" name="Rectangle 543">
              <a:extLst>
                <a:ext uri="{FF2B5EF4-FFF2-40B4-BE49-F238E27FC236}">
                  <a16:creationId xmlns:a16="http://schemas.microsoft.com/office/drawing/2014/main" id="{173E4BCE-99B0-410D-A61A-E7EA274D0C04}"/>
                </a:ext>
              </a:extLst>
            </p:cNvPr>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5" name="Oval 544">
              <a:extLst>
                <a:ext uri="{FF2B5EF4-FFF2-40B4-BE49-F238E27FC236}">
                  <a16:creationId xmlns:a16="http://schemas.microsoft.com/office/drawing/2014/main" id="{2F6F456C-2F86-474F-AB2F-CAB3593CBAC1}"/>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46" name="Freeform 545">
              <a:extLst>
                <a:ext uri="{FF2B5EF4-FFF2-40B4-BE49-F238E27FC236}">
                  <a16:creationId xmlns:a16="http://schemas.microsoft.com/office/drawing/2014/main" id="{A266C16A-699B-47B2-BADD-E6A121A994C5}"/>
                </a:ext>
              </a:extLst>
            </p:cNvPr>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7" name="Freeform 546">
              <a:extLst>
                <a:ext uri="{FF2B5EF4-FFF2-40B4-BE49-F238E27FC236}">
                  <a16:creationId xmlns:a16="http://schemas.microsoft.com/office/drawing/2014/main" id="{9511E24B-B376-411F-AEA9-6F172A65627C}"/>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48" name="Freeform 547">
              <a:extLst>
                <a:ext uri="{FF2B5EF4-FFF2-40B4-BE49-F238E27FC236}">
                  <a16:creationId xmlns:a16="http://schemas.microsoft.com/office/drawing/2014/main" id="{0F18CA3C-0ED3-4D79-B831-E4FF8F6AF383}"/>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49" name="Freeform 548">
              <a:extLst>
                <a:ext uri="{FF2B5EF4-FFF2-40B4-BE49-F238E27FC236}">
                  <a16:creationId xmlns:a16="http://schemas.microsoft.com/office/drawing/2014/main" id="{4816A6DD-77CB-450B-836F-3CC88364972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50" name="Straight Connector 549">
              <a:extLst>
                <a:ext uri="{FF2B5EF4-FFF2-40B4-BE49-F238E27FC236}">
                  <a16:creationId xmlns:a16="http://schemas.microsoft.com/office/drawing/2014/main" id="{23EE5DD8-54FE-421D-8E00-DBD0BD950702}"/>
                </a:ext>
              </a:extLst>
            </p:cNvPr>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a:extLst>
                <a:ext uri="{FF2B5EF4-FFF2-40B4-BE49-F238E27FC236}">
                  <a16:creationId xmlns:a16="http://schemas.microsoft.com/office/drawing/2014/main" id="{AFC730D4-0EC2-4EB9-9E5F-44DB3627EAD6}"/>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7130" name="Straight Connector 506">
            <a:extLst>
              <a:ext uri="{FF2B5EF4-FFF2-40B4-BE49-F238E27FC236}">
                <a16:creationId xmlns:a16="http://schemas.microsoft.com/office/drawing/2014/main" id="{B204B294-32F7-41F3-AD51-90B4870228B7}"/>
              </a:ext>
            </a:extLst>
          </p:cNvPr>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31" name="Group 166">
            <a:extLst>
              <a:ext uri="{FF2B5EF4-FFF2-40B4-BE49-F238E27FC236}">
                <a16:creationId xmlns:a16="http://schemas.microsoft.com/office/drawing/2014/main" id="{85158FC2-A705-4AD4-B4B1-67D9EC370876}"/>
              </a:ext>
            </a:extLst>
          </p:cNvPr>
          <p:cNvGrpSpPr>
            <a:grpSpLocks/>
          </p:cNvGrpSpPr>
          <p:nvPr/>
        </p:nvGrpSpPr>
        <p:grpSpPr bwMode="auto">
          <a:xfrm>
            <a:off x="9534525" y="4044951"/>
            <a:ext cx="649288" cy="417513"/>
            <a:chOff x="3053396" y="4304255"/>
            <a:chExt cx="648422" cy="418253"/>
          </a:xfrm>
        </p:grpSpPr>
        <p:sp>
          <p:nvSpPr>
            <p:cNvPr id="87171" name="Freeform 84">
              <a:extLst>
                <a:ext uri="{FF2B5EF4-FFF2-40B4-BE49-F238E27FC236}">
                  <a16:creationId xmlns:a16="http://schemas.microsoft.com/office/drawing/2014/main" id="{B32673D2-7D3F-476B-ABF3-49699119275D}"/>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172" name="TextBox 168">
              <a:extLst>
                <a:ext uri="{FF2B5EF4-FFF2-40B4-BE49-F238E27FC236}">
                  <a16:creationId xmlns:a16="http://schemas.microsoft.com/office/drawing/2014/main" id="{6C7C1CA2-D19C-402D-B66B-EBEECBEB96ED}"/>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7132" name="Group 20">
            <a:extLst>
              <a:ext uri="{FF2B5EF4-FFF2-40B4-BE49-F238E27FC236}">
                <a16:creationId xmlns:a16="http://schemas.microsoft.com/office/drawing/2014/main" id="{7DCD5975-EE51-4D4F-B747-0B9179710271}"/>
              </a:ext>
            </a:extLst>
          </p:cNvPr>
          <p:cNvGrpSpPr>
            <a:grpSpLocks/>
          </p:cNvGrpSpPr>
          <p:nvPr/>
        </p:nvGrpSpPr>
        <p:grpSpPr bwMode="auto">
          <a:xfrm>
            <a:off x="6221413" y="2871789"/>
            <a:ext cx="2133600" cy="1082675"/>
            <a:chOff x="4696844" y="2871032"/>
            <a:chExt cx="2133865" cy="1082781"/>
          </a:xfrm>
        </p:grpSpPr>
        <p:grpSp>
          <p:nvGrpSpPr>
            <p:cNvPr id="87166" name="Group 16">
              <a:extLst>
                <a:ext uri="{FF2B5EF4-FFF2-40B4-BE49-F238E27FC236}">
                  <a16:creationId xmlns:a16="http://schemas.microsoft.com/office/drawing/2014/main" id="{322DD746-DC55-4C02-92D2-9770D162BEB3}"/>
                </a:ext>
              </a:extLst>
            </p:cNvPr>
            <p:cNvGrpSpPr>
              <a:grpSpLocks/>
            </p:cNvGrpSpPr>
            <p:nvPr/>
          </p:nvGrpSpPr>
          <p:grpSpPr bwMode="auto">
            <a:xfrm>
              <a:off x="5677190" y="2871032"/>
              <a:ext cx="530938" cy="338554"/>
              <a:chOff x="5573768" y="2726239"/>
              <a:chExt cx="530938" cy="338554"/>
            </a:xfrm>
          </p:grpSpPr>
          <p:sp>
            <p:nvSpPr>
              <p:cNvPr id="87169" name="Oval 14">
                <a:extLst>
                  <a:ext uri="{FF2B5EF4-FFF2-40B4-BE49-F238E27FC236}">
                    <a16:creationId xmlns:a16="http://schemas.microsoft.com/office/drawing/2014/main" id="{ECC0AA0A-E731-4CC2-A74C-EE165C4386D0}"/>
                  </a:ext>
                </a:extLst>
              </p:cNvPr>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87170" name="TextBox 15">
                <a:extLst>
                  <a:ext uri="{FF2B5EF4-FFF2-40B4-BE49-F238E27FC236}">
                    <a16:creationId xmlns:a16="http://schemas.microsoft.com/office/drawing/2014/main" id="{0FDC2FFD-C5E9-4E84-B37D-277D8D8D2813}"/>
                  </a:ext>
                </a:extLst>
              </p:cNvPr>
              <p:cNvSpPr txBox="1">
                <a:spLocks noChangeArrowheads="1"/>
              </p:cNvSpPr>
              <p:nvPr/>
            </p:nvSpPr>
            <p:spPr bwMode="auto">
              <a:xfrm>
                <a:off x="5593027" y="2726239"/>
                <a:ext cx="511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chemeClr val="bg1"/>
                    </a:solidFill>
                  </a:rPr>
                  <a:t>IXP</a:t>
                </a:r>
              </a:p>
            </p:txBody>
          </p:sp>
        </p:grpSp>
        <p:cxnSp>
          <p:nvCxnSpPr>
            <p:cNvPr id="87167" name="Straight Connector 18">
              <a:extLst>
                <a:ext uri="{FF2B5EF4-FFF2-40B4-BE49-F238E27FC236}">
                  <a16:creationId xmlns:a16="http://schemas.microsoft.com/office/drawing/2014/main" id="{E0DE11F9-3DE7-46D2-96FE-582ADC4D3522}"/>
                </a:ext>
              </a:extLst>
            </p:cNvPr>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8" name="Straight Connector 516">
              <a:extLst>
                <a:ext uri="{FF2B5EF4-FFF2-40B4-BE49-F238E27FC236}">
                  <a16:creationId xmlns:a16="http://schemas.microsoft.com/office/drawing/2014/main" id="{ED56C447-FF92-44D0-AEBC-F5F64C0C655E}"/>
                </a:ext>
              </a:extLst>
            </p:cNvPr>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7133" name="Group 39939">
            <a:extLst>
              <a:ext uri="{FF2B5EF4-FFF2-40B4-BE49-F238E27FC236}">
                <a16:creationId xmlns:a16="http://schemas.microsoft.com/office/drawing/2014/main" id="{1EF5CEB4-FFE3-40DE-A724-57AEFA1BBDFB}"/>
              </a:ext>
            </a:extLst>
          </p:cNvPr>
          <p:cNvGrpSpPr>
            <a:grpSpLocks/>
          </p:cNvGrpSpPr>
          <p:nvPr/>
        </p:nvGrpSpPr>
        <p:grpSpPr bwMode="auto">
          <a:xfrm>
            <a:off x="3908425" y="3703639"/>
            <a:ext cx="2921000" cy="1411287"/>
            <a:chOff x="2577005" y="3679131"/>
            <a:chExt cx="2919566" cy="1413453"/>
          </a:xfrm>
        </p:grpSpPr>
        <p:cxnSp>
          <p:nvCxnSpPr>
            <p:cNvPr id="87163" name="Straight Connector 7">
              <a:extLst>
                <a:ext uri="{FF2B5EF4-FFF2-40B4-BE49-F238E27FC236}">
                  <a16:creationId xmlns:a16="http://schemas.microsoft.com/office/drawing/2014/main" id="{072355D6-94BB-4764-B187-3014D6788BCE}"/>
                </a:ext>
              </a:extLst>
            </p:cNvPr>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4" name="Straight Connector 415">
              <a:extLst>
                <a:ext uri="{FF2B5EF4-FFF2-40B4-BE49-F238E27FC236}">
                  <a16:creationId xmlns:a16="http://schemas.microsoft.com/office/drawing/2014/main" id="{A4473081-638D-4FCF-8157-89F0947F6EB8}"/>
                </a:ext>
              </a:extLst>
            </p:cNvPr>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5" name="Straight Connector 523">
              <a:extLst>
                <a:ext uri="{FF2B5EF4-FFF2-40B4-BE49-F238E27FC236}">
                  <a16:creationId xmlns:a16="http://schemas.microsoft.com/office/drawing/2014/main" id="{CA8F2CF3-015F-4346-8363-3D7DFC247874}"/>
                </a:ext>
              </a:extLst>
            </p:cNvPr>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7134" name="Group 39937">
            <a:extLst>
              <a:ext uri="{FF2B5EF4-FFF2-40B4-BE49-F238E27FC236}">
                <a16:creationId xmlns:a16="http://schemas.microsoft.com/office/drawing/2014/main" id="{7F017A78-18CC-431F-99D7-79E2A19618D5}"/>
              </a:ext>
            </a:extLst>
          </p:cNvPr>
          <p:cNvGrpSpPr>
            <a:grpSpLocks/>
          </p:cNvGrpSpPr>
          <p:nvPr/>
        </p:nvGrpSpPr>
        <p:grpSpPr bwMode="auto">
          <a:xfrm>
            <a:off x="5430839" y="3883025"/>
            <a:ext cx="1379537" cy="674688"/>
            <a:chOff x="3962400" y="3676180"/>
            <a:chExt cx="1378622" cy="673930"/>
          </a:xfrm>
        </p:grpSpPr>
        <p:cxnSp>
          <p:nvCxnSpPr>
            <p:cNvPr id="87157" name="Straight Connector 515">
              <a:extLst>
                <a:ext uri="{FF2B5EF4-FFF2-40B4-BE49-F238E27FC236}">
                  <a16:creationId xmlns:a16="http://schemas.microsoft.com/office/drawing/2014/main" id="{A154D97A-FB25-4C14-A5E5-DAF08B8D64CF}"/>
                </a:ext>
              </a:extLst>
            </p:cNvPr>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7158" name="Group 518">
              <a:extLst>
                <a:ext uri="{FF2B5EF4-FFF2-40B4-BE49-F238E27FC236}">
                  <a16:creationId xmlns:a16="http://schemas.microsoft.com/office/drawing/2014/main" id="{4FAF162E-7DB3-4B8C-A53A-E3E37528CF07}"/>
                </a:ext>
              </a:extLst>
            </p:cNvPr>
            <p:cNvGrpSpPr>
              <a:grpSpLocks/>
            </p:cNvGrpSpPr>
            <p:nvPr/>
          </p:nvGrpSpPr>
          <p:grpSpPr bwMode="auto">
            <a:xfrm>
              <a:off x="3993651" y="3824925"/>
              <a:ext cx="549165" cy="360218"/>
              <a:chOff x="5634518" y="2616953"/>
              <a:chExt cx="549165" cy="360218"/>
            </a:xfrm>
          </p:grpSpPr>
          <p:sp>
            <p:nvSpPr>
              <p:cNvPr id="87161" name="Oval 521">
                <a:extLst>
                  <a:ext uri="{FF2B5EF4-FFF2-40B4-BE49-F238E27FC236}">
                    <a16:creationId xmlns:a16="http://schemas.microsoft.com/office/drawing/2014/main" id="{3AE5CC5E-FB8A-4FB0-9E8C-F846B0C9565C}"/>
                  </a:ext>
                </a:extLst>
              </p:cNvPr>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87162" name="TextBox 522">
                <a:extLst>
                  <a:ext uri="{FF2B5EF4-FFF2-40B4-BE49-F238E27FC236}">
                    <a16:creationId xmlns:a16="http://schemas.microsoft.com/office/drawing/2014/main" id="{8AF79ED7-B5B2-4EB7-9772-45B197E7D415}"/>
                  </a:ext>
                </a:extLst>
              </p:cNvPr>
              <p:cNvSpPr txBox="1">
                <a:spLocks noChangeArrowheads="1"/>
              </p:cNvSpPr>
              <p:nvPr/>
            </p:nvSpPr>
            <p:spPr bwMode="auto">
              <a:xfrm>
                <a:off x="5672004" y="2616953"/>
                <a:ext cx="511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chemeClr val="bg1"/>
                    </a:solidFill>
                  </a:rPr>
                  <a:t>IXP</a:t>
                </a:r>
              </a:p>
            </p:txBody>
          </p:sp>
        </p:grpSp>
        <p:cxnSp>
          <p:nvCxnSpPr>
            <p:cNvPr id="87159" name="Straight Connector 519">
              <a:extLst>
                <a:ext uri="{FF2B5EF4-FFF2-40B4-BE49-F238E27FC236}">
                  <a16:creationId xmlns:a16="http://schemas.microsoft.com/office/drawing/2014/main" id="{CA36A19A-9B3D-433F-B4B9-1F534C786BC6}"/>
                </a:ext>
              </a:extLst>
            </p:cNvPr>
            <p:cNvCxnSpPr>
              <a:cxnSpLocks noChangeShapeType="1"/>
              <a:stCxn id="87161"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0" name="Straight Connector 520">
              <a:extLst>
                <a:ext uri="{FF2B5EF4-FFF2-40B4-BE49-F238E27FC236}">
                  <a16:creationId xmlns:a16="http://schemas.microsoft.com/office/drawing/2014/main" id="{10F24C52-F5DF-41A8-81A6-3B744783A31B}"/>
                </a:ext>
              </a:extLst>
            </p:cNvPr>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cxnSp>
        <p:nvCxnSpPr>
          <p:cNvPr id="87135" name="Straight Connector 500">
            <a:extLst>
              <a:ext uri="{FF2B5EF4-FFF2-40B4-BE49-F238E27FC236}">
                <a16:creationId xmlns:a16="http://schemas.microsoft.com/office/drawing/2014/main" id="{7BA03D82-3E65-4151-A919-81C5BD220CA2}"/>
              </a:ext>
            </a:extLst>
          </p:cNvPr>
          <p:cNvCxnSpPr>
            <a:cxnSpLocks noChangeShapeType="1"/>
            <a:endCxn id="87138" idx="2"/>
          </p:cNvCxnSpPr>
          <p:nvPr/>
        </p:nvCxnSpPr>
        <p:spPr bwMode="auto">
          <a:xfrm>
            <a:off x="2971800" y="2921001"/>
            <a:ext cx="38100" cy="309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36" name="Straight Connector 501">
            <a:extLst>
              <a:ext uri="{FF2B5EF4-FFF2-40B4-BE49-F238E27FC236}">
                <a16:creationId xmlns:a16="http://schemas.microsoft.com/office/drawing/2014/main" id="{1317BABD-11BA-4876-8C1C-D2284C97C8D0}"/>
              </a:ext>
            </a:extLst>
          </p:cNvPr>
          <p:cNvCxnSpPr>
            <a:cxnSpLocks noChangeShapeType="1"/>
            <a:endCxn id="87138" idx="3"/>
          </p:cNvCxnSpPr>
          <p:nvPr/>
        </p:nvCxnSpPr>
        <p:spPr bwMode="auto">
          <a:xfrm>
            <a:off x="2751139" y="3201989"/>
            <a:ext cx="123825" cy="212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37" name="Straight Connector 514">
            <a:extLst>
              <a:ext uri="{FF2B5EF4-FFF2-40B4-BE49-F238E27FC236}">
                <a16:creationId xmlns:a16="http://schemas.microsoft.com/office/drawing/2014/main" id="{DE967B88-1477-4122-8DAE-B4A12E536F8E}"/>
              </a:ext>
            </a:extLst>
          </p:cNvPr>
          <p:cNvCxnSpPr>
            <a:cxnSpLocks noChangeShapeType="1"/>
            <a:endCxn id="87138" idx="5"/>
          </p:cNvCxnSpPr>
          <p:nvPr/>
        </p:nvCxnSpPr>
        <p:spPr bwMode="auto">
          <a:xfrm flipV="1">
            <a:off x="2671763" y="4298950"/>
            <a:ext cx="203200" cy="7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7138" name="Oval 517">
            <a:extLst>
              <a:ext uri="{FF2B5EF4-FFF2-40B4-BE49-F238E27FC236}">
                <a16:creationId xmlns:a16="http://schemas.microsoft.com/office/drawing/2014/main" id="{DFE1984E-9E43-4B94-BC53-254CCD9D6953}"/>
              </a:ext>
            </a:extLst>
          </p:cNvPr>
          <p:cNvSpPr>
            <a:spLocks noChangeArrowheads="1"/>
          </p:cNvSpPr>
          <p:nvPr/>
        </p:nvSpPr>
        <p:spPr bwMode="auto">
          <a:xfrm rot="5400000">
            <a:off x="2383632" y="3666332"/>
            <a:ext cx="1252537"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cxnSp>
        <p:nvCxnSpPr>
          <p:cNvPr id="87139" name="Straight Connector 39941">
            <a:extLst>
              <a:ext uri="{FF2B5EF4-FFF2-40B4-BE49-F238E27FC236}">
                <a16:creationId xmlns:a16="http://schemas.microsoft.com/office/drawing/2014/main" id="{812D9D28-588B-48DD-8BD0-4E0C997782FD}"/>
              </a:ext>
            </a:extLst>
          </p:cNvPr>
          <p:cNvCxnSpPr>
            <a:cxnSpLocks noChangeShapeType="1"/>
            <a:stCxn id="87138" idx="0"/>
            <a:endCxn id="350" idx="2"/>
          </p:cNvCxnSpPr>
          <p:nvPr/>
        </p:nvCxnSpPr>
        <p:spPr bwMode="auto">
          <a:xfrm flipV="1">
            <a:off x="3200401" y="3754438"/>
            <a:ext cx="430213" cy="10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0" name="Straight Connector 524">
            <a:extLst>
              <a:ext uri="{FF2B5EF4-FFF2-40B4-BE49-F238E27FC236}">
                <a16:creationId xmlns:a16="http://schemas.microsoft.com/office/drawing/2014/main" id="{70ED26DD-9DC7-4BE1-BA94-B9AA4F57D704}"/>
              </a:ext>
            </a:extLst>
          </p:cNvPr>
          <p:cNvCxnSpPr>
            <a:cxnSpLocks noChangeShapeType="1"/>
            <a:endCxn id="507" idx="2"/>
          </p:cNvCxnSpPr>
          <p:nvPr/>
        </p:nvCxnSpPr>
        <p:spPr bwMode="auto">
          <a:xfrm>
            <a:off x="3201989" y="4041776"/>
            <a:ext cx="465137" cy="341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41" name="Group 144">
            <a:extLst>
              <a:ext uri="{FF2B5EF4-FFF2-40B4-BE49-F238E27FC236}">
                <a16:creationId xmlns:a16="http://schemas.microsoft.com/office/drawing/2014/main" id="{C06B75B8-D281-40F0-B453-1EB32B74AFBC}"/>
              </a:ext>
            </a:extLst>
          </p:cNvPr>
          <p:cNvGrpSpPr>
            <a:grpSpLocks/>
          </p:cNvGrpSpPr>
          <p:nvPr/>
        </p:nvGrpSpPr>
        <p:grpSpPr bwMode="auto">
          <a:xfrm>
            <a:off x="2117725" y="4070351"/>
            <a:ext cx="647700" cy="417513"/>
            <a:chOff x="3053396" y="4304255"/>
            <a:chExt cx="648422" cy="418253"/>
          </a:xfrm>
        </p:grpSpPr>
        <p:sp>
          <p:nvSpPr>
            <p:cNvPr id="87155" name="Freeform 84">
              <a:extLst>
                <a:ext uri="{FF2B5EF4-FFF2-40B4-BE49-F238E27FC236}">
                  <a16:creationId xmlns:a16="http://schemas.microsoft.com/office/drawing/2014/main" id="{DFA99C59-99D6-43DA-B793-94A257DAAA82}"/>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156" name="TextBox 146">
              <a:extLst>
                <a:ext uri="{FF2B5EF4-FFF2-40B4-BE49-F238E27FC236}">
                  <a16:creationId xmlns:a16="http://schemas.microsoft.com/office/drawing/2014/main" id="{87CA7813-7576-4176-B2DA-6A331DD7555A}"/>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7142" name="Group 131">
            <a:extLst>
              <a:ext uri="{FF2B5EF4-FFF2-40B4-BE49-F238E27FC236}">
                <a16:creationId xmlns:a16="http://schemas.microsoft.com/office/drawing/2014/main" id="{5EB14F7C-D1CC-4DCA-8D1F-769EC3CF6046}"/>
              </a:ext>
            </a:extLst>
          </p:cNvPr>
          <p:cNvGrpSpPr>
            <a:grpSpLocks/>
          </p:cNvGrpSpPr>
          <p:nvPr/>
        </p:nvGrpSpPr>
        <p:grpSpPr bwMode="auto">
          <a:xfrm>
            <a:off x="2193925" y="3041651"/>
            <a:ext cx="647700" cy="417513"/>
            <a:chOff x="3053396" y="4304255"/>
            <a:chExt cx="648422" cy="418253"/>
          </a:xfrm>
        </p:grpSpPr>
        <p:sp>
          <p:nvSpPr>
            <p:cNvPr id="87153" name="Freeform 84">
              <a:extLst>
                <a:ext uri="{FF2B5EF4-FFF2-40B4-BE49-F238E27FC236}">
                  <a16:creationId xmlns:a16="http://schemas.microsoft.com/office/drawing/2014/main" id="{6AAAB1E8-B1EC-4575-A38B-A9A110D5034D}"/>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154" name="TextBox 133">
              <a:extLst>
                <a:ext uri="{FF2B5EF4-FFF2-40B4-BE49-F238E27FC236}">
                  <a16:creationId xmlns:a16="http://schemas.microsoft.com/office/drawing/2014/main" id="{AB43B091-95BF-4BB6-A168-3B9327BB37EF}"/>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7143" name="Group 153">
            <a:extLst>
              <a:ext uri="{FF2B5EF4-FFF2-40B4-BE49-F238E27FC236}">
                <a16:creationId xmlns:a16="http://schemas.microsoft.com/office/drawing/2014/main" id="{2AD2B6BA-26EA-4C50-AA96-2D8FAFCB24C2}"/>
              </a:ext>
            </a:extLst>
          </p:cNvPr>
          <p:cNvGrpSpPr>
            <a:grpSpLocks/>
          </p:cNvGrpSpPr>
          <p:nvPr/>
        </p:nvGrpSpPr>
        <p:grpSpPr bwMode="auto">
          <a:xfrm>
            <a:off x="2574925" y="2647951"/>
            <a:ext cx="647700" cy="417513"/>
            <a:chOff x="3053396" y="4304255"/>
            <a:chExt cx="648422" cy="418253"/>
          </a:xfrm>
        </p:grpSpPr>
        <p:sp>
          <p:nvSpPr>
            <p:cNvPr id="87151" name="Freeform 84">
              <a:extLst>
                <a:ext uri="{FF2B5EF4-FFF2-40B4-BE49-F238E27FC236}">
                  <a16:creationId xmlns:a16="http://schemas.microsoft.com/office/drawing/2014/main" id="{1D827D79-5B42-4A62-9039-5A275B149B51}"/>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152" name="TextBox 155">
              <a:extLst>
                <a:ext uri="{FF2B5EF4-FFF2-40B4-BE49-F238E27FC236}">
                  <a16:creationId xmlns:a16="http://schemas.microsoft.com/office/drawing/2014/main" id="{0BE1E230-6045-4867-B2C1-391297B6C653}"/>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cxnSp>
        <p:nvCxnSpPr>
          <p:cNvPr id="87144" name="Straight Connector 509">
            <a:extLst>
              <a:ext uri="{FF2B5EF4-FFF2-40B4-BE49-F238E27FC236}">
                <a16:creationId xmlns:a16="http://schemas.microsoft.com/office/drawing/2014/main" id="{ADCAAEAA-474E-4B2E-83D8-259B1310A3EB}"/>
              </a:ext>
            </a:extLst>
          </p:cNvPr>
          <p:cNvCxnSpPr>
            <a:cxnSpLocks noChangeShapeType="1"/>
            <a:endCxn id="87146" idx="5"/>
          </p:cNvCxnSpPr>
          <p:nvPr/>
        </p:nvCxnSpPr>
        <p:spPr bwMode="auto">
          <a:xfrm flipH="1" flipV="1">
            <a:off x="6608763" y="5684838"/>
            <a:ext cx="520700" cy="169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5" name="Straight Connector 511">
            <a:extLst>
              <a:ext uri="{FF2B5EF4-FFF2-40B4-BE49-F238E27FC236}">
                <a16:creationId xmlns:a16="http://schemas.microsoft.com/office/drawing/2014/main" id="{C01CD3DD-1F15-43CB-94C0-A4444C640BA1}"/>
              </a:ext>
            </a:extLst>
          </p:cNvPr>
          <p:cNvCxnSpPr>
            <a:cxnSpLocks noChangeShapeType="1"/>
          </p:cNvCxnSpPr>
          <p:nvPr/>
        </p:nvCxnSpPr>
        <p:spPr bwMode="auto">
          <a:xfrm flipV="1">
            <a:off x="4913314" y="5689600"/>
            <a:ext cx="306387"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7146" name="Oval 6">
            <a:extLst>
              <a:ext uri="{FF2B5EF4-FFF2-40B4-BE49-F238E27FC236}">
                <a16:creationId xmlns:a16="http://schemas.microsoft.com/office/drawing/2014/main" id="{1DA9AE55-5BCE-4454-AA64-F73B46097C92}"/>
              </a:ext>
            </a:extLst>
          </p:cNvPr>
          <p:cNvSpPr>
            <a:spLocks noChangeArrowheads="1"/>
          </p:cNvSpPr>
          <p:nvPr/>
        </p:nvSpPr>
        <p:spPr bwMode="auto">
          <a:xfrm>
            <a:off x="4864100" y="5359400"/>
            <a:ext cx="2044700"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87147" name="TextBox 9">
            <a:extLst>
              <a:ext uri="{FF2B5EF4-FFF2-40B4-BE49-F238E27FC236}">
                <a16:creationId xmlns:a16="http://schemas.microsoft.com/office/drawing/2014/main" id="{449BAC6E-8A59-441A-AF47-716954D8C066}"/>
              </a:ext>
            </a:extLst>
          </p:cNvPr>
          <p:cNvSpPr txBox="1">
            <a:spLocks noChangeArrowheads="1"/>
          </p:cNvSpPr>
          <p:nvPr/>
        </p:nvSpPr>
        <p:spPr bwMode="auto">
          <a:xfrm>
            <a:off x="5080000" y="5334000"/>
            <a:ext cx="15247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a:t>regional net</a:t>
            </a:r>
          </a:p>
        </p:txBody>
      </p:sp>
      <p:sp>
        <p:nvSpPr>
          <p:cNvPr id="87148" name="Oval 11">
            <a:extLst>
              <a:ext uri="{FF2B5EF4-FFF2-40B4-BE49-F238E27FC236}">
                <a16:creationId xmlns:a16="http://schemas.microsoft.com/office/drawing/2014/main" id="{EE65D4B1-E5F7-44FA-8591-0C683ACDDBD4}"/>
              </a:ext>
            </a:extLst>
          </p:cNvPr>
          <p:cNvSpPr>
            <a:spLocks noChangeArrowheads="1"/>
          </p:cNvSpPr>
          <p:nvPr/>
        </p:nvSpPr>
        <p:spPr bwMode="auto">
          <a:xfrm>
            <a:off x="3390900" y="3429000"/>
            <a:ext cx="6096000" cy="673100"/>
          </a:xfrm>
          <a:prstGeom prst="ellipse">
            <a:avLst/>
          </a:prstGeom>
          <a:solidFill>
            <a:srgbClr val="FF6600">
              <a:alpha val="70195"/>
            </a:srgbClr>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87149" name="TextBox 13">
            <a:extLst>
              <a:ext uri="{FF2B5EF4-FFF2-40B4-BE49-F238E27FC236}">
                <a16:creationId xmlns:a16="http://schemas.microsoft.com/office/drawing/2014/main" id="{DE47D790-EC2A-4683-9F81-26D674171611}"/>
              </a:ext>
            </a:extLst>
          </p:cNvPr>
          <p:cNvSpPr txBox="1">
            <a:spLocks noChangeArrowheads="1"/>
          </p:cNvSpPr>
          <p:nvPr/>
        </p:nvSpPr>
        <p:spPr bwMode="auto">
          <a:xfrm>
            <a:off x="4637089" y="3541713"/>
            <a:ext cx="36274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chemeClr val="bg1"/>
                </a:solidFill>
              </a:rPr>
              <a:t>Content provider network</a:t>
            </a:r>
          </a:p>
        </p:txBody>
      </p:sp>
      <p:sp>
        <p:nvSpPr>
          <p:cNvPr id="87150" name="Rectangle 3">
            <a:extLst>
              <a:ext uri="{FF2B5EF4-FFF2-40B4-BE49-F238E27FC236}">
                <a16:creationId xmlns:a16="http://schemas.microsoft.com/office/drawing/2014/main" id="{6A1DC196-313A-480D-B26D-4AD9CCAE460A}"/>
              </a:ext>
            </a:extLst>
          </p:cNvPr>
          <p:cNvSpPr txBox="1">
            <a:spLocks noChangeArrowheads="1"/>
          </p:cNvSpPr>
          <p:nvPr/>
        </p:nvSpPr>
        <p:spPr bwMode="auto">
          <a:xfrm>
            <a:off x="2009775" y="1011238"/>
            <a:ext cx="8204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a:latin typeface="Gill Sans MT" panose="020B0502020104020203" pitchFamily="34" charset="0"/>
              </a:rPr>
              <a:t>… and content provider networks  (e.g., Google, Microsoft,   Akamai) may run their own network, to bring services, content close to end users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r>
              <a:rPr lang="zh-CN" altLang="en-US" dirty="0">
                <a:latin typeface="Arial" panose="020B0604020202020204" pitchFamily="34" charset="0"/>
                <a:sym typeface="Arial" panose="020B0604020202020204" pitchFamily="34" charset="0"/>
              </a:rPr>
              <a:t>性能</a:t>
            </a:r>
            <a:r>
              <a:rPr lang="en-US" altLang="zh-CN" dirty="0">
                <a:latin typeface="Arial" panose="020B0604020202020204" pitchFamily="34" charset="0"/>
                <a:sym typeface="Arial" panose="020B0604020202020204" pitchFamily="34" charset="0"/>
              </a:rPr>
              <a:t>/</a:t>
            </a:r>
            <a:r>
              <a:rPr lang="zh-CN" altLang="en-US" dirty="0">
                <a:latin typeface="Arial" panose="020B0604020202020204" pitchFamily="34" charset="0"/>
                <a:sym typeface="Arial" panose="020B0604020202020204" pitchFamily="34" charset="0"/>
              </a:rPr>
              <a:t>非性能评价指标</a:t>
            </a:r>
            <a:endParaRPr lang="en-US" altLang="zh-CN" dirty="0">
              <a:latin typeface="Arial" panose="020B0604020202020204" pitchFamily="34" charset="0"/>
              <a:sym typeface="Arial" panose="020B0604020202020204" pitchFamily="34" charset="0"/>
            </a:endParaRPr>
          </a:p>
        </p:txBody>
      </p:sp>
      <p:sp>
        <p:nvSpPr>
          <p:cNvPr id="3" name="文本占位符 2"/>
          <p:cNvSpPr>
            <a:spLocks noGrp="1"/>
          </p:cNvSpPr>
          <p:nvPr>
            <p:ph type="body" idx="1"/>
          </p:nvPr>
        </p:nvSpPr>
        <p:spPr/>
        <p:txBody>
          <a:bodyPr rtlCol="0"/>
          <a:lstStyle/>
          <a:p>
            <a:pPr rtl="0"/>
            <a:r>
              <a:rPr lang="en-US" altLang="zh-CN" dirty="0">
                <a:latin typeface="微软雅黑" panose="020B0503020204020204" pitchFamily="34" charset="-122"/>
                <a:ea typeface="微软雅黑" panose="020B0503020204020204" pitchFamily="34" charset="-122"/>
                <a:sym typeface="Arial" panose="020B0604020202020204" pitchFamily="34" charset="0"/>
              </a:rPr>
              <a:t>Performance or </a:t>
            </a:r>
            <a:r>
              <a:rPr lang="en-US" altLang="zh-CN" dirty="0">
                <a:sym typeface="Arial" panose="020B0604020202020204" pitchFamily="34" charset="0"/>
              </a:rPr>
              <a:t>non-performance m</a:t>
            </a:r>
            <a:r>
              <a:rPr lang="en-US" altLang="zh-CN" dirty="0">
                <a:latin typeface="微软雅黑" panose="020B0503020204020204" pitchFamily="34" charset="-122"/>
                <a:ea typeface="微软雅黑" panose="020B0503020204020204" pitchFamily="34" charset="-122"/>
                <a:sym typeface="Arial" panose="020B0604020202020204" pitchFamily="34" charset="0"/>
              </a:rPr>
              <a:t>etrics</a:t>
            </a:r>
            <a:endParaRPr lang="zh-CN" altLang="en-US" dirty="0">
              <a:latin typeface="微软雅黑" panose="020B0503020204020204" pitchFamily="34" charset="-122"/>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569939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5C5B1A-B358-43F9-BD29-916873F42CF6}"/>
              </a:ext>
            </a:extLst>
          </p:cNvPr>
          <p:cNvSpPr>
            <a:spLocks noGrp="1"/>
          </p:cNvSpPr>
          <p:nvPr>
            <p:ph type="title"/>
          </p:nvPr>
        </p:nvSpPr>
        <p:spPr/>
        <p:txBody>
          <a:bodyPr/>
          <a:lstStyle/>
          <a:p>
            <a:r>
              <a:rPr lang="zh-CN" altLang="en-US" dirty="0"/>
              <a:t>计算机网络的性能评价指标</a:t>
            </a:r>
          </a:p>
        </p:txBody>
      </p:sp>
      <p:sp>
        <p:nvSpPr>
          <p:cNvPr id="5" name="内容占位符 4">
            <a:extLst>
              <a:ext uri="{FF2B5EF4-FFF2-40B4-BE49-F238E27FC236}">
                <a16:creationId xmlns:a16="http://schemas.microsoft.com/office/drawing/2014/main" id="{09DECCAE-319C-4000-99D4-0A45DBCC4277}"/>
              </a:ext>
            </a:extLst>
          </p:cNvPr>
          <p:cNvSpPr>
            <a:spLocks noGrp="1"/>
          </p:cNvSpPr>
          <p:nvPr>
            <p:ph idx="1"/>
          </p:nvPr>
        </p:nvSpPr>
        <p:spPr/>
        <p:txBody>
          <a:bodyPr/>
          <a:lstStyle/>
          <a:p>
            <a:r>
              <a:rPr lang="zh-CN" altLang="en-US" dirty="0"/>
              <a:t>计算机网络的性能一般是指它的几个重要的性能指标，主要包括：</a:t>
            </a:r>
            <a:br>
              <a:rPr lang="en-US" altLang="zh-CN" dirty="0"/>
            </a:br>
            <a:br>
              <a:rPr lang="en-US" altLang="zh-CN" dirty="0"/>
            </a:br>
            <a:br>
              <a:rPr lang="en-US" altLang="zh-CN" dirty="0"/>
            </a:br>
            <a:br>
              <a:rPr lang="en-US" altLang="zh-CN" dirty="0"/>
            </a:br>
            <a:br>
              <a:rPr lang="en-US" altLang="zh-CN" dirty="0"/>
            </a:br>
            <a:br>
              <a:rPr lang="en-US" altLang="zh-CN" dirty="0"/>
            </a:br>
            <a:br>
              <a:rPr lang="en-US" altLang="zh-CN" dirty="0"/>
            </a:br>
            <a:br>
              <a:rPr lang="en-US" altLang="zh-CN" dirty="0"/>
            </a:br>
            <a:br>
              <a:rPr lang="en-US" altLang="zh-CN" dirty="0"/>
            </a:br>
            <a:br>
              <a:rPr lang="en-US" altLang="zh-CN" dirty="0"/>
            </a:br>
            <a:endParaRPr lang="en-US" altLang="zh-CN" dirty="0"/>
          </a:p>
          <a:p>
            <a:r>
              <a:rPr lang="zh-CN" altLang="en-US" dirty="0"/>
              <a:t>下面，我们采用“计算机网络（第七版）”的课件进行说明</a:t>
            </a:r>
          </a:p>
        </p:txBody>
      </p:sp>
      <p:sp>
        <p:nvSpPr>
          <p:cNvPr id="10" name="Rectangle 8">
            <a:extLst>
              <a:ext uri="{FF2B5EF4-FFF2-40B4-BE49-F238E27FC236}">
                <a16:creationId xmlns:a16="http://schemas.microsoft.com/office/drawing/2014/main" id="{D8C17806-433F-4323-9B38-AAD14EB0D8C1}"/>
              </a:ext>
            </a:extLst>
          </p:cNvPr>
          <p:cNvSpPr>
            <a:spLocks noChangeArrowheads="1"/>
          </p:cNvSpPr>
          <p:nvPr/>
        </p:nvSpPr>
        <p:spPr bwMode="auto">
          <a:xfrm>
            <a:off x="1487094" y="2570455"/>
            <a:ext cx="5231218"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numCol="2">
            <a:spAutoFit/>
          </a:bodyPr>
          <a:lstStyle/>
          <a:p>
            <a:pPr marL="268288" lvl="1" indent="-268288">
              <a:lnSpc>
                <a:spcPts val="3300"/>
              </a:lnSpc>
              <a:spcBef>
                <a:spcPts val="600"/>
              </a:spcBef>
              <a:buClr>
                <a:srgbClr val="0070C0"/>
              </a:buClr>
              <a:buFont typeface="Wingdings" pitchFamily="2" charset="2"/>
              <a:buChar char="l"/>
            </a:pPr>
            <a:r>
              <a:rPr lang="zh-CN" altLang="zh-CN" sz="2000" b="1" dirty="0">
                <a:latin typeface="微软雅黑" pitchFamily="34" charset="-122"/>
                <a:ea typeface="微软雅黑" pitchFamily="34" charset="-122"/>
              </a:rPr>
              <a:t>速率</a:t>
            </a:r>
            <a:endParaRPr lang="en-US" altLang="zh-CN" sz="2000" b="1" dirty="0">
              <a:latin typeface="微软雅黑" pitchFamily="34" charset="-122"/>
              <a:ea typeface="微软雅黑" pitchFamily="34" charset="-122"/>
            </a:endParaRPr>
          </a:p>
          <a:p>
            <a:pPr marL="268288" lvl="1"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带宽</a:t>
            </a:r>
            <a:endParaRPr lang="en-US" altLang="zh-CN" sz="2000" b="1" dirty="0">
              <a:latin typeface="微软雅黑" pitchFamily="34" charset="-122"/>
              <a:ea typeface="微软雅黑" pitchFamily="34" charset="-122"/>
            </a:endParaRPr>
          </a:p>
          <a:p>
            <a:pPr marL="268288" lvl="1"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吞吐率</a:t>
            </a:r>
            <a:endParaRPr lang="en-US" altLang="zh-CN" sz="2000" b="1" dirty="0">
              <a:latin typeface="微软雅黑" pitchFamily="34" charset="-122"/>
              <a:ea typeface="微软雅黑" pitchFamily="34" charset="-122"/>
            </a:endParaRPr>
          </a:p>
          <a:p>
            <a:pPr marL="268288" lvl="1"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时延</a:t>
            </a:r>
            <a:endParaRPr lang="en-US" altLang="zh-CN" sz="2000" b="1" dirty="0">
              <a:latin typeface="微软雅黑" pitchFamily="34" charset="-122"/>
              <a:ea typeface="微软雅黑" pitchFamily="34" charset="-122"/>
            </a:endParaRPr>
          </a:p>
          <a:p>
            <a:pPr marL="268288" lvl="1"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时延带宽积</a:t>
            </a:r>
            <a:endParaRPr lang="en-US" altLang="zh-CN" sz="2000" b="1" dirty="0">
              <a:latin typeface="微软雅黑" pitchFamily="34" charset="-122"/>
              <a:ea typeface="微软雅黑" pitchFamily="34" charset="-122"/>
            </a:endParaRPr>
          </a:p>
          <a:p>
            <a:pPr marL="268288" lvl="1" indent="-268288">
              <a:lnSpc>
                <a:spcPts val="3300"/>
              </a:lnSpc>
              <a:buClr>
                <a:srgbClr val="0070C0"/>
              </a:buClr>
              <a:buFont typeface="Wingdings" pitchFamily="2" charset="2"/>
              <a:buChar char="l"/>
            </a:pPr>
            <a:endParaRPr lang="en-US" altLang="zh-CN" sz="2000" b="1" dirty="0">
              <a:latin typeface="微软雅黑" pitchFamily="34" charset="-122"/>
              <a:ea typeface="微软雅黑" pitchFamily="34" charset="-122"/>
            </a:endParaRPr>
          </a:p>
          <a:p>
            <a:pPr marL="268288" lvl="1"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往返时间 </a:t>
            </a:r>
            <a:r>
              <a:rPr lang="en-US" altLang="zh-CN" sz="2000" b="1" dirty="0">
                <a:latin typeface="微软雅黑" pitchFamily="34" charset="-122"/>
                <a:ea typeface="微软雅黑" pitchFamily="34" charset="-122"/>
              </a:rPr>
              <a:t>RTT</a:t>
            </a:r>
          </a:p>
          <a:p>
            <a:pPr marL="268288" lvl="1"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利用率</a:t>
            </a:r>
          </a:p>
        </p:txBody>
      </p:sp>
    </p:spTree>
    <p:extLst>
      <p:ext uri="{BB962C8B-B14F-4D97-AF65-F5344CB8AC3E}">
        <p14:creationId xmlns:p14="http://schemas.microsoft.com/office/powerpoint/2010/main" val="1655129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AutoShape 5"/>
          <p:cNvSpPr>
            <a:spLocks noChangeArrowheads="1"/>
          </p:cNvSpPr>
          <p:nvPr/>
        </p:nvSpPr>
        <p:spPr bwMode="auto">
          <a:xfrm>
            <a:off x="673430" y="855134"/>
            <a:ext cx="10845143" cy="410633"/>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99331" name="矩形 2"/>
          <p:cNvSpPr>
            <a:spLocks noChangeArrowheads="1"/>
          </p:cNvSpPr>
          <p:nvPr/>
        </p:nvSpPr>
        <p:spPr bwMode="auto">
          <a:xfrm>
            <a:off x="821267" y="797391"/>
            <a:ext cx="1279517"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667" b="1" dirty="0">
                <a:latin typeface="微软雅黑" pitchFamily="34" charset="-122"/>
                <a:ea typeface="微软雅黑" pitchFamily="34" charset="-122"/>
              </a:rPr>
              <a:t>1. </a:t>
            </a:r>
            <a:r>
              <a:rPr lang="zh-CN" altLang="en-US" sz="2667" b="1" dirty="0">
                <a:latin typeface="微软雅黑" pitchFamily="34" charset="-122"/>
                <a:ea typeface="微软雅黑" pitchFamily="34" charset="-122"/>
              </a:rPr>
              <a:t>速率</a:t>
            </a:r>
          </a:p>
        </p:txBody>
      </p:sp>
      <p:sp>
        <p:nvSpPr>
          <p:cNvPr id="99332" name="矩形 3"/>
          <p:cNvSpPr>
            <a:spLocks noChangeArrowheads="1"/>
          </p:cNvSpPr>
          <p:nvPr/>
        </p:nvSpPr>
        <p:spPr bwMode="auto">
          <a:xfrm>
            <a:off x="711201" y="1262721"/>
            <a:ext cx="10807372" cy="4545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80990" indent="-380990">
              <a:lnSpc>
                <a:spcPts val="3867"/>
              </a:lnSpc>
              <a:buClr>
                <a:srgbClr val="0070C0"/>
              </a:buClr>
              <a:buFont typeface="Wingdings" pitchFamily="2" charset="2"/>
              <a:buChar char="l"/>
            </a:pPr>
            <a:r>
              <a:rPr lang="zh-CN" altLang="en-US" sz="2533" b="1" dirty="0">
                <a:latin typeface="微软雅黑" pitchFamily="34" charset="-122"/>
                <a:ea typeface="微软雅黑" pitchFamily="34" charset="-122"/>
              </a:rPr>
              <a:t>比特（</a:t>
            </a:r>
            <a:r>
              <a:rPr lang="en-US" altLang="zh-CN" sz="2533" b="1" dirty="0">
                <a:latin typeface="微软雅黑" pitchFamily="34" charset="-122"/>
                <a:ea typeface="微软雅黑" pitchFamily="34" charset="-122"/>
              </a:rPr>
              <a:t>bit</a:t>
            </a:r>
            <a:r>
              <a:rPr lang="zh-CN" altLang="en-US" sz="2533" b="1" dirty="0">
                <a:latin typeface="微软雅黑" pitchFamily="34" charset="-122"/>
                <a:ea typeface="微软雅黑" pitchFamily="34" charset="-122"/>
              </a:rPr>
              <a:t>）是计算机中数据量的单位，也是信息论中使用的信息量的单位。</a:t>
            </a:r>
          </a:p>
          <a:p>
            <a:pPr marL="380990" indent="-380990">
              <a:lnSpc>
                <a:spcPts val="3867"/>
              </a:lnSpc>
              <a:buClr>
                <a:srgbClr val="0070C0"/>
              </a:buClr>
              <a:buFont typeface="Wingdings" pitchFamily="2" charset="2"/>
              <a:buChar char="l"/>
            </a:pPr>
            <a:r>
              <a:rPr lang="zh-CN" altLang="en-US" sz="2533" b="1" dirty="0">
                <a:latin typeface="微软雅黑" pitchFamily="34" charset="-122"/>
                <a:ea typeface="微软雅黑" pitchFamily="34" charset="-122"/>
              </a:rPr>
              <a:t>比特（</a:t>
            </a:r>
            <a:r>
              <a:rPr lang="en-US" altLang="zh-CN" sz="2533" b="1" dirty="0">
                <a:latin typeface="微软雅黑" pitchFamily="34" charset="-122"/>
                <a:ea typeface="微软雅黑" pitchFamily="34" charset="-122"/>
              </a:rPr>
              <a:t>bit</a:t>
            </a:r>
            <a:r>
              <a:rPr lang="zh-CN" altLang="en-US" sz="2533" b="1" dirty="0">
                <a:latin typeface="微软雅黑" pitchFamily="34" charset="-122"/>
                <a:ea typeface="微软雅黑" pitchFamily="34" charset="-122"/>
              </a:rPr>
              <a:t>）来源于 </a:t>
            </a:r>
            <a:r>
              <a:rPr lang="en-US" altLang="zh-CN" sz="2533" b="1" dirty="0">
                <a:latin typeface="微软雅黑" pitchFamily="34" charset="-122"/>
                <a:ea typeface="微软雅黑" pitchFamily="34" charset="-122"/>
              </a:rPr>
              <a:t>binary digit</a:t>
            </a:r>
            <a:r>
              <a:rPr lang="zh-CN" altLang="en-US" sz="2533" b="1" dirty="0">
                <a:latin typeface="微软雅黑" pitchFamily="34" charset="-122"/>
                <a:ea typeface="微软雅黑" pitchFamily="34" charset="-122"/>
              </a:rPr>
              <a:t>，意思是一个“二进制数字”，因此一个比特就是二进制数字中的一个 </a:t>
            </a:r>
            <a:r>
              <a:rPr lang="en-US" altLang="zh-CN" sz="2533" b="1" dirty="0">
                <a:latin typeface="微软雅黑" pitchFamily="34" charset="-122"/>
                <a:ea typeface="微软雅黑" pitchFamily="34" charset="-122"/>
              </a:rPr>
              <a:t>1 </a:t>
            </a:r>
            <a:r>
              <a:rPr lang="zh-CN" altLang="en-US" sz="2533" b="1" dirty="0">
                <a:latin typeface="微软雅黑" pitchFamily="34" charset="-122"/>
                <a:ea typeface="微软雅黑" pitchFamily="34" charset="-122"/>
              </a:rPr>
              <a:t>或 </a:t>
            </a:r>
            <a:r>
              <a:rPr lang="en-US" altLang="zh-CN" sz="2533" b="1" dirty="0">
                <a:latin typeface="微软雅黑" pitchFamily="34" charset="-122"/>
                <a:ea typeface="微软雅黑" pitchFamily="34" charset="-122"/>
              </a:rPr>
              <a:t>0</a:t>
            </a:r>
            <a:r>
              <a:rPr lang="zh-CN" altLang="en-US" sz="2533" b="1" dirty="0">
                <a:latin typeface="微软雅黑" pitchFamily="34" charset="-122"/>
                <a:ea typeface="微软雅黑" pitchFamily="34" charset="-122"/>
              </a:rPr>
              <a:t>。</a:t>
            </a:r>
            <a:endParaRPr lang="en-US" altLang="zh-CN" sz="2533" b="1" dirty="0">
              <a:latin typeface="微软雅黑" pitchFamily="34" charset="-122"/>
              <a:ea typeface="微软雅黑" pitchFamily="34" charset="-122"/>
            </a:endParaRPr>
          </a:p>
          <a:p>
            <a:pPr marL="380990" indent="-380990">
              <a:lnSpc>
                <a:spcPts val="3867"/>
              </a:lnSpc>
              <a:buClr>
                <a:srgbClr val="0070C0"/>
              </a:buClr>
              <a:buFont typeface="Wingdings" pitchFamily="2" charset="2"/>
              <a:buChar char="l"/>
            </a:pPr>
            <a:r>
              <a:rPr lang="zh-CN" altLang="zh-CN" sz="2533" b="1" dirty="0">
                <a:latin typeface="微软雅黑" pitchFamily="34" charset="-122"/>
                <a:ea typeface="微软雅黑" pitchFamily="34" charset="-122"/>
              </a:rPr>
              <a:t>速率是计算机网络中最重要的一个性能指标</a:t>
            </a:r>
            <a:r>
              <a:rPr lang="zh-CN" altLang="en-US" sz="2533" b="1" dirty="0">
                <a:latin typeface="微软雅黑" pitchFamily="34" charset="-122"/>
                <a:ea typeface="微软雅黑" pitchFamily="34" charset="-122"/>
              </a:rPr>
              <a:t>，</a:t>
            </a:r>
            <a:r>
              <a:rPr lang="zh-CN" altLang="zh-CN" sz="2533" b="1" dirty="0">
                <a:latin typeface="微软雅黑" pitchFamily="34" charset="-122"/>
                <a:ea typeface="微软雅黑" pitchFamily="34" charset="-122"/>
              </a:rPr>
              <a:t>指的是</a:t>
            </a:r>
            <a:r>
              <a:rPr lang="zh-CN" altLang="zh-CN" sz="2533" b="1" dirty="0">
                <a:solidFill>
                  <a:srgbClr val="0000FF"/>
                </a:solidFill>
                <a:latin typeface="微软雅黑" pitchFamily="34" charset="-122"/>
                <a:ea typeface="微软雅黑" pitchFamily="34" charset="-122"/>
              </a:rPr>
              <a:t>数据的传送速率</a:t>
            </a:r>
            <a:r>
              <a:rPr lang="zh-CN" altLang="zh-CN" sz="2533" b="1" dirty="0">
                <a:latin typeface="微软雅黑" pitchFamily="34" charset="-122"/>
                <a:ea typeface="微软雅黑" pitchFamily="34" charset="-122"/>
              </a:rPr>
              <a:t>，它也称为</a:t>
            </a:r>
            <a:r>
              <a:rPr lang="zh-CN" altLang="zh-CN" sz="2533" b="1" dirty="0">
                <a:solidFill>
                  <a:srgbClr val="0000FF"/>
                </a:solidFill>
                <a:latin typeface="微软雅黑" pitchFamily="34" charset="-122"/>
                <a:ea typeface="微软雅黑" pitchFamily="34" charset="-122"/>
              </a:rPr>
              <a:t>数据率</a:t>
            </a:r>
            <a:r>
              <a:rPr lang="en-US" altLang="zh-CN" sz="2533" b="1" dirty="0">
                <a:latin typeface="微软雅黑" pitchFamily="34" charset="-122"/>
                <a:ea typeface="微软雅黑" pitchFamily="34" charset="-122"/>
              </a:rPr>
              <a:t> (data rate) </a:t>
            </a:r>
            <a:r>
              <a:rPr lang="zh-CN" altLang="zh-CN" sz="2533" b="1" dirty="0">
                <a:latin typeface="微软雅黑" pitchFamily="34" charset="-122"/>
                <a:ea typeface="微软雅黑" pitchFamily="34" charset="-122"/>
              </a:rPr>
              <a:t>或</a:t>
            </a:r>
            <a:r>
              <a:rPr lang="zh-CN" altLang="zh-CN" sz="2533" b="1" dirty="0">
                <a:solidFill>
                  <a:srgbClr val="0000FF"/>
                </a:solidFill>
                <a:latin typeface="微软雅黑" pitchFamily="34" charset="-122"/>
                <a:ea typeface="微软雅黑" pitchFamily="34" charset="-122"/>
              </a:rPr>
              <a:t>比特率</a:t>
            </a:r>
            <a:r>
              <a:rPr lang="en-US" altLang="zh-CN" sz="2533" b="1" dirty="0">
                <a:latin typeface="微软雅黑" pitchFamily="34" charset="-122"/>
                <a:ea typeface="微软雅黑" pitchFamily="34" charset="-122"/>
              </a:rPr>
              <a:t> (bit rate)</a:t>
            </a:r>
            <a:r>
              <a:rPr lang="zh-CN" altLang="zh-CN" sz="2533" b="1" dirty="0">
                <a:latin typeface="微软雅黑" pitchFamily="34" charset="-122"/>
                <a:ea typeface="微软雅黑" pitchFamily="34" charset="-122"/>
              </a:rPr>
              <a:t>。</a:t>
            </a:r>
            <a:endParaRPr lang="en-US" altLang="zh-CN" sz="2533" b="1" dirty="0">
              <a:latin typeface="微软雅黑" pitchFamily="34" charset="-122"/>
              <a:ea typeface="微软雅黑" pitchFamily="34" charset="-122"/>
            </a:endParaRPr>
          </a:p>
          <a:p>
            <a:pPr marL="380990" indent="-380990">
              <a:lnSpc>
                <a:spcPts val="3867"/>
              </a:lnSpc>
              <a:buClr>
                <a:srgbClr val="0070C0"/>
              </a:buClr>
              <a:buFont typeface="Wingdings" pitchFamily="2" charset="2"/>
              <a:buChar char="l"/>
            </a:pPr>
            <a:r>
              <a:rPr lang="zh-CN" altLang="en-US" sz="2533" b="1" dirty="0">
                <a:latin typeface="微软雅黑" pitchFamily="34" charset="-122"/>
                <a:ea typeface="微软雅黑" pitchFamily="34" charset="-122"/>
              </a:rPr>
              <a:t>速率的</a:t>
            </a:r>
            <a:r>
              <a:rPr lang="zh-CN" altLang="en-US" sz="2533" b="1" dirty="0">
                <a:solidFill>
                  <a:srgbClr val="0000FF"/>
                </a:solidFill>
                <a:latin typeface="微软雅黑" pitchFamily="34" charset="-122"/>
                <a:ea typeface="微软雅黑" pitchFamily="34" charset="-122"/>
              </a:rPr>
              <a:t>单位</a:t>
            </a:r>
            <a:r>
              <a:rPr lang="zh-CN" altLang="en-US" sz="2533" b="1" dirty="0">
                <a:latin typeface="微软雅黑" pitchFamily="34" charset="-122"/>
                <a:ea typeface="微软雅黑" pitchFamily="34" charset="-122"/>
              </a:rPr>
              <a:t>是 </a:t>
            </a:r>
            <a:r>
              <a:rPr lang="en-US" altLang="zh-CN" sz="2533" b="1" dirty="0">
                <a:latin typeface="微软雅黑" pitchFamily="34" charset="-122"/>
                <a:ea typeface="微软雅黑" pitchFamily="34" charset="-122"/>
              </a:rPr>
              <a:t>bit/s</a:t>
            </a:r>
            <a:r>
              <a:rPr lang="zh-CN" altLang="en-US" sz="2533" b="1" dirty="0">
                <a:latin typeface="微软雅黑" pitchFamily="34" charset="-122"/>
                <a:ea typeface="微软雅黑" pitchFamily="34" charset="-122"/>
              </a:rPr>
              <a:t>，或 </a:t>
            </a:r>
            <a:r>
              <a:rPr lang="en-US" altLang="zh-CN" sz="2533" b="1" dirty="0" err="1">
                <a:latin typeface="微软雅黑" pitchFamily="34" charset="-122"/>
                <a:ea typeface="微软雅黑" pitchFamily="34" charset="-122"/>
              </a:rPr>
              <a:t>kbit</a:t>
            </a:r>
            <a:r>
              <a:rPr lang="en-US" altLang="zh-CN" sz="2533" b="1" dirty="0">
                <a:latin typeface="微软雅黑" pitchFamily="34" charset="-122"/>
                <a:ea typeface="微软雅黑" pitchFamily="34" charset="-122"/>
              </a:rPr>
              <a:t>/s</a:t>
            </a:r>
            <a:r>
              <a:rPr lang="zh-CN" altLang="en-US" sz="2533" b="1" dirty="0">
                <a:latin typeface="微软雅黑" pitchFamily="34" charset="-122"/>
                <a:ea typeface="微软雅黑" pitchFamily="34" charset="-122"/>
              </a:rPr>
              <a:t>、</a:t>
            </a:r>
            <a:r>
              <a:rPr lang="en-US" altLang="zh-CN" sz="2533" b="1" dirty="0">
                <a:latin typeface="微软雅黑" pitchFamily="34" charset="-122"/>
                <a:ea typeface="微软雅黑" pitchFamily="34" charset="-122"/>
              </a:rPr>
              <a:t>Mbit/s</a:t>
            </a:r>
            <a:r>
              <a:rPr lang="zh-CN" altLang="en-US" sz="2533" b="1" dirty="0">
                <a:latin typeface="微软雅黑" pitchFamily="34" charset="-122"/>
                <a:ea typeface="微软雅黑" pitchFamily="34" charset="-122"/>
              </a:rPr>
              <a:t>、</a:t>
            </a:r>
            <a:r>
              <a:rPr lang="en-US" altLang="zh-CN" sz="2533" b="1" dirty="0">
                <a:latin typeface="微软雅黑" pitchFamily="34" charset="-122"/>
                <a:ea typeface="微软雅黑" pitchFamily="34" charset="-122"/>
              </a:rPr>
              <a:t> </a:t>
            </a:r>
            <a:r>
              <a:rPr lang="en-US" altLang="zh-CN" sz="2533" b="1" dirty="0" err="1">
                <a:latin typeface="微软雅黑" pitchFamily="34" charset="-122"/>
                <a:ea typeface="微软雅黑" pitchFamily="34" charset="-122"/>
              </a:rPr>
              <a:t>Gbit</a:t>
            </a:r>
            <a:r>
              <a:rPr lang="en-US" altLang="zh-CN" sz="2533" b="1" dirty="0">
                <a:latin typeface="微软雅黑" pitchFamily="34" charset="-122"/>
                <a:ea typeface="微软雅黑" pitchFamily="34" charset="-122"/>
              </a:rPr>
              <a:t>/s</a:t>
            </a:r>
            <a:r>
              <a:rPr lang="zh-CN" altLang="en-US" sz="2533" b="1" dirty="0">
                <a:latin typeface="微软雅黑" pitchFamily="34" charset="-122"/>
                <a:ea typeface="微软雅黑" pitchFamily="34" charset="-122"/>
              </a:rPr>
              <a:t>等。</a:t>
            </a:r>
            <a:endParaRPr lang="en-US" altLang="zh-CN" sz="2533" b="1" dirty="0">
              <a:latin typeface="微软雅黑" pitchFamily="34" charset="-122"/>
              <a:ea typeface="微软雅黑" pitchFamily="34" charset="-122"/>
            </a:endParaRPr>
          </a:p>
          <a:p>
            <a:pPr marL="380990" indent="-380990">
              <a:lnSpc>
                <a:spcPts val="3867"/>
              </a:lnSpc>
              <a:buClr>
                <a:srgbClr val="0070C0"/>
              </a:buClr>
            </a:pPr>
            <a:r>
              <a:rPr lang="en-US" altLang="zh-CN" sz="2533" b="1" dirty="0">
                <a:latin typeface="微软雅黑" pitchFamily="34" charset="-122"/>
                <a:ea typeface="微软雅黑" pitchFamily="34" charset="-122"/>
              </a:rPr>
              <a:t>    </a:t>
            </a:r>
            <a:r>
              <a:rPr lang="zh-CN" altLang="en-US" sz="2533" b="1" dirty="0">
                <a:latin typeface="微软雅黑" pitchFamily="34" charset="-122"/>
                <a:ea typeface="微软雅黑" pitchFamily="34" charset="-122"/>
              </a:rPr>
              <a:t>例如</a:t>
            </a:r>
            <a:r>
              <a:rPr lang="en-US" altLang="zh-CN" sz="2533" b="1" dirty="0">
                <a:latin typeface="微软雅黑" pitchFamily="34" charset="-122"/>
                <a:ea typeface="微软雅黑" pitchFamily="34" charset="-122"/>
              </a:rPr>
              <a:t>4 </a:t>
            </a:r>
            <a:r>
              <a:rPr lang="en-US" altLang="zh-CN" sz="2533" b="1" dirty="0">
                <a:latin typeface="微软雅黑" pitchFamily="34" charset="-122"/>
                <a:ea typeface="微软雅黑" pitchFamily="34" charset="-122"/>
                <a:sym typeface="Symbol" pitchFamily="18" charset="2"/>
              </a:rPr>
              <a:t></a:t>
            </a:r>
            <a:r>
              <a:rPr lang="en-US" altLang="zh-CN" sz="2533" b="1" dirty="0">
                <a:latin typeface="微软雅黑" pitchFamily="34" charset="-122"/>
                <a:ea typeface="微软雅黑" pitchFamily="34" charset="-122"/>
              </a:rPr>
              <a:t> 10</a:t>
            </a:r>
            <a:r>
              <a:rPr lang="en-US" altLang="zh-CN" sz="2533" b="1" baseline="30000" dirty="0">
                <a:latin typeface="微软雅黑" pitchFamily="34" charset="-122"/>
                <a:ea typeface="微软雅黑" pitchFamily="34" charset="-122"/>
              </a:rPr>
              <a:t>10  </a:t>
            </a:r>
            <a:r>
              <a:rPr lang="en-US" altLang="zh-CN" sz="2533" b="1" dirty="0">
                <a:latin typeface="微软雅黑" pitchFamily="34" charset="-122"/>
                <a:ea typeface="微软雅黑" pitchFamily="34" charset="-122"/>
              </a:rPr>
              <a:t>bit/s </a:t>
            </a:r>
            <a:r>
              <a:rPr lang="zh-CN" altLang="zh-CN" sz="2533" b="1" dirty="0">
                <a:latin typeface="微软雅黑" pitchFamily="34" charset="-122"/>
                <a:ea typeface="微软雅黑" pitchFamily="34" charset="-122"/>
              </a:rPr>
              <a:t>的数据率就记为</a:t>
            </a:r>
            <a:r>
              <a:rPr lang="en-US" altLang="zh-CN" sz="2533" b="1" dirty="0">
                <a:latin typeface="微软雅黑" pitchFamily="34" charset="-122"/>
                <a:ea typeface="微软雅黑" pitchFamily="34" charset="-122"/>
              </a:rPr>
              <a:t> 40 </a:t>
            </a:r>
            <a:r>
              <a:rPr lang="en-US" altLang="zh-CN" sz="2533" b="1" dirty="0" err="1">
                <a:latin typeface="微软雅黑" pitchFamily="34" charset="-122"/>
                <a:ea typeface="微软雅黑" pitchFamily="34" charset="-122"/>
              </a:rPr>
              <a:t>Gbit</a:t>
            </a:r>
            <a:r>
              <a:rPr lang="en-US" altLang="zh-CN" sz="2533" b="1" dirty="0">
                <a:latin typeface="微软雅黑" pitchFamily="34" charset="-122"/>
                <a:ea typeface="微软雅黑" pitchFamily="34" charset="-122"/>
              </a:rPr>
              <a:t>/s</a:t>
            </a:r>
            <a:r>
              <a:rPr lang="zh-CN" altLang="en-US" sz="2533" b="1" dirty="0">
                <a:latin typeface="微软雅黑" pitchFamily="34" charset="-122"/>
                <a:ea typeface="微软雅黑" pitchFamily="34" charset="-122"/>
              </a:rPr>
              <a:t>。</a:t>
            </a:r>
          </a:p>
          <a:p>
            <a:pPr marL="380990" indent="-380990">
              <a:lnSpc>
                <a:spcPts val="3867"/>
              </a:lnSpc>
              <a:buClr>
                <a:srgbClr val="0070C0"/>
              </a:buClr>
              <a:buFont typeface="Wingdings" pitchFamily="2" charset="2"/>
              <a:buChar char="l"/>
            </a:pPr>
            <a:r>
              <a:rPr lang="zh-CN" altLang="en-US" sz="2533" b="1" dirty="0">
                <a:solidFill>
                  <a:srgbClr val="0000FF"/>
                </a:solidFill>
                <a:latin typeface="微软雅黑" pitchFamily="34" charset="-122"/>
                <a:ea typeface="微软雅黑" pitchFamily="34" charset="-122"/>
              </a:rPr>
              <a:t>速率往往是指额定速率或标称速率，非</a:t>
            </a:r>
            <a:r>
              <a:rPr lang="zh-CN" altLang="zh-CN" sz="2533" b="1" dirty="0">
                <a:solidFill>
                  <a:srgbClr val="0000FF"/>
                </a:solidFill>
                <a:latin typeface="微软雅黑" pitchFamily="34" charset="-122"/>
                <a:ea typeface="微软雅黑" pitchFamily="34" charset="-122"/>
              </a:rPr>
              <a:t>实际运行速率</a:t>
            </a:r>
            <a:r>
              <a:rPr lang="zh-CN" altLang="en-US" sz="2533" b="1" dirty="0">
                <a:solidFill>
                  <a:srgbClr val="0000FF"/>
                </a:solidFill>
                <a:latin typeface="微软雅黑" pitchFamily="34" charset="-122"/>
                <a:ea typeface="微软雅黑" pitchFamily="34" charset="-122"/>
              </a:rPr>
              <a:t>。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AutoShape 5"/>
          <p:cNvSpPr>
            <a:spLocks noChangeArrowheads="1"/>
          </p:cNvSpPr>
          <p:nvPr/>
        </p:nvSpPr>
        <p:spPr bwMode="auto">
          <a:xfrm>
            <a:off x="673430" y="817034"/>
            <a:ext cx="10845143" cy="412751"/>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5" name="矩形 2"/>
          <p:cNvSpPr>
            <a:spLocks noChangeArrowheads="1"/>
          </p:cNvSpPr>
          <p:nvPr/>
        </p:nvSpPr>
        <p:spPr bwMode="auto">
          <a:xfrm>
            <a:off x="821267" y="761408"/>
            <a:ext cx="1279517"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667" b="1" dirty="0">
                <a:latin typeface="微软雅黑" pitchFamily="34" charset="-122"/>
                <a:ea typeface="微软雅黑" pitchFamily="34" charset="-122"/>
              </a:rPr>
              <a:t>2. </a:t>
            </a:r>
            <a:r>
              <a:rPr lang="zh-CN" altLang="en-US" sz="2667" b="1" dirty="0">
                <a:latin typeface="微软雅黑" pitchFamily="34" charset="-122"/>
                <a:ea typeface="微软雅黑" pitchFamily="34" charset="-122"/>
              </a:rPr>
              <a:t>带宽</a:t>
            </a:r>
          </a:p>
        </p:txBody>
      </p:sp>
      <p:sp>
        <p:nvSpPr>
          <p:cNvPr id="4" name="矩形 3"/>
          <p:cNvSpPr/>
          <p:nvPr/>
        </p:nvSpPr>
        <p:spPr>
          <a:xfrm>
            <a:off x="673430" y="1246718"/>
            <a:ext cx="10845143" cy="2820131"/>
          </a:xfrm>
          <a:prstGeom prst="rect">
            <a:avLst/>
          </a:prstGeom>
        </p:spPr>
        <p:txBody>
          <a:bodyPr wrap="square">
            <a:spAutoFit/>
          </a:bodyPr>
          <a:lstStyle/>
          <a:p>
            <a:pPr>
              <a:lnSpc>
                <a:spcPts val="3600"/>
              </a:lnSpc>
              <a:defRPr/>
            </a:pPr>
            <a:r>
              <a:rPr lang="zh-CN" altLang="en-US" sz="2400" b="1" dirty="0">
                <a:latin typeface="微软雅黑" pitchFamily="34" charset="-122"/>
                <a:ea typeface="微软雅黑" pitchFamily="34" charset="-122"/>
              </a:rPr>
              <a:t>两种不同意义：</a:t>
            </a:r>
            <a:endParaRPr lang="en-US" altLang="zh-CN" sz="2400" b="1" dirty="0">
              <a:latin typeface="微软雅黑" pitchFamily="34" charset="-122"/>
              <a:ea typeface="微软雅黑" pitchFamily="34" charset="-122"/>
            </a:endParaRPr>
          </a:p>
          <a:p>
            <a:pPr marL="380990" indent="-380990">
              <a:lnSpc>
                <a:spcPts val="3600"/>
              </a:lnSpc>
              <a:buClr>
                <a:srgbClr val="0070C0"/>
              </a:buClr>
              <a:buFont typeface="Wingdings" pitchFamily="2" charset="2"/>
              <a:buChar char="l"/>
              <a:defRPr/>
            </a:pPr>
            <a:r>
              <a:rPr lang="en-US" altLang="zh-CN" sz="2400" b="1" dirty="0">
                <a:latin typeface="微软雅黑" pitchFamily="34" charset="-122"/>
                <a:ea typeface="微软雅黑" pitchFamily="34" charset="-122"/>
              </a:rPr>
              <a:t>“</a:t>
            </a:r>
            <a:r>
              <a:rPr lang="zh-CN" altLang="en-US" sz="2400" b="1" dirty="0">
                <a:latin typeface="微软雅黑" pitchFamily="34" charset="-122"/>
                <a:ea typeface="微软雅黑" pitchFamily="34" charset="-122"/>
              </a:rPr>
              <a:t>带宽”</a:t>
            </a:r>
            <a:r>
              <a:rPr lang="en-US" altLang="zh-CN" sz="2400" b="1" dirty="0">
                <a:latin typeface="微软雅黑" pitchFamily="34" charset="-122"/>
                <a:ea typeface="微软雅黑" pitchFamily="34" charset="-122"/>
              </a:rPr>
              <a:t>(bandwidth) </a:t>
            </a:r>
            <a:r>
              <a:rPr lang="zh-CN" altLang="en-US" sz="2400" b="1" dirty="0">
                <a:latin typeface="微软雅黑" pitchFamily="34" charset="-122"/>
                <a:ea typeface="微软雅黑" pitchFamily="34" charset="-122"/>
              </a:rPr>
              <a:t>本来是指信号具有的</a:t>
            </a:r>
            <a:r>
              <a:rPr lang="zh-CN" altLang="en-US" sz="2400" b="1" dirty="0">
                <a:solidFill>
                  <a:srgbClr val="0000FF"/>
                </a:solidFill>
                <a:latin typeface="微软雅黑" pitchFamily="34" charset="-122"/>
                <a:ea typeface="微软雅黑" pitchFamily="34" charset="-122"/>
              </a:rPr>
              <a:t>频带宽度</a:t>
            </a:r>
            <a:r>
              <a:rPr lang="zh-CN" altLang="en-US" sz="2400" b="1" dirty="0">
                <a:latin typeface="微软雅黑" pitchFamily="34" charset="-122"/>
                <a:ea typeface="微软雅黑" pitchFamily="34" charset="-122"/>
              </a:rPr>
              <a:t>，其单位是赫（或千赫、兆赫、吉赫等）。</a:t>
            </a:r>
          </a:p>
          <a:p>
            <a:pPr marL="380990" indent="-380990">
              <a:lnSpc>
                <a:spcPts val="3600"/>
              </a:lnSpc>
              <a:buClr>
                <a:srgbClr val="0070C0"/>
              </a:buClr>
              <a:buFont typeface="Wingdings" pitchFamily="2" charset="2"/>
              <a:buChar char="l"/>
              <a:defRPr/>
            </a:pPr>
            <a:r>
              <a:rPr lang="zh-CN" altLang="zh-CN" sz="2400" b="1" dirty="0">
                <a:latin typeface="微软雅黑" pitchFamily="34" charset="-122"/>
                <a:ea typeface="微软雅黑" pitchFamily="34" charset="-122"/>
              </a:rPr>
              <a:t>在计算机网络中，带宽用来表示网络中某通道传送数据的能力</a:t>
            </a:r>
            <a:r>
              <a:rPr lang="zh-CN" altLang="en-US" sz="2400" b="1" dirty="0">
                <a:latin typeface="微软雅黑" pitchFamily="34" charset="-122"/>
                <a:ea typeface="微软雅黑" pitchFamily="34" charset="-122"/>
              </a:rPr>
              <a:t>。</a:t>
            </a:r>
            <a:r>
              <a:rPr lang="zh-CN" altLang="zh-CN" sz="2400" b="1" dirty="0">
                <a:latin typeface="微软雅黑" pitchFamily="34" charset="-122"/>
                <a:ea typeface="微软雅黑" pitchFamily="34" charset="-122"/>
              </a:rPr>
              <a:t>表示在单位时间内网络中的某信道所能通过的“</a:t>
            </a:r>
            <a:r>
              <a:rPr lang="zh-CN" altLang="zh-CN" sz="2400" b="1" dirty="0">
                <a:solidFill>
                  <a:srgbClr val="0000FF"/>
                </a:solidFill>
                <a:latin typeface="微软雅黑" pitchFamily="34" charset="-122"/>
                <a:ea typeface="微软雅黑" pitchFamily="34" charset="-122"/>
              </a:rPr>
              <a:t>最高数据率</a:t>
            </a:r>
            <a:r>
              <a:rPr lang="zh-CN" altLang="zh-CN" sz="2400" b="1" dirty="0">
                <a:latin typeface="微软雅黑" pitchFamily="34" charset="-122"/>
                <a:ea typeface="微软雅黑" pitchFamily="34" charset="-122"/>
              </a:rPr>
              <a:t>”。</a:t>
            </a:r>
            <a:r>
              <a:rPr lang="zh-CN" altLang="en-US" sz="2400" b="1" dirty="0">
                <a:latin typeface="微软雅黑" pitchFamily="34" charset="-122"/>
                <a:ea typeface="微软雅黑" pitchFamily="34" charset="-122"/>
              </a:rPr>
              <a:t>单位是 </a:t>
            </a:r>
            <a:r>
              <a:rPr lang="en-US" altLang="zh-CN" sz="2400" b="1" dirty="0">
                <a:latin typeface="微软雅黑" pitchFamily="34" charset="-122"/>
                <a:ea typeface="微软雅黑" pitchFamily="34" charset="-122"/>
              </a:rPr>
              <a:t>bit/s</a:t>
            </a:r>
            <a:r>
              <a:rPr lang="zh-CN" altLang="en-US" sz="2400" b="1" dirty="0">
                <a:latin typeface="微软雅黑" pitchFamily="34" charset="-122"/>
                <a:ea typeface="微软雅黑" pitchFamily="34" charset="-122"/>
              </a:rPr>
              <a:t>，即</a:t>
            </a:r>
            <a:r>
              <a:rPr lang="en-US" altLang="zh-CN" sz="2400" b="1" dirty="0">
                <a:latin typeface="微软雅黑" pitchFamily="34" charset="-122"/>
                <a:ea typeface="微软雅黑" pitchFamily="34" charset="-122"/>
              </a:rPr>
              <a:t> </a:t>
            </a:r>
            <a:r>
              <a:rPr lang="zh-CN" altLang="en-US" sz="2400" b="1" dirty="0">
                <a:latin typeface="微软雅黑" pitchFamily="34" charset="-122"/>
                <a:ea typeface="微软雅黑" pitchFamily="34" charset="-122"/>
              </a:rPr>
              <a:t>“比特每秒”。    </a:t>
            </a:r>
          </a:p>
        </p:txBody>
      </p:sp>
      <p:sp>
        <p:nvSpPr>
          <p:cNvPr id="5" name="对角圆角矩形 4"/>
          <p:cNvSpPr/>
          <p:nvPr/>
        </p:nvSpPr>
        <p:spPr>
          <a:xfrm>
            <a:off x="821447" y="4054497"/>
            <a:ext cx="10471285" cy="1819072"/>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100360" name="矩形 5"/>
          <p:cNvSpPr>
            <a:spLocks noChangeArrowheads="1"/>
          </p:cNvSpPr>
          <p:nvPr/>
        </p:nvSpPr>
        <p:spPr bwMode="auto">
          <a:xfrm>
            <a:off x="1389889" y="4229101"/>
            <a:ext cx="9388179" cy="1435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3600"/>
              </a:lnSpc>
              <a:spcBef>
                <a:spcPts val="800"/>
              </a:spcBef>
            </a:pPr>
            <a:r>
              <a:rPr lang="zh-CN" altLang="zh-CN" sz="2400" b="1" dirty="0">
                <a:solidFill>
                  <a:schemeClr val="bg1"/>
                </a:solidFill>
                <a:latin typeface="微软雅黑" pitchFamily="34" charset="-122"/>
                <a:ea typeface="微软雅黑" pitchFamily="34" charset="-122"/>
              </a:rPr>
              <a:t>在“带宽”的上述两种表述中，前者为</a:t>
            </a:r>
            <a:r>
              <a:rPr lang="zh-CN" altLang="zh-CN" sz="2400" b="1" dirty="0">
                <a:solidFill>
                  <a:srgbClr val="FFFF00"/>
                </a:solidFill>
                <a:latin typeface="微软雅黑" pitchFamily="34" charset="-122"/>
                <a:ea typeface="微软雅黑" pitchFamily="34" charset="-122"/>
              </a:rPr>
              <a:t>频域</a:t>
            </a:r>
            <a:r>
              <a:rPr lang="zh-CN" altLang="zh-CN" sz="2400" b="1" dirty="0">
                <a:solidFill>
                  <a:schemeClr val="bg1"/>
                </a:solidFill>
                <a:latin typeface="微软雅黑" pitchFamily="34" charset="-122"/>
                <a:ea typeface="微软雅黑" pitchFamily="34" charset="-122"/>
              </a:rPr>
              <a:t>称谓，而后者为</a:t>
            </a:r>
            <a:r>
              <a:rPr lang="zh-CN" altLang="zh-CN" sz="2400" b="1" dirty="0">
                <a:solidFill>
                  <a:srgbClr val="FFFF00"/>
                </a:solidFill>
                <a:latin typeface="微软雅黑" pitchFamily="34" charset="-122"/>
                <a:ea typeface="微软雅黑" pitchFamily="34" charset="-122"/>
              </a:rPr>
              <a:t>时域</a:t>
            </a:r>
            <a:r>
              <a:rPr lang="zh-CN" altLang="zh-CN" sz="2400" b="1" dirty="0">
                <a:solidFill>
                  <a:schemeClr val="bg1"/>
                </a:solidFill>
                <a:latin typeface="微软雅黑" pitchFamily="34" charset="-122"/>
                <a:ea typeface="微软雅黑" pitchFamily="34" charset="-122"/>
              </a:rPr>
              <a:t>称谓，其本质是相同的。也就是说，一条通信链路的“带宽”越宽，其所能传输的“最高数据率”也越高。</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圆角矩形 32"/>
          <p:cNvSpPr/>
          <p:nvPr/>
        </p:nvSpPr>
        <p:spPr>
          <a:xfrm>
            <a:off x="673427" y="2010154"/>
            <a:ext cx="10845143" cy="381762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101381" name="AutoShape 5"/>
          <p:cNvSpPr>
            <a:spLocks noChangeArrowheads="1"/>
          </p:cNvSpPr>
          <p:nvPr/>
        </p:nvSpPr>
        <p:spPr bwMode="auto">
          <a:xfrm>
            <a:off x="673429" y="931334"/>
            <a:ext cx="10845143" cy="472017"/>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2400"/>
          </a:p>
        </p:txBody>
      </p:sp>
      <p:sp>
        <p:nvSpPr>
          <p:cNvPr id="101382" name="Rectangle 6"/>
          <p:cNvSpPr>
            <a:spLocks noChangeArrowheads="1"/>
          </p:cNvSpPr>
          <p:nvPr/>
        </p:nvSpPr>
        <p:spPr bwMode="auto">
          <a:xfrm>
            <a:off x="4126808" y="899584"/>
            <a:ext cx="3940501"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667" b="1">
                <a:solidFill>
                  <a:schemeClr val="bg1"/>
                </a:solidFill>
                <a:ea typeface="微软雅黑" pitchFamily="34" charset="-122"/>
              </a:rPr>
              <a:t>数字信号流随时间的变化</a:t>
            </a:r>
          </a:p>
        </p:txBody>
      </p:sp>
      <p:sp>
        <p:nvSpPr>
          <p:cNvPr id="101383" name="Rectangle 68"/>
          <p:cNvSpPr>
            <a:spLocks noChangeArrowheads="1"/>
          </p:cNvSpPr>
          <p:nvPr/>
        </p:nvSpPr>
        <p:spPr bwMode="auto">
          <a:xfrm>
            <a:off x="673429" y="1458385"/>
            <a:ext cx="10578772" cy="5199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600"/>
              </a:lnSpc>
              <a:spcBef>
                <a:spcPts val="800"/>
              </a:spcBef>
            </a:pPr>
            <a:r>
              <a:rPr lang="zh-CN" altLang="en-US" sz="2667" b="1" dirty="0">
                <a:latin typeface="微软雅黑" pitchFamily="34" charset="-122"/>
                <a:ea typeface="微软雅黑" pitchFamily="34" charset="-122"/>
              </a:rPr>
              <a:t>在</a:t>
            </a:r>
            <a:r>
              <a:rPr lang="zh-CN" altLang="en-US" sz="2667" b="1" dirty="0">
                <a:solidFill>
                  <a:srgbClr val="0000FF"/>
                </a:solidFill>
                <a:latin typeface="微软雅黑" pitchFamily="34" charset="-122"/>
                <a:ea typeface="微软雅黑" pitchFamily="34" charset="-122"/>
              </a:rPr>
              <a:t>时间轴</a:t>
            </a:r>
            <a:r>
              <a:rPr lang="zh-CN" altLang="en-US" sz="2667" b="1" dirty="0">
                <a:latin typeface="微软雅黑" pitchFamily="34" charset="-122"/>
                <a:ea typeface="微软雅黑" pitchFamily="34" charset="-122"/>
              </a:rPr>
              <a:t>上信号的宽度随带宽的增大而变窄。     </a:t>
            </a:r>
          </a:p>
        </p:txBody>
      </p:sp>
      <p:grpSp>
        <p:nvGrpSpPr>
          <p:cNvPr id="5" name="Group 33"/>
          <p:cNvGrpSpPr>
            <a:grpSpLocks/>
          </p:cNvGrpSpPr>
          <p:nvPr/>
        </p:nvGrpSpPr>
        <p:grpSpPr bwMode="auto">
          <a:xfrm>
            <a:off x="1782234" y="2190750"/>
            <a:ext cx="8588328" cy="1575455"/>
            <a:chOff x="204" y="1799"/>
            <a:chExt cx="5360" cy="1064"/>
          </a:xfrm>
        </p:grpSpPr>
        <p:sp>
          <p:nvSpPr>
            <p:cNvPr id="101400" name="Line 4"/>
            <p:cNvSpPr>
              <a:spLocks noChangeShapeType="1"/>
            </p:cNvSpPr>
            <p:nvPr/>
          </p:nvSpPr>
          <p:spPr bwMode="auto">
            <a:xfrm>
              <a:off x="1345" y="2602"/>
              <a:ext cx="0" cy="196"/>
            </a:xfrm>
            <a:prstGeom prst="line">
              <a:avLst/>
            </a:prstGeom>
            <a:noFill/>
            <a:ln w="19050">
              <a:solidFill>
                <a:srgbClr val="33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101401" name="Line 5"/>
            <p:cNvSpPr>
              <a:spLocks noChangeShapeType="1"/>
            </p:cNvSpPr>
            <p:nvPr/>
          </p:nvSpPr>
          <p:spPr bwMode="auto">
            <a:xfrm>
              <a:off x="1122" y="2357"/>
              <a:ext cx="4340" cy="0"/>
            </a:xfrm>
            <a:prstGeom prst="line">
              <a:avLst/>
            </a:prstGeom>
            <a:noFill/>
            <a:ln w="28575">
              <a:solidFill>
                <a:srgbClr val="339933"/>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101402" name="Line 6"/>
            <p:cNvSpPr>
              <a:spLocks noChangeShapeType="1"/>
            </p:cNvSpPr>
            <p:nvPr/>
          </p:nvSpPr>
          <p:spPr bwMode="auto">
            <a:xfrm>
              <a:off x="1353" y="2724"/>
              <a:ext cx="3782" cy="0"/>
            </a:xfrm>
            <a:prstGeom prst="line">
              <a:avLst/>
            </a:prstGeom>
            <a:noFill/>
            <a:ln w="28575">
              <a:solidFill>
                <a:srgbClr val="339933"/>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101403" name="Freeform 8"/>
            <p:cNvSpPr>
              <a:spLocks/>
            </p:cNvSpPr>
            <p:nvPr/>
          </p:nvSpPr>
          <p:spPr bwMode="auto">
            <a:xfrm>
              <a:off x="1345" y="2161"/>
              <a:ext cx="2559" cy="392"/>
            </a:xfrm>
            <a:custGeom>
              <a:avLst/>
              <a:gdLst>
                <a:gd name="T0" fmla="*/ 0 w 2208"/>
                <a:gd name="T1" fmla="*/ 392 h 384"/>
                <a:gd name="T2" fmla="*/ 0 w 2208"/>
                <a:gd name="T3" fmla="*/ 0 h 384"/>
                <a:gd name="T4" fmla="*/ 445 w 2208"/>
                <a:gd name="T5" fmla="*/ 0 h 384"/>
                <a:gd name="T6" fmla="*/ 445 w 2208"/>
                <a:gd name="T7" fmla="*/ 392 h 384"/>
                <a:gd name="T8" fmla="*/ 890 w 2208"/>
                <a:gd name="T9" fmla="*/ 392 h 384"/>
                <a:gd name="T10" fmla="*/ 890 w 2208"/>
                <a:gd name="T11" fmla="*/ 0 h 384"/>
                <a:gd name="T12" fmla="*/ 1335 w 2208"/>
                <a:gd name="T13" fmla="*/ 0 h 384"/>
                <a:gd name="T14" fmla="*/ 1335 w 2208"/>
                <a:gd name="T15" fmla="*/ 392 h 384"/>
                <a:gd name="T16" fmla="*/ 1780 w 2208"/>
                <a:gd name="T17" fmla="*/ 392 h 384"/>
                <a:gd name="T18" fmla="*/ 1780 w 2208"/>
                <a:gd name="T19" fmla="*/ 0 h 384"/>
                <a:gd name="T20" fmla="*/ 2225 w 2208"/>
                <a:gd name="T21" fmla="*/ 0 h 384"/>
                <a:gd name="T22" fmla="*/ 2225 w 2208"/>
                <a:gd name="T23" fmla="*/ 392 h 384"/>
                <a:gd name="T24" fmla="*/ 2559 w 2208"/>
                <a:gd name="T25" fmla="*/ 392 h 38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208" h="384">
                  <a:moveTo>
                    <a:pt x="0" y="384"/>
                  </a:moveTo>
                  <a:lnTo>
                    <a:pt x="0" y="0"/>
                  </a:lnTo>
                  <a:lnTo>
                    <a:pt x="384" y="0"/>
                  </a:lnTo>
                  <a:lnTo>
                    <a:pt x="384" y="384"/>
                  </a:lnTo>
                  <a:lnTo>
                    <a:pt x="768" y="384"/>
                  </a:lnTo>
                  <a:lnTo>
                    <a:pt x="768" y="0"/>
                  </a:lnTo>
                  <a:lnTo>
                    <a:pt x="1152" y="0"/>
                  </a:lnTo>
                  <a:lnTo>
                    <a:pt x="1152" y="384"/>
                  </a:lnTo>
                  <a:lnTo>
                    <a:pt x="1536" y="384"/>
                  </a:lnTo>
                  <a:lnTo>
                    <a:pt x="1536" y="0"/>
                  </a:lnTo>
                  <a:lnTo>
                    <a:pt x="1920" y="0"/>
                  </a:lnTo>
                  <a:lnTo>
                    <a:pt x="1920" y="384"/>
                  </a:lnTo>
                  <a:lnTo>
                    <a:pt x="2208" y="384"/>
                  </a:ln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101404" name="Freeform 9"/>
            <p:cNvSpPr>
              <a:spLocks/>
            </p:cNvSpPr>
            <p:nvPr/>
          </p:nvSpPr>
          <p:spPr bwMode="auto">
            <a:xfrm>
              <a:off x="4404" y="2161"/>
              <a:ext cx="724" cy="392"/>
            </a:xfrm>
            <a:custGeom>
              <a:avLst/>
              <a:gdLst>
                <a:gd name="T0" fmla="*/ 0 w 624"/>
                <a:gd name="T1" fmla="*/ 392 h 384"/>
                <a:gd name="T2" fmla="*/ 278 w 624"/>
                <a:gd name="T3" fmla="*/ 392 h 384"/>
                <a:gd name="T4" fmla="*/ 278 w 624"/>
                <a:gd name="T5" fmla="*/ 0 h 384"/>
                <a:gd name="T6" fmla="*/ 724 w 624"/>
                <a:gd name="T7" fmla="*/ 0 h 384"/>
                <a:gd name="T8" fmla="*/ 724 w 624"/>
                <a:gd name="T9" fmla="*/ 392 h 3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84">
                  <a:moveTo>
                    <a:pt x="0" y="384"/>
                  </a:moveTo>
                  <a:lnTo>
                    <a:pt x="240" y="384"/>
                  </a:lnTo>
                  <a:lnTo>
                    <a:pt x="240" y="0"/>
                  </a:lnTo>
                  <a:lnTo>
                    <a:pt x="624" y="0"/>
                  </a:lnTo>
                  <a:lnTo>
                    <a:pt x="624" y="384"/>
                  </a:ln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101405" name="Line 11"/>
            <p:cNvSpPr>
              <a:spLocks noChangeShapeType="1"/>
            </p:cNvSpPr>
            <p:nvPr/>
          </p:nvSpPr>
          <p:spPr bwMode="auto">
            <a:xfrm>
              <a:off x="2235" y="2063"/>
              <a:ext cx="445" cy="0"/>
            </a:xfrm>
            <a:prstGeom prst="line">
              <a:avLst/>
            </a:prstGeom>
            <a:noFill/>
            <a:ln w="28575">
              <a:solidFill>
                <a:srgbClr val="339933"/>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101406" name="Line 13"/>
            <p:cNvSpPr>
              <a:spLocks noChangeShapeType="1"/>
            </p:cNvSpPr>
            <p:nvPr/>
          </p:nvSpPr>
          <p:spPr bwMode="auto">
            <a:xfrm>
              <a:off x="5128" y="2602"/>
              <a:ext cx="0" cy="196"/>
            </a:xfrm>
            <a:prstGeom prst="line">
              <a:avLst/>
            </a:prstGeom>
            <a:noFill/>
            <a:ln w="19050">
              <a:solidFill>
                <a:srgbClr val="33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101407" name="Text Box 14"/>
            <p:cNvSpPr txBox="1">
              <a:spLocks noChangeArrowheads="1"/>
            </p:cNvSpPr>
            <p:nvPr/>
          </p:nvSpPr>
          <p:spPr bwMode="auto">
            <a:xfrm>
              <a:off x="2564" y="2634"/>
              <a:ext cx="1030" cy="229"/>
            </a:xfrm>
            <a:prstGeom prst="rect">
              <a:avLst/>
            </a:prstGeom>
            <a:solidFill>
              <a:schemeClr val="bg1"/>
            </a:solidFill>
            <a:ln>
              <a:noFill/>
            </a:ln>
            <a:effectLst/>
            <a:extLs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a:latin typeface="微软雅黑" pitchFamily="34" charset="-122"/>
                  <a:ea typeface="微软雅黑" pitchFamily="34" charset="-122"/>
                </a:rPr>
                <a:t>每</a:t>
              </a:r>
              <a:r>
                <a:rPr kumimoji="1" lang="zh-CN" altLang="en-US" sz="1600" b="1">
                  <a:latin typeface="微软雅黑" pitchFamily="34" charset="-122"/>
                  <a:ea typeface="微软雅黑" pitchFamily="34" charset="-122"/>
                  <a:sym typeface="Symbol" pitchFamily="18" charset="2"/>
                </a:rPr>
                <a:t>秒 </a:t>
              </a:r>
              <a:r>
                <a:rPr kumimoji="1" lang="en-US" altLang="zh-CN" sz="1600" b="1">
                  <a:latin typeface="微软雅黑" pitchFamily="34" charset="-122"/>
                  <a:ea typeface="微软雅黑" pitchFamily="34" charset="-122"/>
                  <a:sym typeface="Symbol" pitchFamily="18" charset="2"/>
                </a:rPr>
                <a:t>10</a:t>
              </a:r>
              <a:r>
                <a:rPr kumimoji="1" lang="en-US" altLang="zh-CN" sz="1600" b="1" baseline="30000">
                  <a:latin typeface="微软雅黑" pitchFamily="34" charset="-122"/>
                  <a:ea typeface="微软雅黑" pitchFamily="34" charset="-122"/>
                  <a:sym typeface="Symbol" pitchFamily="18" charset="2"/>
                </a:rPr>
                <a:t>6 </a:t>
              </a:r>
              <a:r>
                <a:rPr kumimoji="1" lang="zh-CN" altLang="en-US" sz="1600" b="1">
                  <a:latin typeface="微软雅黑" pitchFamily="34" charset="-122"/>
                  <a:ea typeface="微软雅黑" pitchFamily="34" charset="-122"/>
                  <a:sym typeface="Symbol" pitchFamily="18" charset="2"/>
                </a:rPr>
                <a:t>个比特</a:t>
              </a:r>
              <a:endParaRPr kumimoji="1" lang="zh-CN" altLang="en-US" sz="1600" b="1">
                <a:latin typeface="微软雅黑" pitchFamily="34" charset="-122"/>
                <a:ea typeface="微软雅黑" pitchFamily="34" charset="-122"/>
              </a:endParaRPr>
            </a:p>
          </p:txBody>
        </p:sp>
        <p:sp>
          <p:nvSpPr>
            <p:cNvPr id="101408" name="Text Box 15"/>
            <p:cNvSpPr txBox="1">
              <a:spLocks noChangeArrowheads="1"/>
            </p:cNvSpPr>
            <p:nvPr/>
          </p:nvSpPr>
          <p:spPr bwMode="auto">
            <a:xfrm>
              <a:off x="5193" y="2086"/>
              <a:ext cx="371"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a:latin typeface="微软雅黑" pitchFamily="34" charset="-122"/>
                  <a:ea typeface="微软雅黑" pitchFamily="34" charset="-122"/>
                </a:rPr>
                <a:t>时间</a:t>
              </a:r>
              <a:endParaRPr kumimoji="1" lang="zh-CN" altLang="en-US" sz="1867" b="1">
                <a:latin typeface="微软雅黑" pitchFamily="34" charset="-122"/>
                <a:ea typeface="微软雅黑" pitchFamily="34" charset="-122"/>
              </a:endParaRPr>
            </a:p>
          </p:txBody>
        </p:sp>
        <p:sp>
          <p:nvSpPr>
            <p:cNvPr id="101409" name="Text Box 27"/>
            <p:cNvSpPr txBox="1">
              <a:spLocks noChangeArrowheads="1"/>
            </p:cNvSpPr>
            <p:nvPr/>
          </p:nvSpPr>
          <p:spPr bwMode="auto">
            <a:xfrm>
              <a:off x="1440" y="2137"/>
              <a:ext cx="3175"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en-US" altLang="zh-CN" sz="1600" b="1">
                  <a:solidFill>
                    <a:srgbClr val="333399"/>
                  </a:solidFill>
                  <a:latin typeface="微软雅黑" pitchFamily="34" charset="-122"/>
                  <a:ea typeface="微软雅黑" pitchFamily="34" charset="-122"/>
                </a:rPr>
                <a:t>1         0        1         0           1                               1</a:t>
              </a:r>
            </a:p>
          </p:txBody>
        </p:sp>
        <p:sp>
          <p:nvSpPr>
            <p:cNvPr id="101410" name="Text Box 12"/>
            <p:cNvSpPr txBox="1">
              <a:spLocks noChangeArrowheads="1"/>
            </p:cNvSpPr>
            <p:nvPr/>
          </p:nvSpPr>
          <p:spPr bwMode="auto">
            <a:xfrm>
              <a:off x="2235" y="1799"/>
              <a:ext cx="369"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en-US" altLang="zh-CN" sz="1600" b="1">
                  <a:solidFill>
                    <a:srgbClr val="0000FF"/>
                  </a:solidFill>
                  <a:latin typeface="微软雅黑" pitchFamily="34" charset="-122"/>
                  <a:ea typeface="微软雅黑" pitchFamily="34" charset="-122"/>
                </a:rPr>
                <a:t>1 </a:t>
              </a:r>
              <a:r>
                <a:rPr kumimoji="1" lang="en-US" altLang="zh-CN" sz="1600" b="1">
                  <a:solidFill>
                    <a:srgbClr val="0000FF"/>
                  </a:solidFill>
                  <a:latin typeface="微软雅黑" pitchFamily="34" charset="-122"/>
                  <a:ea typeface="微软雅黑" pitchFamily="34" charset="-122"/>
                  <a:sym typeface="Symbol" pitchFamily="18" charset="2"/>
                </a:rPr>
                <a:t>s</a:t>
              </a:r>
              <a:endParaRPr kumimoji="1" lang="en-US" altLang="zh-CN" sz="1600" b="1">
                <a:solidFill>
                  <a:srgbClr val="0000FF"/>
                </a:solidFill>
                <a:latin typeface="微软雅黑" pitchFamily="34" charset="-122"/>
                <a:ea typeface="微软雅黑" pitchFamily="34" charset="-122"/>
              </a:endParaRPr>
            </a:p>
          </p:txBody>
        </p:sp>
        <p:sp>
          <p:nvSpPr>
            <p:cNvPr id="101411" name="Text Box 31"/>
            <p:cNvSpPr txBox="1">
              <a:spLocks noChangeArrowheads="1"/>
            </p:cNvSpPr>
            <p:nvPr/>
          </p:nvSpPr>
          <p:spPr bwMode="auto">
            <a:xfrm>
              <a:off x="204" y="2115"/>
              <a:ext cx="898" cy="506"/>
            </a:xfrm>
            <a:prstGeom prst="rect">
              <a:avLst/>
            </a:prstGeom>
            <a:solidFill>
              <a:srgbClr val="1956B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133" b="1">
                  <a:solidFill>
                    <a:schemeClr val="bg1"/>
                  </a:solidFill>
                  <a:latin typeface="微软雅黑" pitchFamily="34" charset="-122"/>
                  <a:ea typeface="微软雅黑" pitchFamily="34" charset="-122"/>
                </a:rPr>
                <a:t>带宽为</a:t>
              </a:r>
            </a:p>
            <a:p>
              <a:r>
                <a:rPr lang="en-US" altLang="zh-CN" sz="2133" b="1">
                  <a:solidFill>
                    <a:schemeClr val="bg1"/>
                  </a:solidFill>
                  <a:latin typeface="微软雅黑" pitchFamily="34" charset="-122"/>
                  <a:ea typeface="微软雅黑" pitchFamily="34" charset="-122"/>
                </a:rPr>
                <a:t>1 Mbit/s </a:t>
              </a:r>
            </a:p>
          </p:txBody>
        </p:sp>
      </p:grpSp>
      <p:grpSp>
        <p:nvGrpSpPr>
          <p:cNvPr id="18" name="Group 34"/>
          <p:cNvGrpSpPr>
            <a:grpSpLocks/>
          </p:cNvGrpSpPr>
          <p:nvPr/>
        </p:nvGrpSpPr>
        <p:grpSpPr bwMode="auto">
          <a:xfrm>
            <a:off x="1782233" y="3979331"/>
            <a:ext cx="8543886" cy="1677093"/>
            <a:chOff x="204" y="2913"/>
            <a:chExt cx="5333" cy="1134"/>
          </a:xfrm>
        </p:grpSpPr>
        <p:sp>
          <p:nvSpPr>
            <p:cNvPr id="101386" name="Freeform 7"/>
            <p:cNvSpPr>
              <a:spLocks/>
            </p:cNvSpPr>
            <p:nvPr/>
          </p:nvSpPr>
          <p:spPr bwMode="auto">
            <a:xfrm>
              <a:off x="1352" y="3337"/>
              <a:ext cx="2614" cy="392"/>
            </a:xfrm>
            <a:custGeom>
              <a:avLst/>
              <a:gdLst>
                <a:gd name="T0" fmla="*/ 0 w 2256"/>
                <a:gd name="T1" fmla="*/ 392 h 384"/>
                <a:gd name="T2" fmla="*/ 0 w 2256"/>
                <a:gd name="T3" fmla="*/ 0 h 384"/>
                <a:gd name="T4" fmla="*/ 111 w 2256"/>
                <a:gd name="T5" fmla="*/ 0 h 384"/>
                <a:gd name="T6" fmla="*/ 111 w 2256"/>
                <a:gd name="T7" fmla="*/ 392 h 384"/>
                <a:gd name="T8" fmla="*/ 222 w 2256"/>
                <a:gd name="T9" fmla="*/ 392 h 384"/>
                <a:gd name="T10" fmla="*/ 222 w 2256"/>
                <a:gd name="T11" fmla="*/ 0 h 384"/>
                <a:gd name="T12" fmla="*/ 334 w 2256"/>
                <a:gd name="T13" fmla="*/ 0 h 384"/>
                <a:gd name="T14" fmla="*/ 334 w 2256"/>
                <a:gd name="T15" fmla="*/ 392 h 384"/>
                <a:gd name="T16" fmla="*/ 445 w 2256"/>
                <a:gd name="T17" fmla="*/ 392 h 384"/>
                <a:gd name="T18" fmla="*/ 445 w 2256"/>
                <a:gd name="T19" fmla="*/ 0 h 384"/>
                <a:gd name="T20" fmla="*/ 556 w 2256"/>
                <a:gd name="T21" fmla="*/ 0 h 384"/>
                <a:gd name="T22" fmla="*/ 556 w 2256"/>
                <a:gd name="T23" fmla="*/ 392 h 384"/>
                <a:gd name="T24" fmla="*/ 667 w 2256"/>
                <a:gd name="T25" fmla="*/ 392 h 384"/>
                <a:gd name="T26" fmla="*/ 667 w 2256"/>
                <a:gd name="T27" fmla="*/ 0 h 384"/>
                <a:gd name="T28" fmla="*/ 779 w 2256"/>
                <a:gd name="T29" fmla="*/ 0 h 384"/>
                <a:gd name="T30" fmla="*/ 779 w 2256"/>
                <a:gd name="T31" fmla="*/ 392 h 384"/>
                <a:gd name="T32" fmla="*/ 890 w 2256"/>
                <a:gd name="T33" fmla="*/ 392 h 384"/>
                <a:gd name="T34" fmla="*/ 890 w 2256"/>
                <a:gd name="T35" fmla="*/ 0 h 384"/>
                <a:gd name="T36" fmla="*/ 1001 w 2256"/>
                <a:gd name="T37" fmla="*/ 0 h 384"/>
                <a:gd name="T38" fmla="*/ 1001 w 2256"/>
                <a:gd name="T39" fmla="*/ 392 h 384"/>
                <a:gd name="T40" fmla="*/ 1112 w 2256"/>
                <a:gd name="T41" fmla="*/ 392 h 384"/>
                <a:gd name="T42" fmla="*/ 1112 w 2256"/>
                <a:gd name="T43" fmla="*/ 0 h 384"/>
                <a:gd name="T44" fmla="*/ 1224 w 2256"/>
                <a:gd name="T45" fmla="*/ 0 h 384"/>
                <a:gd name="T46" fmla="*/ 1224 w 2256"/>
                <a:gd name="T47" fmla="*/ 392 h 384"/>
                <a:gd name="T48" fmla="*/ 1335 w 2256"/>
                <a:gd name="T49" fmla="*/ 392 h 384"/>
                <a:gd name="T50" fmla="*/ 1335 w 2256"/>
                <a:gd name="T51" fmla="*/ 0 h 384"/>
                <a:gd name="T52" fmla="*/ 1446 w 2256"/>
                <a:gd name="T53" fmla="*/ 0 h 384"/>
                <a:gd name="T54" fmla="*/ 1446 w 2256"/>
                <a:gd name="T55" fmla="*/ 392 h 384"/>
                <a:gd name="T56" fmla="*/ 1557 w 2256"/>
                <a:gd name="T57" fmla="*/ 392 h 384"/>
                <a:gd name="T58" fmla="*/ 1557 w 2256"/>
                <a:gd name="T59" fmla="*/ 0 h 384"/>
                <a:gd name="T60" fmla="*/ 1669 w 2256"/>
                <a:gd name="T61" fmla="*/ 0 h 384"/>
                <a:gd name="T62" fmla="*/ 1669 w 2256"/>
                <a:gd name="T63" fmla="*/ 392 h 384"/>
                <a:gd name="T64" fmla="*/ 1780 w 2256"/>
                <a:gd name="T65" fmla="*/ 392 h 384"/>
                <a:gd name="T66" fmla="*/ 1780 w 2256"/>
                <a:gd name="T67" fmla="*/ 0 h 384"/>
                <a:gd name="T68" fmla="*/ 1891 w 2256"/>
                <a:gd name="T69" fmla="*/ 0 h 384"/>
                <a:gd name="T70" fmla="*/ 1891 w 2256"/>
                <a:gd name="T71" fmla="*/ 392 h 384"/>
                <a:gd name="T72" fmla="*/ 2002 w 2256"/>
                <a:gd name="T73" fmla="*/ 392 h 384"/>
                <a:gd name="T74" fmla="*/ 2002 w 2256"/>
                <a:gd name="T75" fmla="*/ 0 h 384"/>
                <a:gd name="T76" fmla="*/ 2113 w 2256"/>
                <a:gd name="T77" fmla="*/ 0 h 384"/>
                <a:gd name="T78" fmla="*/ 2113 w 2256"/>
                <a:gd name="T79" fmla="*/ 392 h 384"/>
                <a:gd name="T80" fmla="*/ 2614 w 2256"/>
                <a:gd name="T81" fmla="*/ 392 h 38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256" h="384">
                  <a:moveTo>
                    <a:pt x="0" y="384"/>
                  </a:moveTo>
                  <a:lnTo>
                    <a:pt x="0" y="0"/>
                  </a:lnTo>
                  <a:lnTo>
                    <a:pt x="96" y="0"/>
                  </a:lnTo>
                  <a:lnTo>
                    <a:pt x="96" y="384"/>
                  </a:lnTo>
                  <a:lnTo>
                    <a:pt x="192" y="384"/>
                  </a:lnTo>
                  <a:lnTo>
                    <a:pt x="192" y="0"/>
                  </a:lnTo>
                  <a:lnTo>
                    <a:pt x="288" y="0"/>
                  </a:lnTo>
                  <a:lnTo>
                    <a:pt x="288" y="384"/>
                  </a:lnTo>
                  <a:lnTo>
                    <a:pt x="384" y="384"/>
                  </a:lnTo>
                  <a:lnTo>
                    <a:pt x="384" y="0"/>
                  </a:lnTo>
                  <a:lnTo>
                    <a:pt x="480" y="0"/>
                  </a:lnTo>
                  <a:lnTo>
                    <a:pt x="480" y="384"/>
                  </a:lnTo>
                  <a:lnTo>
                    <a:pt x="576" y="384"/>
                  </a:lnTo>
                  <a:lnTo>
                    <a:pt x="576" y="0"/>
                  </a:lnTo>
                  <a:lnTo>
                    <a:pt x="672" y="0"/>
                  </a:lnTo>
                  <a:lnTo>
                    <a:pt x="672" y="384"/>
                  </a:lnTo>
                  <a:lnTo>
                    <a:pt x="768" y="384"/>
                  </a:lnTo>
                  <a:lnTo>
                    <a:pt x="768" y="0"/>
                  </a:lnTo>
                  <a:lnTo>
                    <a:pt x="864" y="0"/>
                  </a:lnTo>
                  <a:lnTo>
                    <a:pt x="864" y="384"/>
                  </a:lnTo>
                  <a:lnTo>
                    <a:pt x="960" y="384"/>
                  </a:lnTo>
                  <a:lnTo>
                    <a:pt x="960" y="0"/>
                  </a:lnTo>
                  <a:lnTo>
                    <a:pt x="1056" y="0"/>
                  </a:lnTo>
                  <a:lnTo>
                    <a:pt x="1056" y="384"/>
                  </a:lnTo>
                  <a:lnTo>
                    <a:pt x="1152" y="384"/>
                  </a:lnTo>
                  <a:lnTo>
                    <a:pt x="1152" y="0"/>
                  </a:lnTo>
                  <a:lnTo>
                    <a:pt x="1248" y="0"/>
                  </a:lnTo>
                  <a:lnTo>
                    <a:pt x="1248" y="384"/>
                  </a:lnTo>
                  <a:lnTo>
                    <a:pt x="1344" y="384"/>
                  </a:lnTo>
                  <a:lnTo>
                    <a:pt x="1344" y="0"/>
                  </a:lnTo>
                  <a:lnTo>
                    <a:pt x="1440" y="0"/>
                  </a:lnTo>
                  <a:lnTo>
                    <a:pt x="1440" y="384"/>
                  </a:lnTo>
                  <a:lnTo>
                    <a:pt x="1536" y="384"/>
                  </a:lnTo>
                  <a:lnTo>
                    <a:pt x="1536" y="0"/>
                  </a:lnTo>
                  <a:lnTo>
                    <a:pt x="1632" y="0"/>
                  </a:lnTo>
                  <a:lnTo>
                    <a:pt x="1632" y="384"/>
                  </a:lnTo>
                  <a:lnTo>
                    <a:pt x="1728" y="384"/>
                  </a:lnTo>
                  <a:lnTo>
                    <a:pt x="1728" y="0"/>
                  </a:lnTo>
                  <a:lnTo>
                    <a:pt x="1824" y="0"/>
                  </a:lnTo>
                  <a:lnTo>
                    <a:pt x="1824" y="384"/>
                  </a:lnTo>
                  <a:lnTo>
                    <a:pt x="2256" y="384"/>
                  </a:ln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101387" name="Freeform 10"/>
            <p:cNvSpPr>
              <a:spLocks/>
            </p:cNvSpPr>
            <p:nvPr/>
          </p:nvSpPr>
          <p:spPr bwMode="auto">
            <a:xfrm>
              <a:off x="4245" y="3337"/>
              <a:ext cx="890" cy="392"/>
            </a:xfrm>
            <a:custGeom>
              <a:avLst/>
              <a:gdLst>
                <a:gd name="T0" fmla="*/ 890 w 768"/>
                <a:gd name="T1" fmla="*/ 392 h 384"/>
                <a:gd name="T2" fmla="*/ 779 w 768"/>
                <a:gd name="T3" fmla="*/ 392 h 384"/>
                <a:gd name="T4" fmla="*/ 779 w 768"/>
                <a:gd name="T5" fmla="*/ 0 h 384"/>
                <a:gd name="T6" fmla="*/ 668 w 768"/>
                <a:gd name="T7" fmla="*/ 0 h 384"/>
                <a:gd name="T8" fmla="*/ 668 w 768"/>
                <a:gd name="T9" fmla="*/ 392 h 384"/>
                <a:gd name="T10" fmla="*/ 556 w 768"/>
                <a:gd name="T11" fmla="*/ 392 h 384"/>
                <a:gd name="T12" fmla="*/ 556 w 768"/>
                <a:gd name="T13" fmla="*/ 0 h 384"/>
                <a:gd name="T14" fmla="*/ 445 w 768"/>
                <a:gd name="T15" fmla="*/ 0 h 384"/>
                <a:gd name="T16" fmla="*/ 445 w 768"/>
                <a:gd name="T17" fmla="*/ 392 h 384"/>
                <a:gd name="T18" fmla="*/ 334 w 768"/>
                <a:gd name="T19" fmla="*/ 392 h 384"/>
                <a:gd name="T20" fmla="*/ 334 w 768"/>
                <a:gd name="T21" fmla="*/ 0 h 384"/>
                <a:gd name="T22" fmla="*/ 223 w 768"/>
                <a:gd name="T23" fmla="*/ 0 h 384"/>
                <a:gd name="T24" fmla="*/ 223 w 768"/>
                <a:gd name="T25" fmla="*/ 392 h 384"/>
                <a:gd name="T26" fmla="*/ 0 w 768"/>
                <a:gd name="T27" fmla="*/ 392 h 38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68" h="384">
                  <a:moveTo>
                    <a:pt x="768" y="384"/>
                  </a:moveTo>
                  <a:lnTo>
                    <a:pt x="672" y="384"/>
                  </a:lnTo>
                  <a:lnTo>
                    <a:pt x="672" y="0"/>
                  </a:lnTo>
                  <a:lnTo>
                    <a:pt x="576" y="0"/>
                  </a:lnTo>
                  <a:lnTo>
                    <a:pt x="576" y="384"/>
                  </a:lnTo>
                  <a:lnTo>
                    <a:pt x="480" y="384"/>
                  </a:lnTo>
                  <a:lnTo>
                    <a:pt x="480" y="0"/>
                  </a:lnTo>
                  <a:lnTo>
                    <a:pt x="384" y="0"/>
                  </a:lnTo>
                  <a:lnTo>
                    <a:pt x="384" y="384"/>
                  </a:lnTo>
                  <a:lnTo>
                    <a:pt x="288" y="384"/>
                  </a:lnTo>
                  <a:lnTo>
                    <a:pt x="288" y="0"/>
                  </a:lnTo>
                  <a:lnTo>
                    <a:pt x="192" y="0"/>
                  </a:lnTo>
                  <a:lnTo>
                    <a:pt x="192" y="384"/>
                  </a:lnTo>
                  <a:lnTo>
                    <a:pt x="0" y="384"/>
                  </a:ln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101388" name="Line 16"/>
            <p:cNvSpPr>
              <a:spLocks noChangeShapeType="1"/>
            </p:cNvSpPr>
            <p:nvPr/>
          </p:nvSpPr>
          <p:spPr bwMode="auto">
            <a:xfrm>
              <a:off x="1129" y="3533"/>
              <a:ext cx="4340" cy="0"/>
            </a:xfrm>
            <a:prstGeom prst="line">
              <a:avLst/>
            </a:prstGeom>
            <a:noFill/>
            <a:ln w="28575">
              <a:solidFill>
                <a:srgbClr val="339933"/>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101389" name="Text Box 17"/>
            <p:cNvSpPr txBox="1">
              <a:spLocks noChangeArrowheads="1"/>
            </p:cNvSpPr>
            <p:nvPr/>
          </p:nvSpPr>
          <p:spPr bwMode="auto">
            <a:xfrm>
              <a:off x="5166" y="3271"/>
              <a:ext cx="371"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a:latin typeface="微软雅黑" pitchFamily="34" charset="-122"/>
                  <a:ea typeface="微软雅黑" pitchFamily="34" charset="-122"/>
                </a:rPr>
                <a:t>时间</a:t>
              </a:r>
              <a:endParaRPr kumimoji="1" lang="zh-CN" altLang="en-US" sz="1867" b="1">
                <a:latin typeface="微软雅黑" pitchFamily="34" charset="-122"/>
                <a:ea typeface="微软雅黑" pitchFamily="34" charset="-122"/>
              </a:endParaRPr>
            </a:p>
          </p:txBody>
        </p:sp>
        <p:sp>
          <p:nvSpPr>
            <p:cNvPr id="101390" name="Line 18"/>
            <p:cNvSpPr>
              <a:spLocks noChangeShapeType="1"/>
            </p:cNvSpPr>
            <p:nvPr/>
          </p:nvSpPr>
          <p:spPr bwMode="auto">
            <a:xfrm>
              <a:off x="1352" y="3778"/>
              <a:ext cx="0" cy="196"/>
            </a:xfrm>
            <a:prstGeom prst="line">
              <a:avLst/>
            </a:prstGeom>
            <a:noFill/>
            <a:ln w="19050">
              <a:solidFill>
                <a:srgbClr val="33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101391" name="Line 19"/>
            <p:cNvSpPr>
              <a:spLocks noChangeShapeType="1"/>
            </p:cNvSpPr>
            <p:nvPr/>
          </p:nvSpPr>
          <p:spPr bwMode="auto">
            <a:xfrm>
              <a:off x="5135" y="3778"/>
              <a:ext cx="0" cy="196"/>
            </a:xfrm>
            <a:prstGeom prst="line">
              <a:avLst/>
            </a:prstGeom>
            <a:noFill/>
            <a:ln w="19050">
              <a:solidFill>
                <a:srgbClr val="33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101392" name="Line 20"/>
            <p:cNvSpPr>
              <a:spLocks noChangeShapeType="1"/>
            </p:cNvSpPr>
            <p:nvPr/>
          </p:nvSpPr>
          <p:spPr bwMode="auto">
            <a:xfrm>
              <a:off x="1352" y="3900"/>
              <a:ext cx="3783" cy="0"/>
            </a:xfrm>
            <a:prstGeom prst="line">
              <a:avLst/>
            </a:prstGeom>
            <a:noFill/>
            <a:ln w="28575">
              <a:solidFill>
                <a:srgbClr val="339933"/>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101393" name="Text Box 21"/>
            <p:cNvSpPr txBox="1">
              <a:spLocks noChangeArrowheads="1"/>
            </p:cNvSpPr>
            <p:nvPr/>
          </p:nvSpPr>
          <p:spPr bwMode="auto">
            <a:xfrm>
              <a:off x="2510" y="3818"/>
              <a:ext cx="1255" cy="229"/>
            </a:xfrm>
            <a:prstGeom prst="rect">
              <a:avLst/>
            </a:prstGeom>
            <a:solidFill>
              <a:schemeClr val="bg1"/>
            </a:solidFill>
            <a:ln>
              <a:noFill/>
            </a:ln>
            <a:effectLst/>
            <a:extLs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a:latin typeface="微软雅黑" pitchFamily="34" charset="-122"/>
                  <a:ea typeface="微软雅黑" pitchFamily="34" charset="-122"/>
                </a:rPr>
                <a:t>每</a:t>
              </a:r>
              <a:r>
                <a:rPr kumimoji="1" lang="zh-CN" altLang="en-US" sz="1600" b="1">
                  <a:latin typeface="微软雅黑" pitchFamily="34" charset="-122"/>
                  <a:ea typeface="微软雅黑" pitchFamily="34" charset="-122"/>
                  <a:sym typeface="Symbol" pitchFamily="18" charset="2"/>
                </a:rPr>
                <a:t>秒 </a:t>
              </a:r>
              <a:r>
                <a:rPr kumimoji="1" lang="en-US" altLang="zh-CN" sz="1600" b="1">
                  <a:latin typeface="微软雅黑" pitchFamily="34" charset="-122"/>
                  <a:ea typeface="微软雅黑" pitchFamily="34" charset="-122"/>
                  <a:sym typeface="Symbol" pitchFamily="18" charset="2"/>
                </a:rPr>
                <a:t>4  10</a:t>
              </a:r>
              <a:r>
                <a:rPr kumimoji="1" lang="en-US" altLang="zh-CN" sz="1600" b="1" baseline="30000">
                  <a:latin typeface="微软雅黑" pitchFamily="34" charset="-122"/>
                  <a:ea typeface="微软雅黑" pitchFamily="34" charset="-122"/>
                  <a:sym typeface="Symbol" pitchFamily="18" charset="2"/>
                </a:rPr>
                <a:t>6 </a:t>
              </a:r>
              <a:r>
                <a:rPr kumimoji="1" lang="zh-CN" altLang="en-US" sz="1600" b="1">
                  <a:latin typeface="微软雅黑" pitchFamily="34" charset="-122"/>
                  <a:ea typeface="微软雅黑" pitchFamily="34" charset="-122"/>
                  <a:sym typeface="Symbol" pitchFamily="18" charset="2"/>
                </a:rPr>
                <a:t>个比特</a:t>
              </a:r>
              <a:endParaRPr kumimoji="1" lang="zh-CN" altLang="en-US" sz="1600" b="1">
                <a:latin typeface="微软雅黑" pitchFamily="34" charset="-122"/>
                <a:ea typeface="微软雅黑" pitchFamily="34" charset="-122"/>
              </a:endParaRPr>
            </a:p>
          </p:txBody>
        </p:sp>
        <p:sp>
          <p:nvSpPr>
            <p:cNvPr id="101394" name="Line 22"/>
            <p:cNvSpPr>
              <a:spLocks noChangeShapeType="1"/>
            </p:cNvSpPr>
            <p:nvPr/>
          </p:nvSpPr>
          <p:spPr bwMode="auto">
            <a:xfrm>
              <a:off x="2242" y="3190"/>
              <a:ext cx="0" cy="98"/>
            </a:xfrm>
            <a:prstGeom prst="line">
              <a:avLst/>
            </a:prstGeom>
            <a:noFill/>
            <a:ln w="28575">
              <a:solidFill>
                <a:srgbClr val="33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101395" name="Line 23"/>
            <p:cNvSpPr>
              <a:spLocks noChangeShapeType="1"/>
            </p:cNvSpPr>
            <p:nvPr/>
          </p:nvSpPr>
          <p:spPr bwMode="auto">
            <a:xfrm>
              <a:off x="2353" y="3190"/>
              <a:ext cx="0" cy="98"/>
            </a:xfrm>
            <a:prstGeom prst="line">
              <a:avLst/>
            </a:prstGeom>
            <a:noFill/>
            <a:ln w="28575">
              <a:solidFill>
                <a:srgbClr val="33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101396" name="Line 24"/>
            <p:cNvSpPr>
              <a:spLocks noChangeShapeType="1"/>
            </p:cNvSpPr>
            <p:nvPr/>
          </p:nvSpPr>
          <p:spPr bwMode="auto">
            <a:xfrm>
              <a:off x="1963" y="3239"/>
              <a:ext cx="279" cy="0"/>
            </a:xfrm>
            <a:prstGeom prst="line">
              <a:avLst/>
            </a:prstGeom>
            <a:noFill/>
            <a:ln w="28575">
              <a:solidFill>
                <a:srgbClr val="339933"/>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101397" name="Line 25"/>
            <p:cNvSpPr>
              <a:spLocks noChangeShapeType="1"/>
            </p:cNvSpPr>
            <p:nvPr/>
          </p:nvSpPr>
          <p:spPr bwMode="auto">
            <a:xfrm flipH="1">
              <a:off x="2353" y="3239"/>
              <a:ext cx="278" cy="0"/>
            </a:xfrm>
            <a:prstGeom prst="line">
              <a:avLst/>
            </a:prstGeom>
            <a:noFill/>
            <a:ln w="28575">
              <a:solidFill>
                <a:srgbClr val="339933"/>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101398" name="Text Box 26"/>
            <p:cNvSpPr txBox="1">
              <a:spLocks noChangeArrowheads="1"/>
            </p:cNvSpPr>
            <p:nvPr/>
          </p:nvSpPr>
          <p:spPr bwMode="auto">
            <a:xfrm>
              <a:off x="2018" y="2913"/>
              <a:ext cx="565"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en-US" altLang="zh-CN" sz="1600" b="1">
                  <a:solidFill>
                    <a:srgbClr val="0000FF"/>
                  </a:solidFill>
                  <a:latin typeface="微软雅黑" pitchFamily="34" charset="-122"/>
                  <a:ea typeface="微软雅黑" pitchFamily="34" charset="-122"/>
                </a:rPr>
                <a:t>0.25 </a:t>
              </a:r>
              <a:r>
                <a:rPr kumimoji="1" lang="en-US" altLang="zh-CN" sz="1600" b="1">
                  <a:solidFill>
                    <a:srgbClr val="0000FF"/>
                  </a:solidFill>
                  <a:latin typeface="微软雅黑" pitchFamily="34" charset="-122"/>
                  <a:ea typeface="微软雅黑" pitchFamily="34" charset="-122"/>
                  <a:sym typeface="Symbol" pitchFamily="18" charset="2"/>
                </a:rPr>
                <a:t>s</a:t>
              </a:r>
              <a:endParaRPr kumimoji="1" lang="en-US" altLang="zh-CN" sz="1600" b="1">
                <a:solidFill>
                  <a:srgbClr val="0000FF"/>
                </a:solidFill>
                <a:latin typeface="微软雅黑" pitchFamily="34" charset="-122"/>
                <a:ea typeface="微软雅黑" pitchFamily="34" charset="-122"/>
              </a:endParaRPr>
            </a:p>
          </p:txBody>
        </p:sp>
        <p:sp>
          <p:nvSpPr>
            <p:cNvPr id="101399" name="Text Box 32"/>
            <p:cNvSpPr txBox="1">
              <a:spLocks noChangeArrowheads="1"/>
            </p:cNvSpPr>
            <p:nvPr/>
          </p:nvSpPr>
          <p:spPr bwMode="auto">
            <a:xfrm>
              <a:off x="204" y="3269"/>
              <a:ext cx="898" cy="506"/>
            </a:xfrm>
            <a:prstGeom prst="rect">
              <a:avLst/>
            </a:prstGeom>
            <a:solidFill>
              <a:srgbClr val="33993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133" b="1">
                  <a:solidFill>
                    <a:schemeClr val="bg1"/>
                  </a:solidFill>
                  <a:latin typeface="微软雅黑" pitchFamily="34" charset="-122"/>
                  <a:ea typeface="微软雅黑" pitchFamily="34" charset="-122"/>
                </a:rPr>
                <a:t>带宽为</a:t>
              </a:r>
            </a:p>
            <a:p>
              <a:r>
                <a:rPr lang="en-US" altLang="zh-CN" sz="2133" b="1">
                  <a:solidFill>
                    <a:schemeClr val="bg1"/>
                  </a:solidFill>
                  <a:latin typeface="微软雅黑" pitchFamily="34" charset="-122"/>
                  <a:ea typeface="微软雅黑" pitchFamily="34" charset="-122"/>
                </a:rPr>
                <a:t>4 Mbit/s </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1000"/>
                                        <p:tgtEl>
                                          <p:spTgt spid="5"/>
                                        </p:tgtEl>
                                      </p:cBhvr>
                                    </p:animEffect>
                                  </p:childTnLst>
                                </p:cTn>
                              </p:par>
                            </p:childTnLst>
                          </p:cTn>
                        </p:par>
                        <p:par>
                          <p:cTn id="8" fill="hold" nodeType="withGroup">
                            <p:stCondLst>
                              <p:cond delay="10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AutoShape 5"/>
          <p:cNvSpPr>
            <a:spLocks noChangeArrowheads="1"/>
          </p:cNvSpPr>
          <p:nvPr/>
        </p:nvSpPr>
        <p:spPr bwMode="auto">
          <a:xfrm>
            <a:off x="673430" y="1755479"/>
            <a:ext cx="10845143" cy="412751"/>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2403" name="矩形 2"/>
          <p:cNvSpPr>
            <a:spLocks noChangeArrowheads="1"/>
          </p:cNvSpPr>
          <p:nvPr/>
        </p:nvSpPr>
        <p:spPr bwMode="auto">
          <a:xfrm>
            <a:off x="821267" y="1699853"/>
            <a:ext cx="1620957"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667" b="1" dirty="0">
                <a:latin typeface="微软雅黑" pitchFamily="34" charset="-122"/>
                <a:ea typeface="微软雅黑" pitchFamily="34" charset="-122"/>
              </a:rPr>
              <a:t>3. </a:t>
            </a:r>
            <a:r>
              <a:rPr lang="zh-CN" altLang="en-US" sz="2667" b="1" dirty="0">
                <a:latin typeface="微软雅黑" pitchFamily="34" charset="-122"/>
                <a:ea typeface="微软雅黑" pitchFamily="34" charset="-122"/>
              </a:rPr>
              <a:t>吞吐量</a:t>
            </a:r>
          </a:p>
        </p:txBody>
      </p:sp>
      <p:sp>
        <p:nvSpPr>
          <p:cNvPr id="102404" name="矩形 3"/>
          <p:cNvSpPr>
            <a:spLocks noChangeArrowheads="1"/>
          </p:cNvSpPr>
          <p:nvPr/>
        </p:nvSpPr>
        <p:spPr bwMode="auto">
          <a:xfrm>
            <a:off x="673430" y="2185163"/>
            <a:ext cx="10845143" cy="2853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80990" indent="-380990">
              <a:lnSpc>
                <a:spcPts val="4400"/>
              </a:lnSpc>
              <a:buClr>
                <a:srgbClr val="0070C0"/>
              </a:buClr>
              <a:buFont typeface="Wingdings" pitchFamily="2" charset="2"/>
              <a:buChar char="l"/>
            </a:pPr>
            <a:r>
              <a:rPr lang="zh-CN" altLang="en-US" sz="2667" b="1" dirty="0">
                <a:latin typeface="微软雅黑" pitchFamily="34" charset="-122"/>
                <a:ea typeface="微软雅黑" pitchFamily="34" charset="-122"/>
              </a:rPr>
              <a:t>吞吐量 </a:t>
            </a:r>
            <a:r>
              <a:rPr lang="en-US" altLang="zh-CN" sz="2667" b="1" dirty="0">
                <a:latin typeface="微软雅黑" pitchFamily="34" charset="-122"/>
                <a:ea typeface="微软雅黑" pitchFamily="34" charset="-122"/>
              </a:rPr>
              <a:t>(throughput) </a:t>
            </a:r>
            <a:r>
              <a:rPr lang="zh-CN" altLang="en-US" sz="2667" b="1" dirty="0">
                <a:latin typeface="微软雅黑" pitchFamily="34" charset="-122"/>
                <a:ea typeface="微软雅黑" pitchFamily="34" charset="-122"/>
              </a:rPr>
              <a:t>表示在单位时间内通过某个网络（或信道、接口）的数据量。</a:t>
            </a:r>
          </a:p>
          <a:p>
            <a:pPr marL="380990" indent="-380990">
              <a:lnSpc>
                <a:spcPts val="4400"/>
              </a:lnSpc>
              <a:buClr>
                <a:srgbClr val="0070C0"/>
              </a:buClr>
              <a:buFont typeface="Wingdings" pitchFamily="2" charset="2"/>
              <a:buChar char="l"/>
            </a:pPr>
            <a:r>
              <a:rPr lang="zh-CN" altLang="en-US" sz="2667" b="1" dirty="0">
                <a:latin typeface="微软雅黑" pitchFamily="34" charset="-122"/>
                <a:ea typeface="微软雅黑" pitchFamily="34" charset="-122"/>
              </a:rPr>
              <a:t>吞吐量更经常地用于对现实世界中的网络的一种测量，以便知道</a:t>
            </a:r>
            <a:r>
              <a:rPr lang="zh-CN" altLang="en-US" sz="2667" b="1" dirty="0">
                <a:solidFill>
                  <a:srgbClr val="0000FF"/>
                </a:solidFill>
                <a:latin typeface="微软雅黑" pitchFamily="34" charset="-122"/>
                <a:ea typeface="微软雅黑" pitchFamily="34" charset="-122"/>
              </a:rPr>
              <a:t>实际上到底有多少数据量能够通过网络</a:t>
            </a:r>
            <a:r>
              <a:rPr lang="zh-CN" altLang="en-US" sz="2667" b="1" dirty="0">
                <a:latin typeface="微软雅黑" pitchFamily="34" charset="-122"/>
                <a:ea typeface="微软雅黑" pitchFamily="34" charset="-122"/>
              </a:rPr>
              <a:t>。</a:t>
            </a:r>
          </a:p>
          <a:p>
            <a:pPr marL="380990" indent="-380990">
              <a:lnSpc>
                <a:spcPts val="4400"/>
              </a:lnSpc>
              <a:buClr>
                <a:srgbClr val="0070C0"/>
              </a:buClr>
              <a:buFont typeface="Wingdings" pitchFamily="2" charset="2"/>
              <a:buChar char="l"/>
            </a:pPr>
            <a:r>
              <a:rPr lang="zh-CN" altLang="en-US" sz="2667" b="1" dirty="0">
                <a:solidFill>
                  <a:srgbClr val="0000FF"/>
                </a:solidFill>
                <a:latin typeface="微软雅黑" pitchFamily="34" charset="-122"/>
                <a:ea typeface="微软雅黑" pitchFamily="34" charset="-122"/>
              </a:rPr>
              <a:t>吞吐量受网络的带宽或网络的额定速率的限制。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AutoShape 5"/>
          <p:cNvSpPr>
            <a:spLocks noChangeArrowheads="1"/>
          </p:cNvSpPr>
          <p:nvPr/>
        </p:nvSpPr>
        <p:spPr bwMode="auto">
          <a:xfrm>
            <a:off x="673430" y="855134"/>
            <a:ext cx="10845143" cy="410633"/>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3427" name="矩形 2"/>
          <p:cNvSpPr>
            <a:spLocks noChangeArrowheads="1"/>
          </p:cNvSpPr>
          <p:nvPr/>
        </p:nvSpPr>
        <p:spPr bwMode="auto">
          <a:xfrm>
            <a:off x="685622" y="785199"/>
            <a:ext cx="1279517"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667" b="1" dirty="0">
                <a:latin typeface="微软雅黑" pitchFamily="34" charset="-122"/>
                <a:ea typeface="微软雅黑" pitchFamily="34" charset="-122"/>
              </a:rPr>
              <a:t>4. </a:t>
            </a:r>
            <a:r>
              <a:rPr lang="zh-CN" altLang="en-US" sz="2667" b="1" dirty="0">
                <a:latin typeface="微软雅黑" pitchFamily="34" charset="-122"/>
                <a:ea typeface="微软雅黑" pitchFamily="34" charset="-122"/>
              </a:rPr>
              <a:t>时延</a:t>
            </a:r>
          </a:p>
        </p:txBody>
      </p:sp>
      <p:sp>
        <p:nvSpPr>
          <p:cNvPr id="103428" name="矩形 3"/>
          <p:cNvSpPr>
            <a:spLocks noChangeArrowheads="1"/>
          </p:cNvSpPr>
          <p:nvPr/>
        </p:nvSpPr>
        <p:spPr bwMode="auto">
          <a:xfrm>
            <a:off x="685622" y="1284818"/>
            <a:ext cx="10832951" cy="4546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80990" indent="-380990">
              <a:lnSpc>
                <a:spcPts val="4400"/>
              </a:lnSpc>
              <a:buClr>
                <a:srgbClr val="0070C0"/>
              </a:buClr>
              <a:buFont typeface="Wingdings" pitchFamily="2" charset="2"/>
              <a:buChar char="l"/>
            </a:pPr>
            <a:r>
              <a:rPr lang="zh-CN" altLang="zh-CN" sz="2667" b="1" dirty="0">
                <a:latin typeface="微软雅黑" pitchFamily="34" charset="-122"/>
                <a:ea typeface="微软雅黑" pitchFamily="34" charset="-122"/>
              </a:rPr>
              <a:t>时延</a:t>
            </a:r>
            <a:r>
              <a:rPr lang="en-US" altLang="zh-CN" sz="2667" b="1" dirty="0">
                <a:latin typeface="微软雅黑" pitchFamily="34" charset="-122"/>
                <a:ea typeface="微软雅黑" pitchFamily="34" charset="-122"/>
              </a:rPr>
              <a:t> (delay </a:t>
            </a:r>
            <a:r>
              <a:rPr lang="zh-CN" altLang="zh-CN" sz="2667" b="1" dirty="0">
                <a:latin typeface="微软雅黑" pitchFamily="34" charset="-122"/>
                <a:ea typeface="微软雅黑" pitchFamily="34" charset="-122"/>
              </a:rPr>
              <a:t>或</a:t>
            </a:r>
            <a:r>
              <a:rPr lang="en-US" altLang="zh-CN" sz="2667" b="1" dirty="0">
                <a:latin typeface="微软雅黑" pitchFamily="34" charset="-122"/>
                <a:ea typeface="微软雅黑" pitchFamily="34" charset="-122"/>
              </a:rPr>
              <a:t> latency) </a:t>
            </a:r>
            <a:r>
              <a:rPr lang="zh-CN" altLang="zh-CN" sz="2667" b="1" dirty="0">
                <a:latin typeface="微软雅黑" pitchFamily="34" charset="-122"/>
                <a:ea typeface="微软雅黑" pitchFamily="34" charset="-122"/>
              </a:rPr>
              <a:t>是指数据（一个报文或分组，甚至比特）从网络（或链路）的一端传送到另一端所需的时间</a:t>
            </a:r>
            <a:r>
              <a:rPr lang="zh-CN" altLang="en-US" sz="2667" b="1" dirty="0">
                <a:latin typeface="微软雅黑" pitchFamily="34" charset="-122"/>
                <a:ea typeface="微软雅黑" pitchFamily="34" charset="-122"/>
              </a:rPr>
              <a:t>。</a:t>
            </a:r>
            <a:endParaRPr lang="en-US" altLang="zh-CN" sz="2667" b="1" dirty="0">
              <a:latin typeface="微软雅黑" pitchFamily="34" charset="-122"/>
              <a:ea typeface="微软雅黑" pitchFamily="34" charset="-122"/>
            </a:endParaRPr>
          </a:p>
          <a:p>
            <a:pPr marL="380990" indent="-380990">
              <a:lnSpc>
                <a:spcPts val="4400"/>
              </a:lnSpc>
              <a:buClr>
                <a:srgbClr val="0070C0"/>
              </a:buClr>
              <a:buFont typeface="Wingdings" pitchFamily="2" charset="2"/>
              <a:buChar char="l"/>
            </a:pPr>
            <a:r>
              <a:rPr lang="zh-CN" altLang="zh-CN" sz="2667" b="1" dirty="0">
                <a:latin typeface="微软雅黑" pitchFamily="34" charset="-122"/>
                <a:ea typeface="微软雅黑" pitchFamily="34" charset="-122"/>
              </a:rPr>
              <a:t>有时也称为</a:t>
            </a:r>
            <a:r>
              <a:rPr lang="zh-CN" altLang="zh-CN" sz="2667" b="1" dirty="0">
                <a:solidFill>
                  <a:srgbClr val="0000FF"/>
                </a:solidFill>
                <a:latin typeface="微软雅黑" pitchFamily="34" charset="-122"/>
                <a:ea typeface="微软雅黑" pitchFamily="34" charset="-122"/>
              </a:rPr>
              <a:t>延迟</a:t>
            </a:r>
            <a:r>
              <a:rPr lang="zh-CN" altLang="zh-CN" sz="2667" b="1" dirty="0">
                <a:latin typeface="微软雅黑" pitchFamily="34" charset="-122"/>
                <a:ea typeface="微软雅黑" pitchFamily="34" charset="-122"/>
              </a:rPr>
              <a:t>或迟延</a:t>
            </a:r>
            <a:r>
              <a:rPr lang="zh-CN" altLang="en-US" sz="2667" b="1" dirty="0">
                <a:latin typeface="微软雅黑" pitchFamily="34" charset="-122"/>
                <a:ea typeface="微软雅黑" pitchFamily="34" charset="-122"/>
              </a:rPr>
              <a:t>。</a:t>
            </a:r>
            <a:endParaRPr lang="en-US" altLang="zh-CN" sz="2667" b="1" dirty="0">
              <a:latin typeface="微软雅黑" pitchFamily="34" charset="-122"/>
              <a:ea typeface="微软雅黑" pitchFamily="34" charset="-122"/>
            </a:endParaRPr>
          </a:p>
          <a:p>
            <a:pPr marL="380990" indent="-380990">
              <a:lnSpc>
                <a:spcPts val="4400"/>
              </a:lnSpc>
              <a:buClr>
                <a:srgbClr val="0070C0"/>
              </a:buClr>
              <a:buFont typeface="Wingdings" pitchFamily="2" charset="2"/>
              <a:buChar char="l"/>
            </a:pPr>
            <a:r>
              <a:rPr lang="zh-CN" altLang="zh-CN" sz="2667" b="1" dirty="0">
                <a:latin typeface="微软雅黑" pitchFamily="34" charset="-122"/>
                <a:ea typeface="微软雅黑" pitchFamily="34" charset="-122"/>
              </a:rPr>
              <a:t>网络中的时延由以下几个不同的部分组成</a:t>
            </a:r>
            <a:r>
              <a:rPr lang="zh-CN" altLang="en-US" sz="2667" b="1" dirty="0">
                <a:latin typeface="微软雅黑" pitchFamily="34" charset="-122"/>
                <a:ea typeface="微软雅黑" pitchFamily="34" charset="-122"/>
              </a:rPr>
              <a:t>：</a:t>
            </a:r>
            <a:endParaRPr lang="en-US" altLang="zh-CN" sz="2667" b="1" dirty="0">
              <a:latin typeface="微软雅黑" pitchFamily="34" charset="-122"/>
              <a:ea typeface="微软雅黑" pitchFamily="34" charset="-122"/>
            </a:endParaRPr>
          </a:p>
          <a:p>
            <a:pPr marL="967292" lvl="1" indent="-609585">
              <a:lnSpc>
                <a:spcPts val="4400"/>
              </a:lnSpc>
              <a:buClr>
                <a:srgbClr val="7030A0"/>
              </a:buClr>
              <a:buFont typeface="+mj-ea"/>
              <a:buAutoNum type="circleNumDbPlain"/>
            </a:pPr>
            <a:r>
              <a:rPr lang="zh-CN" altLang="en-US" sz="2667" b="1" dirty="0">
                <a:latin typeface="微软雅黑" pitchFamily="34" charset="-122"/>
                <a:ea typeface="微软雅黑" pitchFamily="34" charset="-122"/>
              </a:rPr>
              <a:t>发送时延（</a:t>
            </a:r>
            <a:r>
              <a:rPr lang="en-US" altLang="zh-CN" sz="2667" b="1" dirty="0">
                <a:latin typeface="微软雅黑" pitchFamily="34" charset="-122"/>
                <a:ea typeface="微软雅黑" pitchFamily="34" charset="-122"/>
              </a:rPr>
              <a:t>Transmission delay</a:t>
            </a:r>
            <a:r>
              <a:rPr lang="zh-CN" altLang="en-US" sz="2667" b="1" dirty="0">
                <a:latin typeface="微软雅黑" pitchFamily="34" charset="-122"/>
                <a:ea typeface="微软雅黑" pitchFamily="34" charset="-122"/>
              </a:rPr>
              <a:t>）</a:t>
            </a:r>
            <a:endParaRPr lang="en-US" altLang="zh-CN" sz="2667" b="1" dirty="0">
              <a:latin typeface="微软雅黑" pitchFamily="34" charset="-122"/>
              <a:ea typeface="微软雅黑" pitchFamily="34" charset="-122"/>
            </a:endParaRPr>
          </a:p>
          <a:p>
            <a:pPr marL="967292" lvl="1" indent="-609585">
              <a:lnSpc>
                <a:spcPts val="4400"/>
              </a:lnSpc>
              <a:buClr>
                <a:srgbClr val="7030A0"/>
              </a:buClr>
              <a:buFont typeface="+mj-ea"/>
              <a:buAutoNum type="circleNumDbPlain"/>
            </a:pPr>
            <a:r>
              <a:rPr lang="zh-CN" altLang="en-US" sz="2667" b="1" dirty="0">
                <a:latin typeface="微软雅黑" pitchFamily="34" charset="-122"/>
                <a:ea typeface="微软雅黑" pitchFamily="34" charset="-122"/>
              </a:rPr>
              <a:t>传播时延（</a:t>
            </a:r>
            <a:r>
              <a:rPr lang="en-US" altLang="zh-CN" sz="2667" b="1" dirty="0">
                <a:latin typeface="微软雅黑" pitchFamily="34" charset="-122"/>
                <a:ea typeface="微软雅黑" pitchFamily="34" charset="-122"/>
              </a:rPr>
              <a:t>Propagation delay</a:t>
            </a:r>
            <a:r>
              <a:rPr lang="zh-CN" altLang="en-US" sz="2667" b="1" dirty="0">
                <a:latin typeface="微软雅黑" pitchFamily="34" charset="-122"/>
                <a:ea typeface="微软雅黑" pitchFamily="34" charset="-122"/>
              </a:rPr>
              <a:t>）</a:t>
            </a:r>
            <a:endParaRPr lang="en-US" altLang="zh-CN" sz="2667" b="1" dirty="0">
              <a:latin typeface="微软雅黑" pitchFamily="34" charset="-122"/>
              <a:ea typeface="微软雅黑" pitchFamily="34" charset="-122"/>
            </a:endParaRPr>
          </a:p>
          <a:p>
            <a:pPr marL="967292" lvl="1" indent="-609585">
              <a:lnSpc>
                <a:spcPts val="4400"/>
              </a:lnSpc>
              <a:buClr>
                <a:srgbClr val="7030A0"/>
              </a:buClr>
              <a:buFont typeface="+mj-ea"/>
              <a:buAutoNum type="circleNumDbPlain"/>
            </a:pPr>
            <a:r>
              <a:rPr lang="zh-CN" altLang="en-US" sz="2667" b="1" dirty="0">
                <a:latin typeface="微软雅黑" pitchFamily="34" charset="-122"/>
                <a:ea typeface="微软雅黑" pitchFamily="34" charset="-122"/>
              </a:rPr>
              <a:t>处理时延（</a:t>
            </a:r>
            <a:r>
              <a:rPr lang="en-US" altLang="zh-CN" sz="2667" b="1" dirty="0">
                <a:latin typeface="微软雅黑" pitchFamily="34" charset="-122"/>
                <a:ea typeface="微软雅黑" pitchFamily="34" charset="-122"/>
              </a:rPr>
              <a:t>Processing delay</a:t>
            </a:r>
            <a:r>
              <a:rPr lang="zh-CN" altLang="en-US" sz="2667" b="1" dirty="0">
                <a:latin typeface="微软雅黑" pitchFamily="34" charset="-122"/>
                <a:ea typeface="微软雅黑" pitchFamily="34" charset="-122"/>
              </a:rPr>
              <a:t>）</a:t>
            </a:r>
            <a:endParaRPr lang="en-US" altLang="zh-CN" sz="2667" b="1" dirty="0">
              <a:latin typeface="微软雅黑" pitchFamily="34" charset="-122"/>
              <a:ea typeface="微软雅黑" pitchFamily="34" charset="-122"/>
            </a:endParaRPr>
          </a:p>
          <a:p>
            <a:pPr marL="967292" lvl="1" indent="-609585">
              <a:lnSpc>
                <a:spcPts val="4400"/>
              </a:lnSpc>
              <a:buClr>
                <a:srgbClr val="7030A0"/>
              </a:buClr>
              <a:buFont typeface="+mj-ea"/>
              <a:buAutoNum type="circleNumDbPlain"/>
            </a:pPr>
            <a:r>
              <a:rPr lang="zh-CN" altLang="en-US" sz="2667" b="1" dirty="0">
                <a:latin typeface="微软雅黑" pitchFamily="34" charset="-122"/>
                <a:ea typeface="微软雅黑" pitchFamily="34" charset="-122"/>
              </a:rPr>
              <a:t>排队时延（</a:t>
            </a:r>
            <a:r>
              <a:rPr lang="en-US" altLang="zh-CN" sz="2667" b="1" dirty="0">
                <a:latin typeface="微软雅黑" pitchFamily="34" charset="-122"/>
                <a:ea typeface="微软雅黑" pitchFamily="34" charset="-122"/>
              </a:rPr>
              <a:t>Queueing delay</a:t>
            </a:r>
            <a:r>
              <a:rPr lang="zh-CN" altLang="en-US" sz="2667" b="1" dirty="0">
                <a:latin typeface="微软雅黑" pitchFamily="34" charset="-122"/>
                <a:ea typeface="微软雅黑" pitchFamily="34" charset="-122"/>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C95FBA-FE1A-4EC6-85A2-4A4EC29FC4D9}"/>
              </a:ext>
            </a:extLst>
          </p:cNvPr>
          <p:cNvSpPr>
            <a:spLocks noGrp="1"/>
          </p:cNvSpPr>
          <p:nvPr>
            <p:ph type="title"/>
          </p:nvPr>
        </p:nvSpPr>
        <p:spPr/>
        <p:txBody>
          <a:bodyPr/>
          <a:lstStyle/>
          <a:p>
            <a:r>
              <a:rPr lang="zh-CN" altLang="en-US" dirty="0"/>
              <a:t>什么是互联网？</a:t>
            </a:r>
          </a:p>
        </p:txBody>
      </p:sp>
      <p:sp>
        <p:nvSpPr>
          <p:cNvPr id="3" name="内容占位符 2">
            <a:extLst>
              <a:ext uri="{FF2B5EF4-FFF2-40B4-BE49-F238E27FC236}">
                <a16:creationId xmlns:a16="http://schemas.microsoft.com/office/drawing/2014/main" id="{72607BFD-AFA0-4F7F-81FE-0E54B827482A}"/>
              </a:ext>
            </a:extLst>
          </p:cNvPr>
          <p:cNvSpPr>
            <a:spLocks noGrp="1"/>
          </p:cNvSpPr>
          <p:nvPr>
            <p:ph idx="1"/>
          </p:nvPr>
        </p:nvSpPr>
        <p:spPr>
          <a:xfrm>
            <a:off x="4420263" y="1980902"/>
            <a:ext cx="4698740" cy="3809999"/>
          </a:xfrm>
        </p:spPr>
        <p:txBody>
          <a:bodyPr/>
          <a:lstStyle/>
          <a:p>
            <a:r>
              <a:rPr lang="zh-CN" altLang="en-US" dirty="0"/>
              <a:t>数以亿计的计算设备连接在一起：</a:t>
            </a:r>
            <a:endParaRPr lang="en-US" altLang="zh-CN" dirty="0"/>
          </a:p>
          <a:p>
            <a:pPr lvl="1"/>
            <a:r>
              <a:rPr lang="zh-CN" altLang="en-US" b="1" dirty="0">
                <a:solidFill>
                  <a:srgbClr val="FF0000"/>
                </a:solidFill>
              </a:rPr>
              <a:t>主机</a:t>
            </a:r>
            <a:r>
              <a:rPr lang="en-US" altLang="zh-CN" b="1" dirty="0">
                <a:solidFill>
                  <a:srgbClr val="FF0000"/>
                </a:solidFill>
              </a:rPr>
              <a:t>hosts</a:t>
            </a:r>
            <a:r>
              <a:rPr lang="en-US" altLang="zh-CN" dirty="0"/>
              <a:t> </a:t>
            </a:r>
            <a:r>
              <a:rPr lang="zh-CN" altLang="en-US" dirty="0"/>
              <a:t>（终端系统）</a:t>
            </a:r>
            <a:endParaRPr lang="en-US" altLang="zh-CN" dirty="0"/>
          </a:p>
          <a:p>
            <a:pPr lvl="1"/>
            <a:r>
              <a:rPr lang="zh-CN" altLang="en-US" dirty="0"/>
              <a:t>运行网络程序（</a:t>
            </a:r>
            <a:r>
              <a:rPr lang="en-US" altLang="zh-CN" b="1" dirty="0">
                <a:solidFill>
                  <a:srgbClr val="FF0000"/>
                </a:solidFill>
              </a:rPr>
              <a:t>network apps</a:t>
            </a:r>
            <a:r>
              <a:rPr lang="zh-CN" altLang="en-US" dirty="0"/>
              <a:t>）</a:t>
            </a:r>
            <a:endParaRPr lang="en-US" altLang="zh-CN" dirty="0"/>
          </a:p>
          <a:p>
            <a:r>
              <a:rPr lang="zh-CN" altLang="en-US" dirty="0"/>
              <a:t>通信链路：</a:t>
            </a:r>
            <a:endParaRPr lang="en-US" altLang="zh-CN" dirty="0"/>
          </a:p>
          <a:p>
            <a:pPr lvl="1"/>
            <a:r>
              <a:rPr lang="zh-CN" altLang="en-US" dirty="0"/>
              <a:t>光纤、铜导线、卫星通信、射频通信</a:t>
            </a:r>
            <a:endParaRPr lang="en-US" altLang="zh-CN" dirty="0"/>
          </a:p>
          <a:p>
            <a:pPr lvl="1"/>
            <a:r>
              <a:rPr lang="zh-CN" altLang="en-US" dirty="0"/>
              <a:t>传输速率称之为带宽（</a:t>
            </a:r>
            <a:r>
              <a:rPr lang="en-US" altLang="zh-CN" b="1" dirty="0">
                <a:solidFill>
                  <a:srgbClr val="FF0000"/>
                </a:solidFill>
              </a:rPr>
              <a:t>bandwidth</a:t>
            </a:r>
            <a:r>
              <a:rPr lang="zh-CN" altLang="en-US" dirty="0"/>
              <a:t>）</a:t>
            </a:r>
            <a:endParaRPr lang="en-US" altLang="zh-CN" dirty="0"/>
          </a:p>
          <a:p>
            <a:r>
              <a:rPr lang="zh-CN" altLang="en-US" dirty="0"/>
              <a:t>分组交换：</a:t>
            </a:r>
            <a:endParaRPr lang="en-US" altLang="zh-CN" dirty="0"/>
          </a:p>
          <a:p>
            <a:pPr lvl="1"/>
            <a:r>
              <a:rPr lang="zh-CN" altLang="en-US" dirty="0"/>
              <a:t>转发分组数据包</a:t>
            </a:r>
            <a:endParaRPr lang="en-US" altLang="zh-CN" dirty="0"/>
          </a:p>
          <a:p>
            <a:pPr lvl="1"/>
            <a:r>
              <a:rPr lang="zh-CN" altLang="en-US" b="1" dirty="0">
                <a:solidFill>
                  <a:srgbClr val="FF0000"/>
                </a:solidFill>
              </a:rPr>
              <a:t>路由</a:t>
            </a:r>
            <a:r>
              <a:rPr lang="zh-CN" altLang="en-US" dirty="0"/>
              <a:t>和</a:t>
            </a:r>
            <a:r>
              <a:rPr lang="zh-CN" altLang="en-US" b="1" dirty="0">
                <a:solidFill>
                  <a:srgbClr val="FF0000"/>
                </a:solidFill>
              </a:rPr>
              <a:t>交换机</a:t>
            </a:r>
          </a:p>
        </p:txBody>
      </p:sp>
      <p:grpSp>
        <p:nvGrpSpPr>
          <p:cNvPr id="4" name="Group 842">
            <a:extLst>
              <a:ext uri="{FF2B5EF4-FFF2-40B4-BE49-F238E27FC236}">
                <a16:creationId xmlns:a16="http://schemas.microsoft.com/office/drawing/2014/main" id="{16FD2FEA-61E1-437C-927F-C86B87A9EDEF}"/>
              </a:ext>
            </a:extLst>
          </p:cNvPr>
          <p:cNvGrpSpPr>
            <a:grpSpLocks/>
          </p:cNvGrpSpPr>
          <p:nvPr/>
        </p:nvGrpSpPr>
        <p:grpSpPr bwMode="auto">
          <a:xfrm>
            <a:off x="9863871" y="3628967"/>
            <a:ext cx="1573212" cy="1060450"/>
            <a:chOff x="98" y="2320"/>
            <a:chExt cx="991" cy="668"/>
          </a:xfrm>
        </p:grpSpPr>
        <p:sp>
          <p:nvSpPr>
            <p:cNvPr id="5" name="Text Box 666">
              <a:extLst>
                <a:ext uri="{FF2B5EF4-FFF2-40B4-BE49-F238E27FC236}">
                  <a16:creationId xmlns:a16="http://schemas.microsoft.com/office/drawing/2014/main" id="{15C47EE6-71CE-4A59-A52F-90EB791032EE}"/>
                </a:ext>
              </a:extLst>
            </p:cNvPr>
            <p:cNvSpPr txBox="1">
              <a:spLocks noChangeArrowheads="1"/>
            </p:cNvSpPr>
            <p:nvPr/>
          </p:nvSpPr>
          <p:spPr bwMode="auto">
            <a:xfrm>
              <a:off x="564" y="2728"/>
              <a:ext cx="383"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en-US" altLang="zh-CN" sz="1400"/>
                <a:t>wired</a:t>
              </a:r>
            </a:p>
            <a:p>
              <a:pPr>
                <a:lnSpc>
                  <a:spcPct val="75000"/>
                </a:lnSpc>
              </a:pPr>
              <a:r>
                <a:rPr lang="en-US" altLang="zh-CN" sz="1400"/>
                <a:t>links</a:t>
              </a:r>
            </a:p>
          </p:txBody>
        </p:sp>
        <p:sp>
          <p:nvSpPr>
            <p:cNvPr id="6" name="Text Box 669">
              <a:extLst>
                <a:ext uri="{FF2B5EF4-FFF2-40B4-BE49-F238E27FC236}">
                  <a16:creationId xmlns:a16="http://schemas.microsoft.com/office/drawing/2014/main" id="{08632428-B416-44EF-994E-6E81EDE4C556}"/>
                </a:ext>
              </a:extLst>
            </p:cNvPr>
            <p:cNvSpPr txBox="1">
              <a:spLocks noChangeArrowheads="1"/>
            </p:cNvSpPr>
            <p:nvPr/>
          </p:nvSpPr>
          <p:spPr bwMode="auto">
            <a:xfrm>
              <a:off x="569" y="2465"/>
              <a:ext cx="52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en-US" altLang="zh-CN" sz="1400"/>
                <a:t>wireless</a:t>
              </a:r>
            </a:p>
            <a:p>
              <a:pPr>
                <a:lnSpc>
                  <a:spcPct val="75000"/>
                </a:lnSpc>
              </a:pPr>
              <a:r>
                <a:rPr lang="en-US" altLang="zh-CN" sz="1400"/>
                <a:t>links</a:t>
              </a:r>
            </a:p>
          </p:txBody>
        </p:sp>
        <p:grpSp>
          <p:nvGrpSpPr>
            <p:cNvPr id="7" name="Group 819">
              <a:extLst>
                <a:ext uri="{FF2B5EF4-FFF2-40B4-BE49-F238E27FC236}">
                  <a16:creationId xmlns:a16="http://schemas.microsoft.com/office/drawing/2014/main" id="{4D7E4BD7-6C25-4E72-AB21-BB422D669F27}"/>
                </a:ext>
              </a:extLst>
            </p:cNvPr>
            <p:cNvGrpSpPr>
              <a:grpSpLocks/>
            </p:cNvGrpSpPr>
            <p:nvPr/>
          </p:nvGrpSpPr>
          <p:grpSpPr bwMode="auto">
            <a:xfrm>
              <a:off x="385" y="2320"/>
              <a:ext cx="201" cy="282"/>
              <a:chOff x="742" y="2409"/>
              <a:chExt cx="576" cy="881"/>
            </a:xfrm>
          </p:grpSpPr>
          <p:grpSp>
            <p:nvGrpSpPr>
              <p:cNvPr id="12" name="Group 820">
                <a:extLst>
                  <a:ext uri="{FF2B5EF4-FFF2-40B4-BE49-F238E27FC236}">
                    <a16:creationId xmlns:a16="http://schemas.microsoft.com/office/drawing/2014/main" id="{889CF502-11DB-4457-A20A-B650FAE67F09}"/>
                  </a:ext>
                </a:extLst>
              </p:cNvPr>
              <p:cNvGrpSpPr>
                <a:grpSpLocks/>
              </p:cNvGrpSpPr>
              <p:nvPr/>
            </p:nvGrpSpPr>
            <p:grpSpPr bwMode="auto">
              <a:xfrm>
                <a:off x="832" y="2643"/>
                <a:ext cx="376" cy="647"/>
                <a:chOff x="3130" y="3288"/>
                <a:chExt cx="410" cy="742"/>
              </a:xfrm>
            </p:grpSpPr>
            <p:sp>
              <p:nvSpPr>
                <p:cNvPr id="15" name="Line 270">
                  <a:extLst>
                    <a:ext uri="{FF2B5EF4-FFF2-40B4-BE49-F238E27FC236}">
                      <a16:creationId xmlns:a16="http://schemas.microsoft.com/office/drawing/2014/main" id="{01DE50B4-0121-4202-BCC1-1B8AC0A05407}"/>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6" name="Line 271">
                  <a:extLst>
                    <a:ext uri="{FF2B5EF4-FFF2-40B4-BE49-F238E27FC236}">
                      <a16:creationId xmlns:a16="http://schemas.microsoft.com/office/drawing/2014/main" id="{E344B64C-999E-4A23-97B0-CFB9FB278903}"/>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 name="Line 272">
                  <a:extLst>
                    <a:ext uri="{FF2B5EF4-FFF2-40B4-BE49-F238E27FC236}">
                      <a16:creationId xmlns:a16="http://schemas.microsoft.com/office/drawing/2014/main" id="{0EC663CC-975A-45D2-82AB-126701566438}"/>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 name="Line 273">
                  <a:extLst>
                    <a:ext uri="{FF2B5EF4-FFF2-40B4-BE49-F238E27FC236}">
                      <a16:creationId xmlns:a16="http://schemas.microsoft.com/office/drawing/2014/main" id="{038602B9-CE1D-461A-BA70-1678C723DA51}"/>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9" name="Line 274">
                  <a:extLst>
                    <a:ext uri="{FF2B5EF4-FFF2-40B4-BE49-F238E27FC236}">
                      <a16:creationId xmlns:a16="http://schemas.microsoft.com/office/drawing/2014/main" id="{7012D794-BC2D-4FD1-B2B5-E7B542B23949}"/>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 name="Line 275">
                  <a:extLst>
                    <a:ext uri="{FF2B5EF4-FFF2-40B4-BE49-F238E27FC236}">
                      <a16:creationId xmlns:a16="http://schemas.microsoft.com/office/drawing/2014/main" id="{99684C86-069A-434D-98CD-32700E7D18FB}"/>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 name="Line 276">
                  <a:extLst>
                    <a:ext uri="{FF2B5EF4-FFF2-40B4-BE49-F238E27FC236}">
                      <a16:creationId xmlns:a16="http://schemas.microsoft.com/office/drawing/2014/main" id="{912D0EDD-2448-4FB3-88DC-971837A161A9}"/>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2" name="Line 277">
                  <a:extLst>
                    <a:ext uri="{FF2B5EF4-FFF2-40B4-BE49-F238E27FC236}">
                      <a16:creationId xmlns:a16="http://schemas.microsoft.com/office/drawing/2014/main" id="{53E92D57-C8D9-4D7F-9287-70AA0CCAD9CD}"/>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 name="Line 278">
                  <a:extLst>
                    <a:ext uri="{FF2B5EF4-FFF2-40B4-BE49-F238E27FC236}">
                      <a16:creationId xmlns:a16="http://schemas.microsoft.com/office/drawing/2014/main" id="{D84286F8-D088-4A54-8E6D-B12F108F6D57}"/>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 name="Line 279">
                  <a:extLst>
                    <a:ext uri="{FF2B5EF4-FFF2-40B4-BE49-F238E27FC236}">
                      <a16:creationId xmlns:a16="http://schemas.microsoft.com/office/drawing/2014/main" id="{C6A8B78A-945A-429E-9DC3-FE2998BBF660}"/>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 name="Line 280">
                  <a:extLst>
                    <a:ext uri="{FF2B5EF4-FFF2-40B4-BE49-F238E27FC236}">
                      <a16:creationId xmlns:a16="http://schemas.microsoft.com/office/drawing/2014/main" id="{104A9B7E-0217-48F0-B8D9-60A28BFD77DF}"/>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6" name="Line 281">
                  <a:extLst>
                    <a:ext uri="{FF2B5EF4-FFF2-40B4-BE49-F238E27FC236}">
                      <a16:creationId xmlns:a16="http://schemas.microsoft.com/office/drawing/2014/main" id="{5045CA95-86CA-4905-B93E-AF43C1AC7719}"/>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 name="Line 282">
                  <a:extLst>
                    <a:ext uri="{FF2B5EF4-FFF2-40B4-BE49-F238E27FC236}">
                      <a16:creationId xmlns:a16="http://schemas.microsoft.com/office/drawing/2014/main" id="{3873F61E-2D87-4056-9C79-67AD040CE8C0}"/>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 name="Line 283">
                  <a:extLst>
                    <a:ext uri="{FF2B5EF4-FFF2-40B4-BE49-F238E27FC236}">
                      <a16:creationId xmlns:a16="http://schemas.microsoft.com/office/drawing/2014/main" id="{90AE92CE-3A02-4DA9-BB9D-5D5510688A2F}"/>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9" name="Line 284">
                  <a:extLst>
                    <a:ext uri="{FF2B5EF4-FFF2-40B4-BE49-F238E27FC236}">
                      <a16:creationId xmlns:a16="http://schemas.microsoft.com/office/drawing/2014/main" id="{065F0EAB-C215-4AF2-914E-11807C78D142}"/>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pic>
            <p:nvPicPr>
              <p:cNvPr id="13" name="Picture 836" descr="cell_tower_radiation copy">
                <a:extLst>
                  <a:ext uri="{FF2B5EF4-FFF2-40B4-BE49-F238E27FC236}">
                    <a16:creationId xmlns:a16="http://schemas.microsoft.com/office/drawing/2014/main" id="{10C37724-C695-4A6D-A662-C763E269E3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Oval 837">
                <a:extLst>
                  <a:ext uri="{FF2B5EF4-FFF2-40B4-BE49-F238E27FC236}">
                    <a16:creationId xmlns:a16="http://schemas.microsoft.com/office/drawing/2014/main" id="{E81AA114-610D-40C5-B045-CD4AF4EA56D9}"/>
                  </a:ext>
                </a:extLst>
              </p:cNvPr>
              <p:cNvSpPr>
                <a:spLocks noChangeArrowheads="1"/>
              </p:cNvSpPr>
              <p:nvPr/>
            </p:nvSpPr>
            <p:spPr bwMode="auto">
              <a:xfrm>
                <a:off x="986" y="2596"/>
                <a:ext cx="66" cy="6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8" name="Group 838">
              <a:extLst>
                <a:ext uri="{FF2B5EF4-FFF2-40B4-BE49-F238E27FC236}">
                  <a16:creationId xmlns:a16="http://schemas.microsoft.com/office/drawing/2014/main" id="{952BE4A8-1F9C-4E07-BFC9-3E396A89A5F3}"/>
                </a:ext>
              </a:extLst>
            </p:cNvPr>
            <p:cNvGrpSpPr>
              <a:grpSpLocks/>
            </p:cNvGrpSpPr>
            <p:nvPr/>
          </p:nvGrpSpPr>
          <p:grpSpPr bwMode="auto">
            <a:xfrm>
              <a:off x="98" y="2444"/>
              <a:ext cx="355" cy="265"/>
              <a:chOff x="2967" y="478"/>
              <a:chExt cx="788" cy="625"/>
            </a:xfrm>
          </p:grpSpPr>
          <p:pic>
            <p:nvPicPr>
              <p:cNvPr id="10" name="Picture 839" descr="access_point_stylized_small">
                <a:extLst>
                  <a:ext uri="{FF2B5EF4-FFF2-40B4-BE49-F238E27FC236}">
                    <a16:creationId xmlns:a16="http://schemas.microsoft.com/office/drawing/2014/main" id="{9260F997-0E5A-48A4-AA0B-97A7B260BF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40" descr="antenna_radiation_stylized">
                <a:extLst>
                  <a:ext uri="{FF2B5EF4-FFF2-40B4-BE49-F238E27FC236}">
                    <a16:creationId xmlns:a16="http://schemas.microsoft.com/office/drawing/2014/main" id="{0F7F1B1F-842F-466C-892B-043B1D1B39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Line 841">
              <a:extLst>
                <a:ext uri="{FF2B5EF4-FFF2-40B4-BE49-F238E27FC236}">
                  <a16:creationId xmlns:a16="http://schemas.microsoft.com/office/drawing/2014/main" id="{7C220B88-7145-42CF-8227-FE55D75F9916}"/>
                </a:ext>
              </a:extLst>
            </p:cNvPr>
            <p:cNvSpPr>
              <a:spLocks noChangeShapeType="1"/>
            </p:cNvSpPr>
            <p:nvPr/>
          </p:nvSpPr>
          <p:spPr bwMode="auto">
            <a:xfrm>
              <a:off x="288" y="2830"/>
              <a:ext cx="26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0" name="Group 852">
            <a:extLst>
              <a:ext uri="{FF2B5EF4-FFF2-40B4-BE49-F238E27FC236}">
                <a16:creationId xmlns:a16="http://schemas.microsoft.com/office/drawing/2014/main" id="{3173A0B4-9F28-4A6F-897A-9CA93D2741BC}"/>
              </a:ext>
            </a:extLst>
          </p:cNvPr>
          <p:cNvGrpSpPr>
            <a:grpSpLocks/>
          </p:cNvGrpSpPr>
          <p:nvPr/>
        </p:nvGrpSpPr>
        <p:grpSpPr bwMode="auto">
          <a:xfrm>
            <a:off x="9905104" y="5313064"/>
            <a:ext cx="646112" cy="477837"/>
            <a:chOff x="293" y="3440"/>
            <a:chExt cx="407" cy="301"/>
          </a:xfrm>
        </p:grpSpPr>
        <p:sp>
          <p:nvSpPr>
            <p:cNvPr id="31" name="Text Box 662">
              <a:extLst>
                <a:ext uri="{FF2B5EF4-FFF2-40B4-BE49-F238E27FC236}">
                  <a16:creationId xmlns:a16="http://schemas.microsoft.com/office/drawing/2014/main" id="{78C3A872-F709-4B60-96E0-ED06B5D99A9E}"/>
                </a:ext>
              </a:extLst>
            </p:cNvPr>
            <p:cNvSpPr txBox="1">
              <a:spLocks noChangeArrowheads="1"/>
            </p:cNvSpPr>
            <p:nvPr/>
          </p:nvSpPr>
          <p:spPr bwMode="auto">
            <a:xfrm>
              <a:off x="293" y="3549"/>
              <a:ext cx="4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t>router</a:t>
              </a:r>
            </a:p>
          </p:txBody>
        </p:sp>
        <p:grpSp>
          <p:nvGrpSpPr>
            <p:cNvPr id="32" name="Group 843">
              <a:extLst>
                <a:ext uri="{FF2B5EF4-FFF2-40B4-BE49-F238E27FC236}">
                  <a16:creationId xmlns:a16="http://schemas.microsoft.com/office/drawing/2014/main" id="{D39E7700-6049-4E7F-AB2F-A6BF0BEEEE0C}"/>
                </a:ext>
              </a:extLst>
            </p:cNvPr>
            <p:cNvGrpSpPr>
              <a:grpSpLocks/>
            </p:cNvGrpSpPr>
            <p:nvPr/>
          </p:nvGrpSpPr>
          <p:grpSpPr bwMode="auto">
            <a:xfrm>
              <a:off x="337" y="3440"/>
              <a:ext cx="306" cy="128"/>
              <a:chOff x="4650" y="1129"/>
              <a:chExt cx="246" cy="95"/>
            </a:xfrm>
          </p:grpSpPr>
          <p:sp>
            <p:nvSpPr>
              <p:cNvPr id="33" name="Oval 407">
                <a:extLst>
                  <a:ext uri="{FF2B5EF4-FFF2-40B4-BE49-F238E27FC236}">
                    <a16:creationId xmlns:a16="http://schemas.microsoft.com/office/drawing/2014/main" id="{9ADD07B2-06AB-4B20-B7E8-D18FCE543A5B}"/>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4" name="Rectangle 410">
                <a:extLst>
                  <a:ext uri="{FF2B5EF4-FFF2-40B4-BE49-F238E27FC236}">
                    <a16:creationId xmlns:a16="http://schemas.microsoft.com/office/drawing/2014/main" id="{02C49CA5-454F-4308-B0FF-825A045A5A85}"/>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5" name="Oval 411">
                <a:extLst>
                  <a:ext uri="{FF2B5EF4-FFF2-40B4-BE49-F238E27FC236}">
                    <a16:creationId xmlns:a16="http://schemas.microsoft.com/office/drawing/2014/main" id="{95ABBAD9-09F7-4895-84D3-01FFD52474FC}"/>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6" name="Group 847">
                <a:extLst>
                  <a:ext uri="{FF2B5EF4-FFF2-40B4-BE49-F238E27FC236}">
                    <a16:creationId xmlns:a16="http://schemas.microsoft.com/office/drawing/2014/main" id="{0DED6610-69CA-4352-8B47-E1EE02B12763}"/>
                  </a:ext>
                </a:extLst>
              </p:cNvPr>
              <p:cNvGrpSpPr>
                <a:grpSpLocks/>
              </p:cNvGrpSpPr>
              <p:nvPr/>
            </p:nvGrpSpPr>
            <p:grpSpPr bwMode="auto">
              <a:xfrm>
                <a:off x="4699" y="1145"/>
                <a:ext cx="138" cy="29"/>
                <a:chOff x="2468" y="1332"/>
                <a:chExt cx="310" cy="60"/>
              </a:xfrm>
            </p:grpSpPr>
            <p:sp>
              <p:nvSpPr>
                <p:cNvPr id="39" name="Freeform 848">
                  <a:extLst>
                    <a:ext uri="{FF2B5EF4-FFF2-40B4-BE49-F238E27FC236}">
                      <a16:creationId xmlns:a16="http://schemas.microsoft.com/office/drawing/2014/main" id="{C2AFE5A7-F457-4D5C-BE38-7061EA8993A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 name="Freeform 849">
                  <a:extLst>
                    <a:ext uri="{FF2B5EF4-FFF2-40B4-BE49-F238E27FC236}">
                      <a16:creationId xmlns:a16="http://schemas.microsoft.com/office/drawing/2014/main" id="{752427BB-2EFC-4B8E-B428-5794EE47ADE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7" name="Line 850">
                <a:extLst>
                  <a:ext uri="{FF2B5EF4-FFF2-40B4-BE49-F238E27FC236}">
                    <a16:creationId xmlns:a16="http://schemas.microsoft.com/office/drawing/2014/main" id="{8B1776A8-65E1-4040-917D-C22A366ED2C3}"/>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851">
                <a:extLst>
                  <a:ext uri="{FF2B5EF4-FFF2-40B4-BE49-F238E27FC236}">
                    <a16:creationId xmlns:a16="http://schemas.microsoft.com/office/drawing/2014/main" id="{3B982D58-124C-4874-8EEF-85BB9DFC89E2}"/>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41" name="Group 1201">
            <a:extLst>
              <a:ext uri="{FF2B5EF4-FFF2-40B4-BE49-F238E27FC236}">
                <a16:creationId xmlns:a16="http://schemas.microsoft.com/office/drawing/2014/main" id="{3C4DFCE2-4FED-4AC1-A448-F85287AB3327}"/>
              </a:ext>
            </a:extLst>
          </p:cNvPr>
          <p:cNvGrpSpPr>
            <a:grpSpLocks/>
          </p:cNvGrpSpPr>
          <p:nvPr/>
        </p:nvGrpSpPr>
        <p:grpSpPr bwMode="auto">
          <a:xfrm>
            <a:off x="9843135" y="1651059"/>
            <a:ext cx="1555750" cy="1622425"/>
            <a:chOff x="210" y="833"/>
            <a:chExt cx="980" cy="1022"/>
          </a:xfrm>
        </p:grpSpPr>
        <p:sp>
          <p:nvSpPr>
            <p:cNvPr id="42" name="Text Box 667">
              <a:extLst>
                <a:ext uri="{FF2B5EF4-FFF2-40B4-BE49-F238E27FC236}">
                  <a16:creationId xmlns:a16="http://schemas.microsoft.com/office/drawing/2014/main" id="{04AE85B3-6198-4321-9EFE-025763D53156}"/>
                </a:ext>
              </a:extLst>
            </p:cNvPr>
            <p:cNvSpPr txBox="1">
              <a:spLocks noChangeArrowheads="1"/>
            </p:cNvSpPr>
            <p:nvPr/>
          </p:nvSpPr>
          <p:spPr bwMode="auto">
            <a:xfrm>
              <a:off x="479" y="1667"/>
              <a:ext cx="711"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en-US" altLang="zh-CN" sz="1400"/>
                <a:t>smartphone</a:t>
              </a:r>
            </a:p>
          </p:txBody>
        </p:sp>
        <p:sp>
          <p:nvSpPr>
            <p:cNvPr id="43" name="Text Box 663">
              <a:extLst>
                <a:ext uri="{FF2B5EF4-FFF2-40B4-BE49-F238E27FC236}">
                  <a16:creationId xmlns:a16="http://schemas.microsoft.com/office/drawing/2014/main" id="{07D0950A-6329-4C05-99A7-3DEC7C5E94DD}"/>
                </a:ext>
              </a:extLst>
            </p:cNvPr>
            <p:cNvSpPr txBox="1">
              <a:spLocks noChangeArrowheads="1"/>
            </p:cNvSpPr>
            <p:nvPr/>
          </p:nvSpPr>
          <p:spPr bwMode="auto">
            <a:xfrm>
              <a:off x="487" y="872"/>
              <a:ext cx="2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t>PC</a:t>
              </a:r>
            </a:p>
          </p:txBody>
        </p:sp>
        <p:sp>
          <p:nvSpPr>
            <p:cNvPr id="44" name="Text Box 664">
              <a:extLst>
                <a:ext uri="{FF2B5EF4-FFF2-40B4-BE49-F238E27FC236}">
                  <a16:creationId xmlns:a16="http://schemas.microsoft.com/office/drawing/2014/main" id="{28BF8BC0-C962-498C-924E-85D268EF4DF0}"/>
                </a:ext>
              </a:extLst>
            </p:cNvPr>
            <p:cNvSpPr txBox="1">
              <a:spLocks noChangeArrowheads="1"/>
            </p:cNvSpPr>
            <p:nvPr/>
          </p:nvSpPr>
          <p:spPr bwMode="auto">
            <a:xfrm>
              <a:off x="488" y="1096"/>
              <a:ext cx="42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t>server</a:t>
              </a:r>
            </a:p>
          </p:txBody>
        </p:sp>
        <p:sp>
          <p:nvSpPr>
            <p:cNvPr id="45" name="Text Box 665">
              <a:extLst>
                <a:ext uri="{FF2B5EF4-FFF2-40B4-BE49-F238E27FC236}">
                  <a16:creationId xmlns:a16="http://schemas.microsoft.com/office/drawing/2014/main" id="{79844F5E-A463-4FCD-B23A-F348902B5010}"/>
                </a:ext>
              </a:extLst>
            </p:cNvPr>
            <p:cNvSpPr txBox="1">
              <a:spLocks noChangeArrowheads="1"/>
            </p:cNvSpPr>
            <p:nvPr/>
          </p:nvSpPr>
          <p:spPr bwMode="auto">
            <a:xfrm>
              <a:off x="493" y="1390"/>
              <a:ext cx="52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en-US" altLang="zh-CN" sz="1400" dirty="0"/>
                <a:t>wireless</a:t>
              </a:r>
            </a:p>
            <a:p>
              <a:pPr>
                <a:lnSpc>
                  <a:spcPct val="75000"/>
                </a:lnSpc>
              </a:pPr>
              <a:r>
                <a:rPr lang="en-US" altLang="zh-CN" sz="1400" dirty="0"/>
                <a:t>laptop</a:t>
              </a:r>
            </a:p>
          </p:txBody>
        </p:sp>
        <p:grpSp>
          <p:nvGrpSpPr>
            <p:cNvPr id="46" name="Group 805">
              <a:extLst>
                <a:ext uri="{FF2B5EF4-FFF2-40B4-BE49-F238E27FC236}">
                  <a16:creationId xmlns:a16="http://schemas.microsoft.com/office/drawing/2014/main" id="{504584E5-2B1E-4CFF-B70B-79BE578B61FB}"/>
                </a:ext>
              </a:extLst>
            </p:cNvPr>
            <p:cNvGrpSpPr>
              <a:grpSpLocks/>
            </p:cNvGrpSpPr>
            <p:nvPr/>
          </p:nvGrpSpPr>
          <p:grpSpPr bwMode="auto">
            <a:xfrm flipH="1">
              <a:off x="244" y="833"/>
              <a:ext cx="261" cy="235"/>
              <a:chOff x="2839" y="3501"/>
              <a:chExt cx="755" cy="803"/>
            </a:xfrm>
          </p:grpSpPr>
          <p:pic>
            <p:nvPicPr>
              <p:cNvPr id="107" name="Picture 806" descr="desktop_computer_stylized_medium">
                <a:extLst>
                  <a:ext uri="{FF2B5EF4-FFF2-40B4-BE49-F238E27FC236}">
                    <a16:creationId xmlns:a16="http://schemas.microsoft.com/office/drawing/2014/main" id="{A1F3F9CD-A4EC-4960-96C2-51C4240306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 name="Freeform 807">
                <a:extLst>
                  <a:ext uri="{FF2B5EF4-FFF2-40B4-BE49-F238E27FC236}">
                    <a16:creationId xmlns:a16="http://schemas.microsoft.com/office/drawing/2014/main" id="{A80A3BD2-D979-416F-8ECA-DBCEF0865FA6}"/>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47" name="Group 808">
              <a:extLst>
                <a:ext uri="{FF2B5EF4-FFF2-40B4-BE49-F238E27FC236}">
                  <a16:creationId xmlns:a16="http://schemas.microsoft.com/office/drawing/2014/main" id="{0ECEFB47-9759-4E13-AE8D-9AEC37A2067B}"/>
                </a:ext>
              </a:extLst>
            </p:cNvPr>
            <p:cNvGrpSpPr>
              <a:grpSpLocks/>
            </p:cNvGrpSpPr>
            <p:nvPr/>
          </p:nvGrpSpPr>
          <p:grpSpPr bwMode="auto">
            <a:xfrm>
              <a:off x="298" y="1682"/>
              <a:ext cx="234" cy="173"/>
              <a:chOff x="2751" y="1851"/>
              <a:chExt cx="462" cy="478"/>
            </a:xfrm>
          </p:grpSpPr>
          <p:pic>
            <p:nvPicPr>
              <p:cNvPr id="105" name="Picture 809" descr="iphone_stylized_small">
                <a:extLst>
                  <a:ext uri="{FF2B5EF4-FFF2-40B4-BE49-F238E27FC236}">
                    <a16:creationId xmlns:a16="http://schemas.microsoft.com/office/drawing/2014/main" id="{0F5B644D-2B81-412C-903B-9A2E888E7E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 name="Picture 810" descr="antenna_radiation_stylized">
                <a:extLst>
                  <a:ext uri="{FF2B5EF4-FFF2-40B4-BE49-F238E27FC236}">
                    <a16:creationId xmlns:a16="http://schemas.microsoft.com/office/drawing/2014/main" id="{42EBAAEC-C1C1-4A3A-8869-182655B842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 name="Group 1088">
              <a:extLst>
                <a:ext uri="{FF2B5EF4-FFF2-40B4-BE49-F238E27FC236}">
                  <a16:creationId xmlns:a16="http://schemas.microsoft.com/office/drawing/2014/main" id="{A7DAEDE7-42AC-419C-8832-649A78956F57}"/>
                </a:ext>
              </a:extLst>
            </p:cNvPr>
            <p:cNvGrpSpPr>
              <a:grpSpLocks/>
            </p:cNvGrpSpPr>
            <p:nvPr/>
          </p:nvGrpSpPr>
          <p:grpSpPr bwMode="auto">
            <a:xfrm>
              <a:off x="210" y="1368"/>
              <a:ext cx="301" cy="236"/>
              <a:chOff x="877" y="1008"/>
              <a:chExt cx="2747" cy="2591"/>
            </a:xfrm>
          </p:grpSpPr>
          <p:pic>
            <p:nvPicPr>
              <p:cNvPr id="82" name="Picture 1089" descr="antenna_stylized">
                <a:extLst>
                  <a:ext uri="{FF2B5EF4-FFF2-40B4-BE49-F238E27FC236}">
                    <a16:creationId xmlns:a16="http://schemas.microsoft.com/office/drawing/2014/main" id="{B2AFF06D-104D-4F34-95B9-39F5E399381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Picture 1090" descr="laptop_keyboard">
                <a:extLst>
                  <a:ext uri="{FF2B5EF4-FFF2-40B4-BE49-F238E27FC236}">
                    <a16:creationId xmlns:a16="http://schemas.microsoft.com/office/drawing/2014/main" id="{60505F47-4999-474A-AC48-0F314F6A8AC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Freeform 1091">
                <a:extLst>
                  <a:ext uri="{FF2B5EF4-FFF2-40B4-BE49-F238E27FC236}">
                    <a16:creationId xmlns:a16="http://schemas.microsoft.com/office/drawing/2014/main" id="{0212661A-D4A4-4108-878A-17A2D5EE0CE7}"/>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85" name="Picture 1092" descr="screen">
                <a:extLst>
                  <a:ext uri="{FF2B5EF4-FFF2-40B4-BE49-F238E27FC236}">
                    <a16:creationId xmlns:a16="http://schemas.microsoft.com/office/drawing/2014/main" id="{488ABC33-C5BA-46CF-B07C-EC68E98C3C6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 name="Freeform 1093">
                <a:extLst>
                  <a:ext uri="{FF2B5EF4-FFF2-40B4-BE49-F238E27FC236}">
                    <a16:creationId xmlns:a16="http://schemas.microsoft.com/office/drawing/2014/main" id="{595C4675-91A6-4279-A9C5-BFB2CA337523}"/>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1094">
                <a:extLst>
                  <a:ext uri="{FF2B5EF4-FFF2-40B4-BE49-F238E27FC236}">
                    <a16:creationId xmlns:a16="http://schemas.microsoft.com/office/drawing/2014/main" id="{8855E74A-B63F-4E6B-909A-A8DCB06CD5BB}"/>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Freeform 1095">
                <a:extLst>
                  <a:ext uri="{FF2B5EF4-FFF2-40B4-BE49-F238E27FC236}">
                    <a16:creationId xmlns:a16="http://schemas.microsoft.com/office/drawing/2014/main" id="{FF4426A6-ED4A-4D13-95DA-C157C78D79A4}"/>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 name="Freeform 1096">
                <a:extLst>
                  <a:ext uri="{FF2B5EF4-FFF2-40B4-BE49-F238E27FC236}">
                    <a16:creationId xmlns:a16="http://schemas.microsoft.com/office/drawing/2014/main" id="{AF0FC697-0A01-46EF-BAAE-C28E48384F44}"/>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 name="Freeform 1097">
                <a:extLst>
                  <a:ext uri="{FF2B5EF4-FFF2-40B4-BE49-F238E27FC236}">
                    <a16:creationId xmlns:a16="http://schemas.microsoft.com/office/drawing/2014/main" id="{2EB1A941-8AED-4870-95A6-C010F14CC54F}"/>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 name="Freeform 1098">
                <a:extLst>
                  <a:ext uri="{FF2B5EF4-FFF2-40B4-BE49-F238E27FC236}">
                    <a16:creationId xmlns:a16="http://schemas.microsoft.com/office/drawing/2014/main" id="{A7A555A6-550F-4CAC-A46F-1C8971D2BAE2}"/>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92" name="Group 1099">
                <a:extLst>
                  <a:ext uri="{FF2B5EF4-FFF2-40B4-BE49-F238E27FC236}">
                    <a16:creationId xmlns:a16="http://schemas.microsoft.com/office/drawing/2014/main" id="{2E2C4870-6DCC-400D-A65C-1E1864790234}"/>
                  </a:ext>
                </a:extLst>
              </p:cNvPr>
              <p:cNvGrpSpPr>
                <a:grpSpLocks/>
              </p:cNvGrpSpPr>
              <p:nvPr/>
            </p:nvGrpSpPr>
            <p:grpSpPr bwMode="auto">
              <a:xfrm>
                <a:off x="1709" y="3008"/>
                <a:ext cx="507" cy="234"/>
                <a:chOff x="1740" y="2642"/>
                <a:chExt cx="752" cy="327"/>
              </a:xfrm>
            </p:grpSpPr>
            <p:sp>
              <p:nvSpPr>
                <p:cNvPr id="99" name="Freeform 1100">
                  <a:extLst>
                    <a:ext uri="{FF2B5EF4-FFF2-40B4-BE49-F238E27FC236}">
                      <a16:creationId xmlns:a16="http://schemas.microsoft.com/office/drawing/2014/main" id="{C58000E4-EC3F-48A8-A6E1-DBC7586BE72A}"/>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 name="Freeform 1101">
                  <a:extLst>
                    <a:ext uri="{FF2B5EF4-FFF2-40B4-BE49-F238E27FC236}">
                      <a16:creationId xmlns:a16="http://schemas.microsoft.com/office/drawing/2014/main" id="{1A9EB193-633C-4B6B-A033-A279C54FA1AB}"/>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 name="Freeform 1102">
                  <a:extLst>
                    <a:ext uri="{FF2B5EF4-FFF2-40B4-BE49-F238E27FC236}">
                      <a16:creationId xmlns:a16="http://schemas.microsoft.com/office/drawing/2014/main" id="{4D14FAF6-AEB5-4512-9031-CA3E8112EB9F}"/>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 name="Freeform 1103">
                  <a:extLst>
                    <a:ext uri="{FF2B5EF4-FFF2-40B4-BE49-F238E27FC236}">
                      <a16:creationId xmlns:a16="http://schemas.microsoft.com/office/drawing/2014/main" id="{DD0D6476-ADAC-48E4-9435-48DD694683E3}"/>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 name="Freeform 1104">
                  <a:extLst>
                    <a:ext uri="{FF2B5EF4-FFF2-40B4-BE49-F238E27FC236}">
                      <a16:creationId xmlns:a16="http://schemas.microsoft.com/office/drawing/2014/main" id="{9E561D3A-5A86-4092-AFD4-8660315CBF26}"/>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 name="Freeform 1105">
                  <a:extLst>
                    <a:ext uri="{FF2B5EF4-FFF2-40B4-BE49-F238E27FC236}">
                      <a16:creationId xmlns:a16="http://schemas.microsoft.com/office/drawing/2014/main" id="{A0D31E82-386F-4437-99B6-85D4C9D0DAF4}"/>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93" name="Freeform 1106">
                <a:extLst>
                  <a:ext uri="{FF2B5EF4-FFF2-40B4-BE49-F238E27FC236}">
                    <a16:creationId xmlns:a16="http://schemas.microsoft.com/office/drawing/2014/main" id="{A1FBCCF2-2147-44C2-AAE2-18AE6F9E9CD6}"/>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 name="Freeform 1107">
                <a:extLst>
                  <a:ext uri="{FF2B5EF4-FFF2-40B4-BE49-F238E27FC236}">
                    <a16:creationId xmlns:a16="http://schemas.microsoft.com/office/drawing/2014/main" id="{B8DEAE7E-F2E3-4885-A4F5-445D280766E3}"/>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 name="Freeform 1108">
                <a:extLst>
                  <a:ext uri="{FF2B5EF4-FFF2-40B4-BE49-F238E27FC236}">
                    <a16:creationId xmlns:a16="http://schemas.microsoft.com/office/drawing/2014/main" id="{03485741-57B1-46E8-A8E2-BDA93FBA1E22}"/>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 name="Freeform 1109">
                <a:extLst>
                  <a:ext uri="{FF2B5EF4-FFF2-40B4-BE49-F238E27FC236}">
                    <a16:creationId xmlns:a16="http://schemas.microsoft.com/office/drawing/2014/main" id="{BEEC6428-7751-4846-96C3-55D7C6907569}"/>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 name="Freeform 1110">
                <a:extLst>
                  <a:ext uri="{FF2B5EF4-FFF2-40B4-BE49-F238E27FC236}">
                    <a16:creationId xmlns:a16="http://schemas.microsoft.com/office/drawing/2014/main" id="{A56A41C1-14E8-4CE2-AC5B-6A637AC9D160}"/>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 name="Freeform 1111">
                <a:extLst>
                  <a:ext uri="{FF2B5EF4-FFF2-40B4-BE49-F238E27FC236}">
                    <a16:creationId xmlns:a16="http://schemas.microsoft.com/office/drawing/2014/main" id="{F91BEECC-15B9-4350-B5F1-4DE8524BE5D2}"/>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9" name="Group 1168">
              <a:extLst>
                <a:ext uri="{FF2B5EF4-FFF2-40B4-BE49-F238E27FC236}">
                  <a16:creationId xmlns:a16="http://schemas.microsoft.com/office/drawing/2014/main" id="{EE3BFE9B-C30C-41CF-995C-8BAE0BFAA501}"/>
                </a:ext>
              </a:extLst>
            </p:cNvPr>
            <p:cNvGrpSpPr>
              <a:grpSpLocks/>
            </p:cNvGrpSpPr>
            <p:nvPr/>
          </p:nvGrpSpPr>
          <p:grpSpPr bwMode="auto">
            <a:xfrm>
              <a:off x="340" y="1097"/>
              <a:ext cx="157" cy="256"/>
              <a:chOff x="4140" y="429"/>
              <a:chExt cx="1425" cy="2396"/>
            </a:xfrm>
          </p:grpSpPr>
          <p:sp>
            <p:nvSpPr>
              <p:cNvPr id="50" name="Freeform 1169">
                <a:extLst>
                  <a:ext uri="{FF2B5EF4-FFF2-40B4-BE49-F238E27FC236}">
                    <a16:creationId xmlns:a16="http://schemas.microsoft.com/office/drawing/2014/main" id="{4109C817-96BB-43A3-B5E4-0B1A289FD8D8}"/>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Rectangle 1170">
                <a:extLst>
                  <a:ext uri="{FF2B5EF4-FFF2-40B4-BE49-F238E27FC236}">
                    <a16:creationId xmlns:a16="http://schemas.microsoft.com/office/drawing/2014/main" id="{77D2384D-E306-49F0-9002-05BB9ABCD44C}"/>
                  </a:ext>
                </a:extLst>
              </p:cNvPr>
              <p:cNvSpPr>
                <a:spLocks noChangeArrowheads="1"/>
              </p:cNvSpPr>
              <p:nvPr/>
            </p:nvSpPr>
            <p:spPr bwMode="auto">
              <a:xfrm>
                <a:off x="4204" y="429"/>
                <a:ext cx="1053"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2" name="Freeform 1171">
                <a:extLst>
                  <a:ext uri="{FF2B5EF4-FFF2-40B4-BE49-F238E27FC236}">
                    <a16:creationId xmlns:a16="http://schemas.microsoft.com/office/drawing/2014/main" id="{E50BD6B0-EFF7-4155-A7F9-74B1169F1B62}"/>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172">
                <a:extLst>
                  <a:ext uri="{FF2B5EF4-FFF2-40B4-BE49-F238E27FC236}">
                    <a16:creationId xmlns:a16="http://schemas.microsoft.com/office/drawing/2014/main" id="{997B1A04-E4FD-40B6-8E70-C7A87A261C16}"/>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Rectangle 1173">
                <a:extLst>
                  <a:ext uri="{FF2B5EF4-FFF2-40B4-BE49-F238E27FC236}">
                    <a16:creationId xmlns:a16="http://schemas.microsoft.com/office/drawing/2014/main" id="{66B4E1E5-88D9-4D28-8108-98BAB5F231B0}"/>
                  </a:ext>
                </a:extLst>
              </p:cNvPr>
              <p:cNvSpPr>
                <a:spLocks noChangeArrowheads="1"/>
              </p:cNvSpPr>
              <p:nvPr/>
            </p:nvSpPr>
            <p:spPr bwMode="auto">
              <a:xfrm>
                <a:off x="4213" y="691"/>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5" name="Group 1174">
                <a:extLst>
                  <a:ext uri="{FF2B5EF4-FFF2-40B4-BE49-F238E27FC236}">
                    <a16:creationId xmlns:a16="http://schemas.microsoft.com/office/drawing/2014/main" id="{741F4E00-507B-4E29-B479-6817019812D8}"/>
                  </a:ext>
                </a:extLst>
              </p:cNvPr>
              <p:cNvGrpSpPr>
                <a:grpSpLocks/>
              </p:cNvGrpSpPr>
              <p:nvPr/>
            </p:nvGrpSpPr>
            <p:grpSpPr bwMode="auto">
              <a:xfrm>
                <a:off x="4749" y="668"/>
                <a:ext cx="581" cy="145"/>
                <a:chOff x="614" y="2568"/>
                <a:chExt cx="725" cy="139"/>
              </a:xfrm>
            </p:grpSpPr>
            <p:sp>
              <p:nvSpPr>
                <p:cNvPr id="80" name="AutoShape 1175">
                  <a:extLst>
                    <a:ext uri="{FF2B5EF4-FFF2-40B4-BE49-F238E27FC236}">
                      <a16:creationId xmlns:a16="http://schemas.microsoft.com/office/drawing/2014/main" id="{6610E42B-0D61-4777-8CCE-7DE617790951}"/>
                    </a:ext>
                  </a:extLst>
                </p:cNvPr>
                <p:cNvSpPr>
                  <a:spLocks noChangeArrowheads="1"/>
                </p:cNvSpPr>
                <p:nvPr/>
              </p:nvSpPr>
              <p:spPr bwMode="auto">
                <a:xfrm>
                  <a:off x="613" y="2572"/>
                  <a:ext cx="725" cy="135"/>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81" name="AutoShape 1176">
                  <a:extLst>
                    <a:ext uri="{FF2B5EF4-FFF2-40B4-BE49-F238E27FC236}">
                      <a16:creationId xmlns:a16="http://schemas.microsoft.com/office/drawing/2014/main" id="{B9B9C368-BA89-446F-892C-05184A83311F}"/>
                    </a:ext>
                  </a:extLst>
                </p:cNvPr>
                <p:cNvSpPr>
                  <a:spLocks noChangeArrowheads="1"/>
                </p:cNvSpPr>
                <p:nvPr/>
              </p:nvSpPr>
              <p:spPr bwMode="auto">
                <a:xfrm>
                  <a:off x="624" y="2590"/>
                  <a:ext cx="691"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6" name="Rectangle 1177">
                <a:extLst>
                  <a:ext uri="{FF2B5EF4-FFF2-40B4-BE49-F238E27FC236}">
                    <a16:creationId xmlns:a16="http://schemas.microsoft.com/office/drawing/2014/main" id="{AF54E988-1596-496E-87C6-58D526028488}"/>
                  </a:ext>
                </a:extLst>
              </p:cNvPr>
              <p:cNvSpPr>
                <a:spLocks noChangeArrowheads="1"/>
              </p:cNvSpPr>
              <p:nvPr/>
            </p:nvSpPr>
            <p:spPr bwMode="auto">
              <a:xfrm>
                <a:off x="4222" y="1019"/>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 name="Group 1178">
                <a:extLst>
                  <a:ext uri="{FF2B5EF4-FFF2-40B4-BE49-F238E27FC236}">
                    <a16:creationId xmlns:a16="http://schemas.microsoft.com/office/drawing/2014/main" id="{003F1A88-1521-4938-A91F-68512A359736}"/>
                  </a:ext>
                </a:extLst>
              </p:cNvPr>
              <p:cNvGrpSpPr>
                <a:grpSpLocks/>
              </p:cNvGrpSpPr>
              <p:nvPr/>
            </p:nvGrpSpPr>
            <p:grpSpPr bwMode="auto">
              <a:xfrm>
                <a:off x="4747" y="994"/>
                <a:ext cx="581" cy="134"/>
                <a:chOff x="614" y="2568"/>
                <a:chExt cx="725" cy="139"/>
              </a:xfrm>
            </p:grpSpPr>
            <p:sp>
              <p:nvSpPr>
                <p:cNvPr id="78" name="AutoShape 1179">
                  <a:extLst>
                    <a:ext uri="{FF2B5EF4-FFF2-40B4-BE49-F238E27FC236}">
                      <a16:creationId xmlns:a16="http://schemas.microsoft.com/office/drawing/2014/main" id="{A0E3DBAC-324C-462B-8E8D-CCF0D3873664}"/>
                    </a:ext>
                  </a:extLst>
                </p:cNvPr>
                <p:cNvSpPr>
                  <a:spLocks noChangeArrowheads="1"/>
                </p:cNvSpPr>
                <p:nvPr/>
              </p:nvSpPr>
              <p:spPr bwMode="auto">
                <a:xfrm>
                  <a:off x="615" y="2564"/>
                  <a:ext cx="725" cy="14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79" name="AutoShape 1180">
                  <a:extLst>
                    <a:ext uri="{FF2B5EF4-FFF2-40B4-BE49-F238E27FC236}">
                      <a16:creationId xmlns:a16="http://schemas.microsoft.com/office/drawing/2014/main" id="{E29B2BCA-99F5-4B53-8367-28296264CCB8}"/>
                    </a:ext>
                  </a:extLst>
                </p:cNvPr>
                <p:cNvSpPr>
                  <a:spLocks noChangeArrowheads="1"/>
                </p:cNvSpPr>
                <p:nvPr/>
              </p:nvSpPr>
              <p:spPr bwMode="auto">
                <a:xfrm>
                  <a:off x="627" y="2584"/>
                  <a:ext cx="691"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8" name="Rectangle 1181">
                <a:extLst>
                  <a:ext uri="{FF2B5EF4-FFF2-40B4-BE49-F238E27FC236}">
                    <a16:creationId xmlns:a16="http://schemas.microsoft.com/office/drawing/2014/main" id="{EA48DCB5-B695-45C4-85E3-59F274AD6386}"/>
                  </a:ext>
                </a:extLst>
              </p:cNvPr>
              <p:cNvSpPr>
                <a:spLocks noChangeArrowheads="1"/>
              </p:cNvSpPr>
              <p:nvPr/>
            </p:nvSpPr>
            <p:spPr bwMode="auto">
              <a:xfrm>
                <a:off x="4213" y="1356"/>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9" name="Rectangle 1182">
                <a:extLst>
                  <a:ext uri="{FF2B5EF4-FFF2-40B4-BE49-F238E27FC236}">
                    <a16:creationId xmlns:a16="http://schemas.microsoft.com/office/drawing/2014/main" id="{029808EF-BE7C-43FE-96DF-B1FE58140F43}"/>
                  </a:ext>
                </a:extLst>
              </p:cNvPr>
              <p:cNvSpPr>
                <a:spLocks noChangeArrowheads="1"/>
              </p:cNvSpPr>
              <p:nvPr/>
            </p:nvSpPr>
            <p:spPr bwMode="auto">
              <a:xfrm>
                <a:off x="4231" y="1655"/>
                <a:ext cx="590"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60" name="Group 1183">
                <a:extLst>
                  <a:ext uri="{FF2B5EF4-FFF2-40B4-BE49-F238E27FC236}">
                    <a16:creationId xmlns:a16="http://schemas.microsoft.com/office/drawing/2014/main" id="{1C66F35B-3FEF-47DA-BB21-918B4AA7D1B2}"/>
                  </a:ext>
                </a:extLst>
              </p:cNvPr>
              <p:cNvGrpSpPr>
                <a:grpSpLocks/>
              </p:cNvGrpSpPr>
              <p:nvPr/>
            </p:nvGrpSpPr>
            <p:grpSpPr bwMode="auto">
              <a:xfrm>
                <a:off x="4735" y="1627"/>
                <a:ext cx="582" cy="151"/>
                <a:chOff x="614" y="2568"/>
                <a:chExt cx="725" cy="139"/>
              </a:xfrm>
            </p:grpSpPr>
            <p:sp>
              <p:nvSpPr>
                <p:cNvPr id="76" name="AutoShape 1184">
                  <a:extLst>
                    <a:ext uri="{FF2B5EF4-FFF2-40B4-BE49-F238E27FC236}">
                      <a16:creationId xmlns:a16="http://schemas.microsoft.com/office/drawing/2014/main" id="{F6364F5F-0034-4C1D-B52C-9442F3CB1CD4}"/>
                    </a:ext>
                  </a:extLst>
                </p:cNvPr>
                <p:cNvSpPr>
                  <a:spLocks noChangeArrowheads="1"/>
                </p:cNvSpPr>
                <p:nvPr/>
              </p:nvSpPr>
              <p:spPr bwMode="auto">
                <a:xfrm>
                  <a:off x="619" y="2568"/>
                  <a:ext cx="724"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77" name="AutoShape 1185">
                  <a:extLst>
                    <a:ext uri="{FF2B5EF4-FFF2-40B4-BE49-F238E27FC236}">
                      <a16:creationId xmlns:a16="http://schemas.microsoft.com/office/drawing/2014/main" id="{07F2FCD8-5CD6-4903-B4E8-46A917A0D5CF}"/>
                    </a:ext>
                  </a:extLst>
                </p:cNvPr>
                <p:cNvSpPr>
                  <a:spLocks noChangeArrowheads="1"/>
                </p:cNvSpPr>
                <p:nvPr/>
              </p:nvSpPr>
              <p:spPr bwMode="auto">
                <a:xfrm>
                  <a:off x="630" y="2585"/>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61" name="Freeform 1186">
                <a:extLst>
                  <a:ext uri="{FF2B5EF4-FFF2-40B4-BE49-F238E27FC236}">
                    <a16:creationId xmlns:a16="http://schemas.microsoft.com/office/drawing/2014/main" id="{1C8C62AD-AAA0-489E-BF58-67F8197BF576}"/>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62" name="Group 1187">
                <a:extLst>
                  <a:ext uri="{FF2B5EF4-FFF2-40B4-BE49-F238E27FC236}">
                    <a16:creationId xmlns:a16="http://schemas.microsoft.com/office/drawing/2014/main" id="{ED2F5AE9-9AD7-4E2C-AF53-44A96A19FBC8}"/>
                  </a:ext>
                </a:extLst>
              </p:cNvPr>
              <p:cNvGrpSpPr>
                <a:grpSpLocks/>
              </p:cNvGrpSpPr>
              <p:nvPr/>
            </p:nvGrpSpPr>
            <p:grpSpPr bwMode="auto">
              <a:xfrm>
                <a:off x="4739" y="1327"/>
                <a:ext cx="582" cy="139"/>
                <a:chOff x="614" y="2568"/>
                <a:chExt cx="725" cy="139"/>
              </a:xfrm>
            </p:grpSpPr>
            <p:sp>
              <p:nvSpPr>
                <p:cNvPr id="74" name="AutoShape 1188">
                  <a:extLst>
                    <a:ext uri="{FF2B5EF4-FFF2-40B4-BE49-F238E27FC236}">
                      <a16:creationId xmlns:a16="http://schemas.microsoft.com/office/drawing/2014/main" id="{4304CA56-9B5A-4842-AA62-374BF48E8F25}"/>
                    </a:ext>
                  </a:extLst>
                </p:cNvPr>
                <p:cNvSpPr>
                  <a:spLocks noChangeArrowheads="1"/>
                </p:cNvSpPr>
                <p:nvPr/>
              </p:nvSpPr>
              <p:spPr bwMode="auto">
                <a:xfrm>
                  <a:off x="614" y="2569"/>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75" name="AutoShape 1189">
                  <a:extLst>
                    <a:ext uri="{FF2B5EF4-FFF2-40B4-BE49-F238E27FC236}">
                      <a16:creationId xmlns:a16="http://schemas.microsoft.com/office/drawing/2014/main" id="{95F6286D-D12B-47DB-81E9-F216D707C87F}"/>
                    </a:ext>
                  </a:extLst>
                </p:cNvPr>
                <p:cNvSpPr>
                  <a:spLocks noChangeArrowheads="1"/>
                </p:cNvSpPr>
                <p:nvPr/>
              </p:nvSpPr>
              <p:spPr bwMode="auto">
                <a:xfrm>
                  <a:off x="625" y="2587"/>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63" name="Rectangle 1190">
                <a:extLst>
                  <a:ext uri="{FF2B5EF4-FFF2-40B4-BE49-F238E27FC236}">
                    <a16:creationId xmlns:a16="http://schemas.microsoft.com/office/drawing/2014/main" id="{26943111-11DF-4601-A3D7-60D75DA57B8F}"/>
                  </a:ext>
                </a:extLst>
              </p:cNvPr>
              <p:cNvSpPr>
                <a:spLocks noChangeArrowheads="1"/>
              </p:cNvSpPr>
              <p:nvPr/>
            </p:nvSpPr>
            <p:spPr bwMode="auto">
              <a:xfrm>
                <a:off x="5247" y="429"/>
                <a:ext cx="73" cy="2293"/>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64" name="Freeform 1191">
                <a:extLst>
                  <a:ext uri="{FF2B5EF4-FFF2-40B4-BE49-F238E27FC236}">
                    <a16:creationId xmlns:a16="http://schemas.microsoft.com/office/drawing/2014/main" id="{FC92E510-1311-4853-9378-BB05837480DA}"/>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1192">
                <a:extLst>
                  <a:ext uri="{FF2B5EF4-FFF2-40B4-BE49-F238E27FC236}">
                    <a16:creationId xmlns:a16="http://schemas.microsoft.com/office/drawing/2014/main" id="{BC7B131C-0AD7-4DBF-8296-BECE1081070D}"/>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Oval 1193">
                <a:extLst>
                  <a:ext uri="{FF2B5EF4-FFF2-40B4-BE49-F238E27FC236}">
                    <a16:creationId xmlns:a16="http://schemas.microsoft.com/office/drawing/2014/main" id="{49FAE629-AA95-4136-A97D-BA70831AD8E1}"/>
                  </a:ext>
                </a:extLst>
              </p:cNvPr>
              <p:cNvSpPr>
                <a:spLocks noChangeArrowheads="1"/>
              </p:cNvSpPr>
              <p:nvPr/>
            </p:nvSpPr>
            <p:spPr bwMode="auto">
              <a:xfrm>
                <a:off x="5520" y="2610"/>
                <a:ext cx="45"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67" name="Freeform 1194">
                <a:extLst>
                  <a:ext uri="{FF2B5EF4-FFF2-40B4-BE49-F238E27FC236}">
                    <a16:creationId xmlns:a16="http://schemas.microsoft.com/office/drawing/2014/main" id="{032B713F-3813-454D-ADD5-9154F465ECAB}"/>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AutoShape 1195">
                <a:extLst>
                  <a:ext uri="{FF2B5EF4-FFF2-40B4-BE49-F238E27FC236}">
                    <a16:creationId xmlns:a16="http://schemas.microsoft.com/office/drawing/2014/main" id="{3A818333-CD32-4548-9DD3-AE7A1270169E}"/>
                  </a:ext>
                </a:extLst>
              </p:cNvPr>
              <p:cNvSpPr>
                <a:spLocks noChangeArrowheads="1"/>
              </p:cNvSpPr>
              <p:nvPr/>
            </p:nvSpPr>
            <p:spPr bwMode="auto">
              <a:xfrm>
                <a:off x="4140" y="2675"/>
                <a:ext cx="1198"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69" name="AutoShape 1196">
                <a:extLst>
                  <a:ext uri="{FF2B5EF4-FFF2-40B4-BE49-F238E27FC236}">
                    <a16:creationId xmlns:a16="http://schemas.microsoft.com/office/drawing/2014/main" id="{975B62BD-BE58-46D4-812D-074B4FE90193}"/>
                  </a:ext>
                </a:extLst>
              </p:cNvPr>
              <p:cNvSpPr>
                <a:spLocks noChangeArrowheads="1"/>
              </p:cNvSpPr>
              <p:nvPr/>
            </p:nvSpPr>
            <p:spPr bwMode="auto">
              <a:xfrm>
                <a:off x="4204" y="2713"/>
                <a:ext cx="1071"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70" name="Oval 1197">
                <a:extLst>
                  <a:ext uri="{FF2B5EF4-FFF2-40B4-BE49-F238E27FC236}">
                    <a16:creationId xmlns:a16="http://schemas.microsoft.com/office/drawing/2014/main" id="{76FD3737-3D6C-4E11-A877-97E634F03D8D}"/>
                  </a:ext>
                </a:extLst>
              </p:cNvPr>
              <p:cNvSpPr>
                <a:spLocks noChangeArrowheads="1"/>
              </p:cNvSpPr>
              <p:nvPr/>
            </p:nvSpPr>
            <p:spPr bwMode="auto">
              <a:xfrm>
                <a:off x="4312" y="2385"/>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71" name="Oval 1198">
                <a:extLst>
                  <a:ext uri="{FF2B5EF4-FFF2-40B4-BE49-F238E27FC236}">
                    <a16:creationId xmlns:a16="http://schemas.microsoft.com/office/drawing/2014/main" id="{ACA9FADF-57CF-41AD-A309-F22603952CF0}"/>
                  </a:ext>
                </a:extLst>
              </p:cNvPr>
              <p:cNvSpPr>
                <a:spLocks noChangeArrowheads="1"/>
              </p:cNvSpPr>
              <p:nvPr/>
            </p:nvSpPr>
            <p:spPr bwMode="auto">
              <a:xfrm>
                <a:off x="4485" y="2385"/>
                <a:ext cx="163" cy="1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72" name="Oval 1199">
                <a:extLst>
                  <a:ext uri="{FF2B5EF4-FFF2-40B4-BE49-F238E27FC236}">
                    <a16:creationId xmlns:a16="http://schemas.microsoft.com/office/drawing/2014/main" id="{75A810CB-A98F-4C9E-8E6F-D9B4B7E91D1C}"/>
                  </a:ext>
                </a:extLst>
              </p:cNvPr>
              <p:cNvSpPr>
                <a:spLocks noChangeArrowheads="1"/>
              </p:cNvSpPr>
              <p:nvPr/>
            </p:nvSpPr>
            <p:spPr bwMode="auto">
              <a:xfrm>
                <a:off x="4666" y="2385"/>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73" name="Rectangle 1200">
                <a:extLst>
                  <a:ext uri="{FF2B5EF4-FFF2-40B4-BE49-F238E27FC236}">
                    <a16:creationId xmlns:a16="http://schemas.microsoft.com/office/drawing/2014/main" id="{B8785B0A-308B-4BAB-97D2-A9972E9F0561}"/>
                  </a:ext>
                </a:extLst>
              </p:cNvPr>
              <p:cNvSpPr>
                <a:spLocks noChangeArrowheads="1"/>
              </p:cNvSpPr>
              <p:nvPr/>
            </p:nvSpPr>
            <p:spPr bwMode="auto">
              <a:xfrm>
                <a:off x="5066" y="1833"/>
                <a:ext cx="82" cy="767"/>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grpSp>
        <p:nvGrpSpPr>
          <p:cNvPr id="109" name="Group 2">
            <a:extLst>
              <a:ext uri="{FF2B5EF4-FFF2-40B4-BE49-F238E27FC236}">
                <a16:creationId xmlns:a16="http://schemas.microsoft.com/office/drawing/2014/main" id="{563EB3E0-50AD-4C6A-9B98-B24B58876964}"/>
              </a:ext>
            </a:extLst>
          </p:cNvPr>
          <p:cNvGrpSpPr>
            <a:grpSpLocks/>
          </p:cNvGrpSpPr>
          <p:nvPr/>
        </p:nvGrpSpPr>
        <p:grpSpPr bwMode="auto">
          <a:xfrm>
            <a:off x="648623" y="1632578"/>
            <a:ext cx="3248393" cy="4527014"/>
            <a:chOff x="5202238" y="1384300"/>
            <a:chExt cx="3551237" cy="4743450"/>
          </a:xfrm>
        </p:grpSpPr>
        <p:sp>
          <p:nvSpPr>
            <p:cNvPr id="110" name="Freeform 416">
              <a:extLst>
                <a:ext uri="{FF2B5EF4-FFF2-40B4-BE49-F238E27FC236}">
                  <a16:creationId xmlns:a16="http://schemas.microsoft.com/office/drawing/2014/main" id="{02AFF47A-7338-4478-86AB-8200BFF18A2B}"/>
                </a:ext>
              </a:extLst>
            </p:cNvPr>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 name="Freeform 415">
              <a:extLst>
                <a:ext uri="{FF2B5EF4-FFF2-40B4-BE49-F238E27FC236}">
                  <a16:creationId xmlns:a16="http://schemas.microsoft.com/office/drawing/2014/main" id="{93A33A03-5FC2-48BA-BCCE-04CA30C6AFE3}"/>
                </a:ext>
              </a:extLst>
            </p:cNvPr>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 name="Freeform 665">
              <a:extLst>
                <a:ext uri="{FF2B5EF4-FFF2-40B4-BE49-F238E27FC236}">
                  <a16:creationId xmlns:a16="http://schemas.microsoft.com/office/drawing/2014/main" id="{A115457C-40E0-4D58-90C7-693353841689}"/>
                </a:ext>
              </a:extLst>
            </p:cNvPr>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13" name="Group 666">
              <a:extLst>
                <a:ext uri="{FF2B5EF4-FFF2-40B4-BE49-F238E27FC236}">
                  <a16:creationId xmlns:a16="http://schemas.microsoft.com/office/drawing/2014/main" id="{8BE4D087-54F5-4C92-9DAC-48B38E883E2F}"/>
                </a:ext>
              </a:extLst>
            </p:cNvPr>
            <p:cNvGrpSpPr>
              <a:grpSpLocks/>
            </p:cNvGrpSpPr>
            <p:nvPr/>
          </p:nvGrpSpPr>
          <p:grpSpPr bwMode="auto">
            <a:xfrm>
              <a:off x="5329977" y="2980450"/>
              <a:ext cx="1458912" cy="933450"/>
              <a:chOff x="2889" y="1631"/>
              <a:chExt cx="980" cy="743"/>
            </a:xfrm>
          </p:grpSpPr>
          <p:sp>
            <p:nvSpPr>
              <p:cNvPr id="720" name="Rectangle 667">
                <a:extLst>
                  <a:ext uri="{FF2B5EF4-FFF2-40B4-BE49-F238E27FC236}">
                    <a16:creationId xmlns:a16="http://schemas.microsoft.com/office/drawing/2014/main" id="{33CF908C-6239-44CF-A468-FA4A73D6E89F}"/>
                  </a:ext>
                </a:extLst>
              </p:cNvPr>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721" name="AutoShape 668">
                <a:extLst>
                  <a:ext uri="{FF2B5EF4-FFF2-40B4-BE49-F238E27FC236}">
                    <a16:creationId xmlns:a16="http://schemas.microsoft.com/office/drawing/2014/main" id="{BFAF12F0-3496-4E61-A3E3-B4EEC4540FD3}"/>
                  </a:ext>
                </a:extLst>
              </p:cNvPr>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endParaRPr>
              </a:p>
            </p:txBody>
          </p:sp>
        </p:grpSp>
        <p:sp>
          <p:nvSpPr>
            <p:cNvPr id="114" name="Freeform 669">
              <a:extLst>
                <a:ext uri="{FF2B5EF4-FFF2-40B4-BE49-F238E27FC236}">
                  <a16:creationId xmlns:a16="http://schemas.microsoft.com/office/drawing/2014/main" id="{69433241-831B-48E9-BE82-F6F3598444EF}"/>
                </a:ext>
              </a:extLst>
            </p:cNvPr>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5" name="Line 670">
              <a:extLst>
                <a:ext uri="{FF2B5EF4-FFF2-40B4-BE49-F238E27FC236}">
                  <a16:creationId xmlns:a16="http://schemas.microsoft.com/office/drawing/2014/main" id="{C8D0C21C-3BA0-4E98-98C6-EE19E296DD7F}"/>
                </a:ext>
              </a:extLst>
            </p:cNvPr>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 name="Line 671">
              <a:extLst>
                <a:ext uri="{FF2B5EF4-FFF2-40B4-BE49-F238E27FC236}">
                  <a16:creationId xmlns:a16="http://schemas.microsoft.com/office/drawing/2014/main" id="{7FDF6607-FCAA-46EA-B965-331E4B64A732}"/>
                </a:ext>
              </a:extLst>
            </p:cNvPr>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 name="Line 672">
              <a:extLst>
                <a:ext uri="{FF2B5EF4-FFF2-40B4-BE49-F238E27FC236}">
                  <a16:creationId xmlns:a16="http://schemas.microsoft.com/office/drawing/2014/main" id="{53BE434A-829D-428E-A56E-648ED34DC798}"/>
                </a:ext>
              </a:extLst>
            </p:cNvPr>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 name="Line 674">
              <a:extLst>
                <a:ext uri="{FF2B5EF4-FFF2-40B4-BE49-F238E27FC236}">
                  <a16:creationId xmlns:a16="http://schemas.microsoft.com/office/drawing/2014/main" id="{C5AC3A38-2D3E-4136-8134-02E2E2B3EF01}"/>
                </a:ext>
              </a:extLst>
            </p:cNvPr>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 name="Line 675">
              <a:extLst>
                <a:ext uri="{FF2B5EF4-FFF2-40B4-BE49-F238E27FC236}">
                  <a16:creationId xmlns:a16="http://schemas.microsoft.com/office/drawing/2014/main" id="{9C6151CB-3AAC-403A-B122-2636790AE948}"/>
                </a:ext>
              </a:extLst>
            </p:cNvPr>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 name="Line 678">
              <a:extLst>
                <a:ext uri="{FF2B5EF4-FFF2-40B4-BE49-F238E27FC236}">
                  <a16:creationId xmlns:a16="http://schemas.microsoft.com/office/drawing/2014/main" id="{C7C718E4-742D-4268-884B-48EDA8FBBBCD}"/>
                </a:ext>
              </a:extLst>
            </p:cNvPr>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 name="Line 679">
              <a:extLst>
                <a:ext uri="{FF2B5EF4-FFF2-40B4-BE49-F238E27FC236}">
                  <a16:creationId xmlns:a16="http://schemas.microsoft.com/office/drawing/2014/main" id="{EB470D44-1CA2-4FB0-93E4-A8B3A473A19D}"/>
                </a:ext>
              </a:extLst>
            </p:cNvPr>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 name="Line 680">
              <a:extLst>
                <a:ext uri="{FF2B5EF4-FFF2-40B4-BE49-F238E27FC236}">
                  <a16:creationId xmlns:a16="http://schemas.microsoft.com/office/drawing/2014/main" id="{DABB99B4-161E-4EC0-B819-54066546CD76}"/>
                </a:ext>
              </a:extLst>
            </p:cNvPr>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 name="Line 682">
              <a:extLst>
                <a:ext uri="{FF2B5EF4-FFF2-40B4-BE49-F238E27FC236}">
                  <a16:creationId xmlns:a16="http://schemas.microsoft.com/office/drawing/2014/main" id="{42871A93-02D7-4F66-9695-D603350F6621}"/>
                </a:ext>
              </a:extLst>
            </p:cNvPr>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 name="Line 683">
              <a:extLst>
                <a:ext uri="{FF2B5EF4-FFF2-40B4-BE49-F238E27FC236}">
                  <a16:creationId xmlns:a16="http://schemas.microsoft.com/office/drawing/2014/main" id="{9537BC4D-B31A-47C1-BBC2-1D2489E801A8}"/>
                </a:ext>
              </a:extLst>
            </p:cNvPr>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25" name="Picture 684" descr="access_point_stylized_small">
              <a:extLst>
                <a:ext uri="{FF2B5EF4-FFF2-40B4-BE49-F238E27FC236}">
                  <a16:creationId xmlns:a16="http://schemas.microsoft.com/office/drawing/2014/main" id="{2200042D-06D7-442C-94E6-013F249771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 name="Line 685">
              <a:extLst>
                <a:ext uri="{FF2B5EF4-FFF2-40B4-BE49-F238E27FC236}">
                  <a16:creationId xmlns:a16="http://schemas.microsoft.com/office/drawing/2014/main" id="{52151B33-0131-415D-920A-EE78581B2734}"/>
                </a:ext>
              </a:extLst>
            </p:cNvPr>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 name="Line 686">
              <a:extLst>
                <a:ext uri="{FF2B5EF4-FFF2-40B4-BE49-F238E27FC236}">
                  <a16:creationId xmlns:a16="http://schemas.microsoft.com/office/drawing/2014/main" id="{41B0E02C-3781-4B11-B925-06A8FD43AA18}"/>
                </a:ext>
              </a:extLst>
            </p:cNvPr>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28" name="Picture 708" descr="access_point_stylized_small">
              <a:extLst>
                <a:ext uri="{FF2B5EF4-FFF2-40B4-BE49-F238E27FC236}">
                  <a16:creationId xmlns:a16="http://schemas.microsoft.com/office/drawing/2014/main" id="{1E02AF4A-AA2E-4C3E-8DF6-FB66BFE644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Line 711">
              <a:extLst>
                <a:ext uri="{FF2B5EF4-FFF2-40B4-BE49-F238E27FC236}">
                  <a16:creationId xmlns:a16="http://schemas.microsoft.com/office/drawing/2014/main" id="{0E932124-A1B6-4353-8A9D-DE034626BCED}"/>
                </a:ext>
              </a:extLst>
            </p:cNvPr>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 name="Line 712">
              <a:extLst>
                <a:ext uri="{FF2B5EF4-FFF2-40B4-BE49-F238E27FC236}">
                  <a16:creationId xmlns:a16="http://schemas.microsoft.com/office/drawing/2014/main" id="{59480E71-AA3B-4760-A2CE-557DF3473C6B}"/>
                </a:ext>
              </a:extLst>
            </p:cNvPr>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1" name="Line 713">
              <a:extLst>
                <a:ext uri="{FF2B5EF4-FFF2-40B4-BE49-F238E27FC236}">
                  <a16:creationId xmlns:a16="http://schemas.microsoft.com/office/drawing/2014/main" id="{045B8EA7-B32E-45B0-8940-6244DF4FDFE3}"/>
                </a:ext>
              </a:extLst>
            </p:cNvPr>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 name="Line 714">
              <a:extLst>
                <a:ext uri="{FF2B5EF4-FFF2-40B4-BE49-F238E27FC236}">
                  <a16:creationId xmlns:a16="http://schemas.microsoft.com/office/drawing/2014/main" id="{275A8A3A-B944-40D2-9782-7278446211CB}"/>
                </a:ext>
              </a:extLst>
            </p:cNvPr>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 name="Line 715">
              <a:extLst>
                <a:ext uri="{FF2B5EF4-FFF2-40B4-BE49-F238E27FC236}">
                  <a16:creationId xmlns:a16="http://schemas.microsoft.com/office/drawing/2014/main" id="{4C2F4489-6080-4B60-84F7-C8128CC3EC37}"/>
                </a:ext>
              </a:extLst>
            </p:cNvPr>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 name="Line 716">
              <a:extLst>
                <a:ext uri="{FF2B5EF4-FFF2-40B4-BE49-F238E27FC236}">
                  <a16:creationId xmlns:a16="http://schemas.microsoft.com/office/drawing/2014/main" id="{FAE1FCB0-BC28-4141-BB8B-4A3294CD0045}"/>
                </a:ext>
              </a:extLst>
            </p:cNvPr>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5" name="Line 717">
              <a:extLst>
                <a:ext uri="{FF2B5EF4-FFF2-40B4-BE49-F238E27FC236}">
                  <a16:creationId xmlns:a16="http://schemas.microsoft.com/office/drawing/2014/main" id="{1FBA83A8-51D5-46CE-A1BF-F08594A9A4D2}"/>
                </a:ext>
              </a:extLst>
            </p:cNvPr>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 name="Line 718">
              <a:extLst>
                <a:ext uri="{FF2B5EF4-FFF2-40B4-BE49-F238E27FC236}">
                  <a16:creationId xmlns:a16="http://schemas.microsoft.com/office/drawing/2014/main" id="{83F4C006-9F93-49D8-9059-1ADC5062FD07}"/>
                </a:ext>
              </a:extLst>
            </p:cNvPr>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 name="Line 719">
              <a:extLst>
                <a:ext uri="{FF2B5EF4-FFF2-40B4-BE49-F238E27FC236}">
                  <a16:creationId xmlns:a16="http://schemas.microsoft.com/office/drawing/2014/main" id="{6905E040-25C9-4332-B969-4CDDB036D3AF}"/>
                </a:ext>
              </a:extLst>
            </p:cNvPr>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 name="Line 720">
              <a:extLst>
                <a:ext uri="{FF2B5EF4-FFF2-40B4-BE49-F238E27FC236}">
                  <a16:creationId xmlns:a16="http://schemas.microsoft.com/office/drawing/2014/main" id="{DAB6C762-2E73-49E8-80B8-E5402EC581D1}"/>
                </a:ext>
              </a:extLst>
            </p:cNvPr>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9" name="Line 721">
              <a:extLst>
                <a:ext uri="{FF2B5EF4-FFF2-40B4-BE49-F238E27FC236}">
                  <a16:creationId xmlns:a16="http://schemas.microsoft.com/office/drawing/2014/main" id="{C55DF344-6200-434A-9791-FE574CD627D9}"/>
                </a:ext>
              </a:extLst>
            </p:cNvPr>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0" name="Line 722">
              <a:extLst>
                <a:ext uri="{FF2B5EF4-FFF2-40B4-BE49-F238E27FC236}">
                  <a16:creationId xmlns:a16="http://schemas.microsoft.com/office/drawing/2014/main" id="{6FC810F3-FEBD-4084-9673-4E54CD2CC1DB}"/>
                </a:ext>
              </a:extLst>
            </p:cNvPr>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1" name="Line 723">
              <a:extLst>
                <a:ext uri="{FF2B5EF4-FFF2-40B4-BE49-F238E27FC236}">
                  <a16:creationId xmlns:a16="http://schemas.microsoft.com/office/drawing/2014/main" id="{7F6FA0EA-0707-46A5-9592-D5AE946646E7}"/>
                </a:ext>
              </a:extLst>
            </p:cNvPr>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 name="Line 724">
              <a:extLst>
                <a:ext uri="{FF2B5EF4-FFF2-40B4-BE49-F238E27FC236}">
                  <a16:creationId xmlns:a16="http://schemas.microsoft.com/office/drawing/2014/main" id="{F8BBCF54-6BC9-4FF3-86CA-23A736FFC078}"/>
                </a:ext>
              </a:extLst>
            </p:cNvPr>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 name="Line 725">
              <a:extLst>
                <a:ext uri="{FF2B5EF4-FFF2-40B4-BE49-F238E27FC236}">
                  <a16:creationId xmlns:a16="http://schemas.microsoft.com/office/drawing/2014/main" id="{A112297F-C8E3-4873-926E-3A005B4330CF}"/>
                </a:ext>
              </a:extLst>
            </p:cNvPr>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 name="Line 726">
              <a:extLst>
                <a:ext uri="{FF2B5EF4-FFF2-40B4-BE49-F238E27FC236}">
                  <a16:creationId xmlns:a16="http://schemas.microsoft.com/office/drawing/2014/main" id="{3CC0CDA3-2816-4E75-8977-8A1BC185BD69}"/>
                </a:ext>
              </a:extLst>
            </p:cNvPr>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 name="Line 727">
              <a:extLst>
                <a:ext uri="{FF2B5EF4-FFF2-40B4-BE49-F238E27FC236}">
                  <a16:creationId xmlns:a16="http://schemas.microsoft.com/office/drawing/2014/main" id="{91E175C4-3C30-4AD9-B70A-F4F29B9A137D}"/>
                </a:ext>
              </a:extLst>
            </p:cNvPr>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 name="Line 728">
              <a:extLst>
                <a:ext uri="{FF2B5EF4-FFF2-40B4-BE49-F238E27FC236}">
                  <a16:creationId xmlns:a16="http://schemas.microsoft.com/office/drawing/2014/main" id="{CACBCDCA-9D90-4617-AC70-D002834F6FF6}"/>
                </a:ext>
              </a:extLst>
            </p:cNvPr>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 name="Oval 407">
              <a:extLst>
                <a:ext uri="{FF2B5EF4-FFF2-40B4-BE49-F238E27FC236}">
                  <a16:creationId xmlns:a16="http://schemas.microsoft.com/office/drawing/2014/main" id="{31569845-2527-4773-904E-1F59D3E367C5}"/>
                </a:ext>
              </a:extLst>
            </p:cNvPr>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48" name="Rectangle 410">
              <a:extLst>
                <a:ext uri="{FF2B5EF4-FFF2-40B4-BE49-F238E27FC236}">
                  <a16:creationId xmlns:a16="http://schemas.microsoft.com/office/drawing/2014/main" id="{2187C623-6D44-4258-B939-0971DD2E38A8}"/>
                </a:ext>
              </a:extLst>
            </p:cNvPr>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149" name="Oval 411">
              <a:extLst>
                <a:ext uri="{FF2B5EF4-FFF2-40B4-BE49-F238E27FC236}">
                  <a16:creationId xmlns:a16="http://schemas.microsoft.com/office/drawing/2014/main" id="{9058DDE2-BC93-48B7-ADC9-70654645B349}"/>
                </a:ext>
              </a:extLst>
            </p:cNvPr>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150" name="Group 732">
              <a:extLst>
                <a:ext uri="{FF2B5EF4-FFF2-40B4-BE49-F238E27FC236}">
                  <a16:creationId xmlns:a16="http://schemas.microsoft.com/office/drawing/2014/main" id="{2DE30EE0-39D4-49B8-93E5-9B6099A15FAE}"/>
                </a:ext>
              </a:extLst>
            </p:cNvPr>
            <p:cNvGrpSpPr>
              <a:grpSpLocks/>
            </p:cNvGrpSpPr>
            <p:nvPr/>
          </p:nvGrpSpPr>
          <p:grpSpPr bwMode="auto">
            <a:xfrm>
              <a:off x="6430963" y="2519363"/>
              <a:ext cx="219075" cy="52387"/>
              <a:chOff x="2468" y="1332"/>
              <a:chExt cx="310" cy="60"/>
            </a:xfrm>
          </p:grpSpPr>
          <p:sp>
            <p:nvSpPr>
              <p:cNvPr id="718" name="Freeform 733">
                <a:extLst>
                  <a:ext uri="{FF2B5EF4-FFF2-40B4-BE49-F238E27FC236}">
                    <a16:creationId xmlns:a16="http://schemas.microsoft.com/office/drawing/2014/main" id="{5395D4D1-D2E8-4C94-BB69-7E0621E156F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719" name="Freeform 734">
                <a:extLst>
                  <a:ext uri="{FF2B5EF4-FFF2-40B4-BE49-F238E27FC236}">
                    <a16:creationId xmlns:a16="http://schemas.microsoft.com/office/drawing/2014/main" id="{8752B287-82CD-483C-B993-5732DF40905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51" name="Line 735">
              <a:extLst>
                <a:ext uri="{FF2B5EF4-FFF2-40B4-BE49-F238E27FC236}">
                  <a16:creationId xmlns:a16="http://schemas.microsoft.com/office/drawing/2014/main" id="{FC9A8BBE-5865-4142-B465-980E7BE43282}"/>
                </a:ext>
              </a:extLst>
            </p:cNvPr>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 name="Line 736">
              <a:extLst>
                <a:ext uri="{FF2B5EF4-FFF2-40B4-BE49-F238E27FC236}">
                  <a16:creationId xmlns:a16="http://schemas.microsoft.com/office/drawing/2014/main" id="{98A2C759-7321-4607-B639-1BD6D1CF563E}"/>
                </a:ext>
              </a:extLst>
            </p:cNvPr>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53" name="Group 737">
              <a:extLst>
                <a:ext uri="{FF2B5EF4-FFF2-40B4-BE49-F238E27FC236}">
                  <a16:creationId xmlns:a16="http://schemas.microsoft.com/office/drawing/2014/main" id="{491BC845-7711-4696-B241-185797357ECE}"/>
                </a:ext>
              </a:extLst>
            </p:cNvPr>
            <p:cNvGrpSpPr>
              <a:grpSpLocks/>
            </p:cNvGrpSpPr>
            <p:nvPr/>
          </p:nvGrpSpPr>
          <p:grpSpPr bwMode="auto">
            <a:xfrm>
              <a:off x="7202488" y="2493963"/>
              <a:ext cx="390525" cy="174625"/>
              <a:chOff x="4334" y="1470"/>
              <a:chExt cx="246" cy="107"/>
            </a:xfrm>
          </p:grpSpPr>
          <p:sp>
            <p:nvSpPr>
              <p:cNvPr id="710" name="Oval 407">
                <a:extLst>
                  <a:ext uri="{FF2B5EF4-FFF2-40B4-BE49-F238E27FC236}">
                    <a16:creationId xmlns:a16="http://schemas.microsoft.com/office/drawing/2014/main" id="{42E2F3AE-A4B9-4F60-B625-5BF23C187ED0}"/>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711" name="Rectangle 410">
                <a:extLst>
                  <a:ext uri="{FF2B5EF4-FFF2-40B4-BE49-F238E27FC236}">
                    <a16:creationId xmlns:a16="http://schemas.microsoft.com/office/drawing/2014/main" id="{CF38458C-1DCB-400D-97F3-118FF415EB5E}"/>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712" name="Oval 411">
                <a:extLst>
                  <a:ext uri="{FF2B5EF4-FFF2-40B4-BE49-F238E27FC236}">
                    <a16:creationId xmlns:a16="http://schemas.microsoft.com/office/drawing/2014/main" id="{1B988111-14EB-4164-9CDD-6C53D89CE990}"/>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713" name="Group 741">
                <a:extLst>
                  <a:ext uri="{FF2B5EF4-FFF2-40B4-BE49-F238E27FC236}">
                    <a16:creationId xmlns:a16="http://schemas.microsoft.com/office/drawing/2014/main" id="{69D65029-EC42-4EE5-A1DE-6BA26609C33B}"/>
                  </a:ext>
                </a:extLst>
              </p:cNvPr>
              <p:cNvGrpSpPr>
                <a:grpSpLocks/>
              </p:cNvGrpSpPr>
              <p:nvPr/>
            </p:nvGrpSpPr>
            <p:grpSpPr bwMode="auto">
              <a:xfrm>
                <a:off x="4383" y="1488"/>
                <a:ext cx="138" cy="33"/>
                <a:chOff x="2468" y="1332"/>
                <a:chExt cx="310" cy="60"/>
              </a:xfrm>
            </p:grpSpPr>
            <p:sp>
              <p:nvSpPr>
                <p:cNvPr id="716" name="Freeform 742">
                  <a:extLst>
                    <a:ext uri="{FF2B5EF4-FFF2-40B4-BE49-F238E27FC236}">
                      <a16:creationId xmlns:a16="http://schemas.microsoft.com/office/drawing/2014/main" id="{3E2499CF-9AAA-4EE3-B267-35B412C256F3}"/>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717" name="Freeform 743">
                  <a:extLst>
                    <a:ext uri="{FF2B5EF4-FFF2-40B4-BE49-F238E27FC236}">
                      <a16:creationId xmlns:a16="http://schemas.microsoft.com/office/drawing/2014/main" id="{A074F034-BE03-4CEF-87E4-FBA54A53DC2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714" name="Line 744">
                <a:extLst>
                  <a:ext uri="{FF2B5EF4-FFF2-40B4-BE49-F238E27FC236}">
                    <a16:creationId xmlns:a16="http://schemas.microsoft.com/office/drawing/2014/main" id="{A6F3479A-05B3-4AB7-8A48-1AD1AC5B8E87}"/>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5" name="Line 745">
                <a:extLst>
                  <a:ext uri="{FF2B5EF4-FFF2-40B4-BE49-F238E27FC236}">
                    <a16:creationId xmlns:a16="http://schemas.microsoft.com/office/drawing/2014/main" id="{F6D45330-3FD7-441D-A087-C1926F32D280}"/>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4" name="Group 746">
              <a:extLst>
                <a:ext uri="{FF2B5EF4-FFF2-40B4-BE49-F238E27FC236}">
                  <a16:creationId xmlns:a16="http://schemas.microsoft.com/office/drawing/2014/main" id="{E59CAD1A-A436-401A-BF26-8DB1F58A9958}"/>
                </a:ext>
              </a:extLst>
            </p:cNvPr>
            <p:cNvGrpSpPr>
              <a:grpSpLocks/>
            </p:cNvGrpSpPr>
            <p:nvPr/>
          </p:nvGrpSpPr>
          <p:grpSpPr bwMode="auto">
            <a:xfrm>
              <a:off x="7213600" y="2757488"/>
              <a:ext cx="390525" cy="174625"/>
              <a:chOff x="4334" y="1470"/>
              <a:chExt cx="246" cy="107"/>
            </a:xfrm>
          </p:grpSpPr>
          <p:sp>
            <p:nvSpPr>
              <p:cNvPr id="702" name="Oval 407">
                <a:extLst>
                  <a:ext uri="{FF2B5EF4-FFF2-40B4-BE49-F238E27FC236}">
                    <a16:creationId xmlns:a16="http://schemas.microsoft.com/office/drawing/2014/main" id="{7BB1CBB8-B2EA-4136-AA37-71F6C43240F6}"/>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703" name="Rectangle 410">
                <a:extLst>
                  <a:ext uri="{FF2B5EF4-FFF2-40B4-BE49-F238E27FC236}">
                    <a16:creationId xmlns:a16="http://schemas.microsoft.com/office/drawing/2014/main" id="{BBB0907C-DCC8-410F-9CF3-03B306E8AF58}"/>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704" name="Oval 411">
                <a:extLst>
                  <a:ext uri="{FF2B5EF4-FFF2-40B4-BE49-F238E27FC236}">
                    <a16:creationId xmlns:a16="http://schemas.microsoft.com/office/drawing/2014/main" id="{6BBE9F29-3BB9-4E03-A588-1FD432987607}"/>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705" name="Group 750">
                <a:extLst>
                  <a:ext uri="{FF2B5EF4-FFF2-40B4-BE49-F238E27FC236}">
                    <a16:creationId xmlns:a16="http://schemas.microsoft.com/office/drawing/2014/main" id="{11AE33EE-2A94-4F12-B437-2FCF74B1F044}"/>
                  </a:ext>
                </a:extLst>
              </p:cNvPr>
              <p:cNvGrpSpPr>
                <a:grpSpLocks/>
              </p:cNvGrpSpPr>
              <p:nvPr/>
            </p:nvGrpSpPr>
            <p:grpSpPr bwMode="auto">
              <a:xfrm>
                <a:off x="4383" y="1488"/>
                <a:ext cx="138" cy="33"/>
                <a:chOff x="2468" y="1332"/>
                <a:chExt cx="310" cy="60"/>
              </a:xfrm>
            </p:grpSpPr>
            <p:sp>
              <p:nvSpPr>
                <p:cNvPr id="708" name="Freeform 751">
                  <a:extLst>
                    <a:ext uri="{FF2B5EF4-FFF2-40B4-BE49-F238E27FC236}">
                      <a16:creationId xmlns:a16="http://schemas.microsoft.com/office/drawing/2014/main" id="{99FF1B17-ADFF-4EB8-8D17-54712FB0C98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709" name="Freeform 752">
                  <a:extLst>
                    <a:ext uri="{FF2B5EF4-FFF2-40B4-BE49-F238E27FC236}">
                      <a16:creationId xmlns:a16="http://schemas.microsoft.com/office/drawing/2014/main" id="{81FC3713-BF6E-4D10-B11A-A7E4DF7092A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706" name="Line 753">
                <a:extLst>
                  <a:ext uri="{FF2B5EF4-FFF2-40B4-BE49-F238E27FC236}">
                    <a16:creationId xmlns:a16="http://schemas.microsoft.com/office/drawing/2014/main" id="{A0073C47-C2B5-4AF0-B081-23A8A73333DB}"/>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 name="Line 754">
                <a:extLst>
                  <a:ext uri="{FF2B5EF4-FFF2-40B4-BE49-F238E27FC236}">
                    <a16:creationId xmlns:a16="http://schemas.microsoft.com/office/drawing/2014/main" id="{1228EF30-F3B6-4456-B1DB-57E6713A4159}"/>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5" name="Group 764">
              <a:extLst>
                <a:ext uri="{FF2B5EF4-FFF2-40B4-BE49-F238E27FC236}">
                  <a16:creationId xmlns:a16="http://schemas.microsoft.com/office/drawing/2014/main" id="{A4FB8FA1-521B-4C3A-A7F7-BAE6BFCF23A5}"/>
                </a:ext>
              </a:extLst>
            </p:cNvPr>
            <p:cNvGrpSpPr>
              <a:grpSpLocks/>
            </p:cNvGrpSpPr>
            <p:nvPr/>
          </p:nvGrpSpPr>
          <p:grpSpPr bwMode="auto">
            <a:xfrm>
              <a:off x="7689850" y="2393950"/>
              <a:ext cx="390525" cy="174625"/>
              <a:chOff x="4334" y="1470"/>
              <a:chExt cx="246" cy="107"/>
            </a:xfrm>
          </p:grpSpPr>
          <p:sp>
            <p:nvSpPr>
              <p:cNvPr id="694" name="Oval 407">
                <a:extLst>
                  <a:ext uri="{FF2B5EF4-FFF2-40B4-BE49-F238E27FC236}">
                    <a16:creationId xmlns:a16="http://schemas.microsoft.com/office/drawing/2014/main" id="{5DF23177-7FD5-4798-B553-031B0F09D839}"/>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695" name="Rectangle 410">
                <a:extLst>
                  <a:ext uri="{FF2B5EF4-FFF2-40B4-BE49-F238E27FC236}">
                    <a16:creationId xmlns:a16="http://schemas.microsoft.com/office/drawing/2014/main" id="{0A355B3F-8532-496C-BA52-E4236DC51629}"/>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696" name="Oval 411">
                <a:extLst>
                  <a:ext uri="{FF2B5EF4-FFF2-40B4-BE49-F238E27FC236}">
                    <a16:creationId xmlns:a16="http://schemas.microsoft.com/office/drawing/2014/main" id="{82FD594E-D649-438C-961B-DD46AEA5E695}"/>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697" name="Group 768">
                <a:extLst>
                  <a:ext uri="{FF2B5EF4-FFF2-40B4-BE49-F238E27FC236}">
                    <a16:creationId xmlns:a16="http://schemas.microsoft.com/office/drawing/2014/main" id="{A23367D5-4A72-4F61-B4B8-2DBBD4FE9911}"/>
                  </a:ext>
                </a:extLst>
              </p:cNvPr>
              <p:cNvGrpSpPr>
                <a:grpSpLocks/>
              </p:cNvGrpSpPr>
              <p:nvPr/>
            </p:nvGrpSpPr>
            <p:grpSpPr bwMode="auto">
              <a:xfrm>
                <a:off x="4383" y="1488"/>
                <a:ext cx="138" cy="33"/>
                <a:chOff x="2468" y="1332"/>
                <a:chExt cx="310" cy="60"/>
              </a:xfrm>
            </p:grpSpPr>
            <p:sp>
              <p:nvSpPr>
                <p:cNvPr id="700" name="Freeform 769">
                  <a:extLst>
                    <a:ext uri="{FF2B5EF4-FFF2-40B4-BE49-F238E27FC236}">
                      <a16:creationId xmlns:a16="http://schemas.microsoft.com/office/drawing/2014/main" id="{74C886FF-1B82-41BA-B200-F2B7CBE5ED8B}"/>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701" name="Freeform 770">
                  <a:extLst>
                    <a:ext uri="{FF2B5EF4-FFF2-40B4-BE49-F238E27FC236}">
                      <a16:creationId xmlns:a16="http://schemas.microsoft.com/office/drawing/2014/main" id="{4846C1AE-0BD3-457B-B15B-015705DE85A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98" name="Line 771">
                <a:extLst>
                  <a:ext uri="{FF2B5EF4-FFF2-40B4-BE49-F238E27FC236}">
                    <a16:creationId xmlns:a16="http://schemas.microsoft.com/office/drawing/2014/main" id="{B7F78EA3-8DF5-4F98-BC06-B89214DB6167}"/>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9" name="Line 772">
                <a:extLst>
                  <a:ext uri="{FF2B5EF4-FFF2-40B4-BE49-F238E27FC236}">
                    <a16:creationId xmlns:a16="http://schemas.microsoft.com/office/drawing/2014/main" id="{6BCB186E-F7D3-4C62-8EBE-41178FAA0341}"/>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6" name="Line 782">
              <a:extLst>
                <a:ext uri="{FF2B5EF4-FFF2-40B4-BE49-F238E27FC236}">
                  <a16:creationId xmlns:a16="http://schemas.microsoft.com/office/drawing/2014/main" id="{AC21F32B-A84B-4290-B60A-5DFD16BC75D4}"/>
                </a:ext>
              </a:extLst>
            </p:cNvPr>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57" name="Group 801">
              <a:extLst>
                <a:ext uri="{FF2B5EF4-FFF2-40B4-BE49-F238E27FC236}">
                  <a16:creationId xmlns:a16="http://schemas.microsoft.com/office/drawing/2014/main" id="{71017BF5-A2B1-44D3-8CF2-368895827546}"/>
                </a:ext>
              </a:extLst>
            </p:cNvPr>
            <p:cNvGrpSpPr>
              <a:grpSpLocks/>
            </p:cNvGrpSpPr>
            <p:nvPr/>
          </p:nvGrpSpPr>
          <p:grpSpPr bwMode="auto">
            <a:xfrm>
              <a:off x="7591425" y="4806950"/>
              <a:ext cx="622300" cy="244475"/>
              <a:chOff x="4334" y="1470"/>
              <a:chExt cx="246" cy="107"/>
            </a:xfrm>
          </p:grpSpPr>
          <p:sp>
            <p:nvSpPr>
              <p:cNvPr id="686" name="Oval 407">
                <a:extLst>
                  <a:ext uri="{FF2B5EF4-FFF2-40B4-BE49-F238E27FC236}">
                    <a16:creationId xmlns:a16="http://schemas.microsoft.com/office/drawing/2014/main" id="{55E8F1FC-2E5D-4C15-B3F7-10BF47936C1E}"/>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687" name="Rectangle 410">
                <a:extLst>
                  <a:ext uri="{FF2B5EF4-FFF2-40B4-BE49-F238E27FC236}">
                    <a16:creationId xmlns:a16="http://schemas.microsoft.com/office/drawing/2014/main" id="{5AAA32C4-E289-4291-838A-5C562D48015A}"/>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688" name="Oval 411">
                <a:extLst>
                  <a:ext uri="{FF2B5EF4-FFF2-40B4-BE49-F238E27FC236}">
                    <a16:creationId xmlns:a16="http://schemas.microsoft.com/office/drawing/2014/main" id="{D6953EE1-A3B1-46EC-8670-CF2620F6FF94}"/>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689" name="Group 805">
                <a:extLst>
                  <a:ext uri="{FF2B5EF4-FFF2-40B4-BE49-F238E27FC236}">
                    <a16:creationId xmlns:a16="http://schemas.microsoft.com/office/drawing/2014/main" id="{DB443FD3-7207-43DC-B588-FC031D9FF672}"/>
                  </a:ext>
                </a:extLst>
              </p:cNvPr>
              <p:cNvGrpSpPr>
                <a:grpSpLocks/>
              </p:cNvGrpSpPr>
              <p:nvPr/>
            </p:nvGrpSpPr>
            <p:grpSpPr bwMode="auto">
              <a:xfrm>
                <a:off x="4383" y="1488"/>
                <a:ext cx="138" cy="33"/>
                <a:chOff x="2468" y="1332"/>
                <a:chExt cx="310" cy="60"/>
              </a:xfrm>
            </p:grpSpPr>
            <p:sp>
              <p:nvSpPr>
                <p:cNvPr id="692" name="Freeform 806">
                  <a:extLst>
                    <a:ext uri="{FF2B5EF4-FFF2-40B4-BE49-F238E27FC236}">
                      <a16:creationId xmlns:a16="http://schemas.microsoft.com/office/drawing/2014/main" id="{78EA2E49-BD87-418E-ABA0-F028D7EB23A5}"/>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93" name="Freeform 807">
                  <a:extLst>
                    <a:ext uri="{FF2B5EF4-FFF2-40B4-BE49-F238E27FC236}">
                      <a16:creationId xmlns:a16="http://schemas.microsoft.com/office/drawing/2014/main" id="{D0CF6667-1FE7-4880-9CEA-451CA474CD9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90" name="Line 808">
                <a:extLst>
                  <a:ext uri="{FF2B5EF4-FFF2-40B4-BE49-F238E27FC236}">
                    <a16:creationId xmlns:a16="http://schemas.microsoft.com/office/drawing/2014/main" id="{C285CD41-17E2-440A-B6D0-51722F1AFF72}"/>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1" name="Line 809">
                <a:extLst>
                  <a:ext uri="{FF2B5EF4-FFF2-40B4-BE49-F238E27FC236}">
                    <a16:creationId xmlns:a16="http://schemas.microsoft.com/office/drawing/2014/main" id="{A44CEC92-8860-49DC-8BCD-C4D1F6DB033B}"/>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8" name="Group 810">
              <a:extLst>
                <a:ext uri="{FF2B5EF4-FFF2-40B4-BE49-F238E27FC236}">
                  <a16:creationId xmlns:a16="http://schemas.microsoft.com/office/drawing/2014/main" id="{EE2A9BDD-970E-49C6-A342-A0D5F4AB134B}"/>
                </a:ext>
              </a:extLst>
            </p:cNvPr>
            <p:cNvGrpSpPr>
              <a:grpSpLocks/>
            </p:cNvGrpSpPr>
            <p:nvPr/>
          </p:nvGrpSpPr>
          <p:grpSpPr bwMode="auto">
            <a:xfrm>
              <a:off x="6965950" y="4508500"/>
              <a:ext cx="622300" cy="244475"/>
              <a:chOff x="4334" y="1470"/>
              <a:chExt cx="246" cy="107"/>
            </a:xfrm>
          </p:grpSpPr>
          <p:sp>
            <p:nvSpPr>
              <p:cNvPr id="678" name="Oval 407">
                <a:extLst>
                  <a:ext uri="{FF2B5EF4-FFF2-40B4-BE49-F238E27FC236}">
                    <a16:creationId xmlns:a16="http://schemas.microsoft.com/office/drawing/2014/main" id="{9D077735-18C4-462F-BE90-EB9B5E890CAD}"/>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679" name="Rectangle 410">
                <a:extLst>
                  <a:ext uri="{FF2B5EF4-FFF2-40B4-BE49-F238E27FC236}">
                    <a16:creationId xmlns:a16="http://schemas.microsoft.com/office/drawing/2014/main" id="{D2EC394F-C055-49E7-9A47-84AE50ACD737}"/>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680" name="Oval 411">
                <a:extLst>
                  <a:ext uri="{FF2B5EF4-FFF2-40B4-BE49-F238E27FC236}">
                    <a16:creationId xmlns:a16="http://schemas.microsoft.com/office/drawing/2014/main" id="{57A5DCD4-4A14-4B40-BD10-FB25DC07E218}"/>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681" name="Group 814">
                <a:extLst>
                  <a:ext uri="{FF2B5EF4-FFF2-40B4-BE49-F238E27FC236}">
                    <a16:creationId xmlns:a16="http://schemas.microsoft.com/office/drawing/2014/main" id="{25D03F53-CB86-4F82-B092-F64390E460A1}"/>
                  </a:ext>
                </a:extLst>
              </p:cNvPr>
              <p:cNvGrpSpPr>
                <a:grpSpLocks/>
              </p:cNvGrpSpPr>
              <p:nvPr/>
            </p:nvGrpSpPr>
            <p:grpSpPr bwMode="auto">
              <a:xfrm>
                <a:off x="4383" y="1488"/>
                <a:ext cx="138" cy="33"/>
                <a:chOff x="2468" y="1332"/>
                <a:chExt cx="310" cy="60"/>
              </a:xfrm>
            </p:grpSpPr>
            <p:sp>
              <p:nvSpPr>
                <p:cNvPr id="684" name="Freeform 815">
                  <a:extLst>
                    <a:ext uri="{FF2B5EF4-FFF2-40B4-BE49-F238E27FC236}">
                      <a16:creationId xmlns:a16="http://schemas.microsoft.com/office/drawing/2014/main" id="{EF67492E-7190-4352-8529-57A9E026612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85" name="Freeform 816">
                  <a:extLst>
                    <a:ext uri="{FF2B5EF4-FFF2-40B4-BE49-F238E27FC236}">
                      <a16:creationId xmlns:a16="http://schemas.microsoft.com/office/drawing/2014/main" id="{3746DBEA-F1EA-4BB5-AAC9-AA84D557020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82" name="Line 817">
                <a:extLst>
                  <a:ext uri="{FF2B5EF4-FFF2-40B4-BE49-F238E27FC236}">
                    <a16:creationId xmlns:a16="http://schemas.microsoft.com/office/drawing/2014/main" id="{7598EFCD-A7ED-42B6-A6F8-58B429B7830E}"/>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3" name="Line 818">
                <a:extLst>
                  <a:ext uri="{FF2B5EF4-FFF2-40B4-BE49-F238E27FC236}">
                    <a16:creationId xmlns:a16="http://schemas.microsoft.com/office/drawing/2014/main" id="{B8F911DE-04A8-464A-B96D-163C9BABCC02}"/>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9" name="Group 819">
              <a:extLst>
                <a:ext uri="{FF2B5EF4-FFF2-40B4-BE49-F238E27FC236}">
                  <a16:creationId xmlns:a16="http://schemas.microsoft.com/office/drawing/2014/main" id="{0972F573-DFDA-4A7C-B93F-D8BF2A0DB0A7}"/>
                </a:ext>
              </a:extLst>
            </p:cNvPr>
            <p:cNvGrpSpPr>
              <a:grpSpLocks/>
            </p:cNvGrpSpPr>
            <p:nvPr/>
          </p:nvGrpSpPr>
          <p:grpSpPr bwMode="auto">
            <a:xfrm>
              <a:off x="6242050" y="4851400"/>
              <a:ext cx="622300" cy="244475"/>
              <a:chOff x="4334" y="1470"/>
              <a:chExt cx="246" cy="107"/>
            </a:xfrm>
          </p:grpSpPr>
          <p:sp>
            <p:nvSpPr>
              <p:cNvPr id="670" name="Oval 407">
                <a:extLst>
                  <a:ext uri="{FF2B5EF4-FFF2-40B4-BE49-F238E27FC236}">
                    <a16:creationId xmlns:a16="http://schemas.microsoft.com/office/drawing/2014/main" id="{F2D19979-09A1-4435-87DE-1A5B552BFCE9}"/>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671" name="Rectangle 410">
                <a:extLst>
                  <a:ext uri="{FF2B5EF4-FFF2-40B4-BE49-F238E27FC236}">
                    <a16:creationId xmlns:a16="http://schemas.microsoft.com/office/drawing/2014/main" id="{0D3BE3A5-5A9D-494B-99EB-BDE7E7F18B54}"/>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672" name="Oval 411">
                <a:extLst>
                  <a:ext uri="{FF2B5EF4-FFF2-40B4-BE49-F238E27FC236}">
                    <a16:creationId xmlns:a16="http://schemas.microsoft.com/office/drawing/2014/main" id="{9A76653A-3F7D-41A3-81CA-BFF46169B926}"/>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673" name="Group 823">
                <a:extLst>
                  <a:ext uri="{FF2B5EF4-FFF2-40B4-BE49-F238E27FC236}">
                    <a16:creationId xmlns:a16="http://schemas.microsoft.com/office/drawing/2014/main" id="{0B09251A-B05C-4102-912C-8F8773F9D382}"/>
                  </a:ext>
                </a:extLst>
              </p:cNvPr>
              <p:cNvGrpSpPr>
                <a:grpSpLocks/>
              </p:cNvGrpSpPr>
              <p:nvPr/>
            </p:nvGrpSpPr>
            <p:grpSpPr bwMode="auto">
              <a:xfrm>
                <a:off x="4383" y="1488"/>
                <a:ext cx="138" cy="33"/>
                <a:chOff x="2468" y="1332"/>
                <a:chExt cx="310" cy="60"/>
              </a:xfrm>
            </p:grpSpPr>
            <p:sp>
              <p:nvSpPr>
                <p:cNvPr id="676" name="Freeform 824">
                  <a:extLst>
                    <a:ext uri="{FF2B5EF4-FFF2-40B4-BE49-F238E27FC236}">
                      <a16:creationId xmlns:a16="http://schemas.microsoft.com/office/drawing/2014/main" id="{47AF8EC8-5170-4827-95B6-E5CDA144482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77" name="Freeform 825">
                  <a:extLst>
                    <a:ext uri="{FF2B5EF4-FFF2-40B4-BE49-F238E27FC236}">
                      <a16:creationId xmlns:a16="http://schemas.microsoft.com/office/drawing/2014/main" id="{F9F2014A-30B3-4F17-9236-34248F085470}"/>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74" name="Line 826">
                <a:extLst>
                  <a:ext uri="{FF2B5EF4-FFF2-40B4-BE49-F238E27FC236}">
                    <a16:creationId xmlns:a16="http://schemas.microsoft.com/office/drawing/2014/main" id="{E8AC0659-3C5D-4B50-8995-1DEC956A6DFE}"/>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5" name="Line 827">
                <a:extLst>
                  <a:ext uri="{FF2B5EF4-FFF2-40B4-BE49-F238E27FC236}">
                    <a16:creationId xmlns:a16="http://schemas.microsoft.com/office/drawing/2014/main" id="{ED589A10-F30C-40AB-A3A2-774163FA38AA}"/>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60" name="Group 828">
              <a:extLst>
                <a:ext uri="{FF2B5EF4-FFF2-40B4-BE49-F238E27FC236}">
                  <a16:creationId xmlns:a16="http://schemas.microsoft.com/office/drawing/2014/main" id="{5629B038-F40C-4016-9680-51B74C220E51}"/>
                </a:ext>
              </a:extLst>
            </p:cNvPr>
            <p:cNvGrpSpPr>
              <a:grpSpLocks/>
            </p:cNvGrpSpPr>
            <p:nvPr/>
          </p:nvGrpSpPr>
          <p:grpSpPr bwMode="auto">
            <a:xfrm>
              <a:off x="6051550" y="3644900"/>
              <a:ext cx="390525" cy="171450"/>
              <a:chOff x="4334" y="1470"/>
              <a:chExt cx="246" cy="107"/>
            </a:xfrm>
          </p:grpSpPr>
          <p:sp>
            <p:nvSpPr>
              <p:cNvPr id="662" name="Oval 407">
                <a:extLst>
                  <a:ext uri="{FF2B5EF4-FFF2-40B4-BE49-F238E27FC236}">
                    <a16:creationId xmlns:a16="http://schemas.microsoft.com/office/drawing/2014/main" id="{DFE2A5E6-A09D-4551-A4BE-4F0982380706}"/>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663" name="Rectangle 410">
                <a:extLst>
                  <a:ext uri="{FF2B5EF4-FFF2-40B4-BE49-F238E27FC236}">
                    <a16:creationId xmlns:a16="http://schemas.microsoft.com/office/drawing/2014/main" id="{1560FFF6-539C-4196-82F4-07DFE6CE68DF}"/>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664" name="Oval 411">
                <a:extLst>
                  <a:ext uri="{FF2B5EF4-FFF2-40B4-BE49-F238E27FC236}">
                    <a16:creationId xmlns:a16="http://schemas.microsoft.com/office/drawing/2014/main" id="{5A816019-4E1B-4A24-A94A-7BDD2BBC2185}"/>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665" name="Group 832">
                <a:extLst>
                  <a:ext uri="{FF2B5EF4-FFF2-40B4-BE49-F238E27FC236}">
                    <a16:creationId xmlns:a16="http://schemas.microsoft.com/office/drawing/2014/main" id="{B9B98130-B849-42D8-AE91-BFE1C1D346EE}"/>
                  </a:ext>
                </a:extLst>
              </p:cNvPr>
              <p:cNvGrpSpPr>
                <a:grpSpLocks/>
              </p:cNvGrpSpPr>
              <p:nvPr/>
            </p:nvGrpSpPr>
            <p:grpSpPr bwMode="auto">
              <a:xfrm>
                <a:off x="4383" y="1488"/>
                <a:ext cx="138" cy="33"/>
                <a:chOff x="2468" y="1332"/>
                <a:chExt cx="310" cy="60"/>
              </a:xfrm>
            </p:grpSpPr>
            <p:sp>
              <p:nvSpPr>
                <p:cNvPr id="668" name="Freeform 833">
                  <a:extLst>
                    <a:ext uri="{FF2B5EF4-FFF2-40B4-BE49-F238E27FC236}">
                      <a16:creationId xmlns:a16="http://schemas.microsoft.com/office/drawing/2014/main" id="{BA5E0CD1-C774-43AA-AEB8-D30EE478544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69" name="Freeform 834">
                  <a:extLst>
                    <a:ext uri="{FF2B5EF4-FFF2-40B4-BE49-F238E27FC236}">
                      <a16:creationId xmlns:a16="http://schemas.microsoft.com/office/drawing/2014/main" id="{F57847C3-B10B-4344-AC85-B49ABC4C9EE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66" name="Line 835">
                <a:extLst>
                  <a:ext uri="{FF2B5EF4-FFF2-40B4-BE49-F238E27FC236}">
                    <a16:creationId xmlns:a16="http://schemas.microsoft.com/office/drawing/2014/main" id="{1CF4FF6D-683F-4A6B-9FFB-12F25B16ACCC}"/>
                  </a:ext>
                </a:extLst>
              </p:cNvPr>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 name="Line 836">
                <a:extLst>
                  <a:ext uri="{FF2B5EF4-FFF2-40B4-BE49-F238E27FC236}">
                    <a16:creationId xmlns:a16="http://schemas.microsoft.com/office/drawing/2014/main" id="{09875C2C-4E88-4CFE-8948-B3A8A180430B}"/>
                  </a:ext>
                </a:extLst>
              </p:cNvPr>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61" name="Group 846">
              <a:extLst>
                <a:ext uri="{FF2B5EF4-FFF2-40B4-BE49-F238E27FC236}">
                  <a16:creationId xmlns:a16="http://schemas.microsoft.com/office/drawing/2014/main" id="{56221EEC-F4C5-424D-AF67-C9B57058EC18}"/>
                </a:ext>
              </a:extLst>
            </p:cNvPr>
            <p:cNvGrpSpPr>
              <a:grpSpLocks/>
            </p:cNvGrpSpPr>
            <p:nvPr/>
          </p:nvGrpSpPr>
          <p:grpSpPr bwMode="auto">
            <a:xfrm>
              <a:off x="6138863" y="1989138"/>
              <a:ext cx="282575" cy="477837"/>
              <a:chOff x="3748" y="1253"/>
              <a:chExt cx="178" cy="301"/>
            </a:xfrm>
          </p:grpSpPr>
          <p:sp>
            <p:nvSpPr>
              <p:cNvPr id="646" name="Line 270">
                <a:extLst>
                  <a:ext uri="{FF2B5EF4-FFF2-40B4-BE49-F238E27FC236}">
                    <a16:creationId xmlns:a16="http://schemas.microsoft.com/office/drawing/2014/main" id="{FEF72972-D716-47D7-AD03-155A7D4F7CA7}"/>
                  </a:ext>
                </a:extLst>
              </p:cNvPr>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47" name="Line 271">
                <a:extLst>
                  <a:ext uri="{FF2B5EF4-FFF2-40B4-BE49-F238E27FC236}">
                    <a16:creationId xmlns:a16="http://schemas.microsoft.com/office/drawing/2014/main" id="{5DE84257-E594-413F-B2C1-599E85378101}"/>
                  </a:ext>
                </a:extLst>
              </p:cNvPr>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48" name="Line 272">
                <a:extLst>
                  <a:ext uri="{FF2B5EF4-FFF2-40B4-BE49-F238E27FC236}">
                    <a16:creationId xmlns:a16="http://schemas.microsoft.com/office/drawing/2014/main" id="{272DF266-0ABC-49DF-A4A3-8AFD7370E3F5}"/>
                  </a:ext>
                </a:extLst>
              </p:cNvPr>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49" name="Line 273">
                <a:extLst>
                  <a:ext uri="{FF2B5EF4-FFF2-40B4-BE49-F238E27FC236}">
                    <a16:creationId xmlns:a16="http://schemas.microsoft.com/office/drawing/2014/main" id="{45E072C5-20F5-4B9D-91A0-D9538C2DDD69}"/>
                  </a:ext>
                </a:extLst>
              </p:cNvPr>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50" name="Line 274">
                <a:extLst>
                  <a:ext uri="{FF2B5EF4-FFF2-40B4-BE49-F238E27FC236}">
                    <a16:creationId xmlns:a16="http://schemas.microsoft.com/office/drawing/2014/main" id="{88908804-949E-4229-AE6A-C712C022F863}"/>
                  </a:ext>
                </a:extLst>
              </p:cNvPr>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51" name="Line 275">
                <a:extLst>
                  <a:ext uri="{FF2B5EF4-FFF2-40B4-BE49-F238E27FC236}">
                    <a16:creationId xmlns:a16="http://schemas.microsoft.com/office/drawing/2014/main" id="{971BC90A-2499-46D4-8DBC-3EA9D910B476}"/>
                  </a:ext>
                </a:extLst>
              </p:cNvPr>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52" name="Line 276">
                <a:extLst>
                  <a:ext uri="{FF2B5EF4-FFF2-40B4-BE49-F238E27FC236}">
                    <a16:creationId xmlns:a16="http://schemas.microsoft.com/office/drawing/2014/main" id="{9F06E235-8C2A-4103-8E36-147B89A0A642}"/>
                  </a:ext>
                </a:extLst>
              </p:cNvPr>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53" name="Line 277">
                <a:extLst>
                  <a:ext uri="{FF2B5EF4-FFF2-40B4-BE49-F238E27FC236}">
                    <a16:creationId xmlns:a16="http://schemas.microsoft.com/office/drawing/2014/main" id="{426C219B-738E-4373-A912-E4ED6C620684}"/>
                  </a:ext>
                </a:extLst>
              </p:cNvPr>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54" name="Line 278">
                <a:extLst>
                  <a:ext uri="{FF2B5EF4-FFF2-40B4-BE49-F238E27FC236}">
                    <a16:creationId xmlns:a16="http://schemas.microsoft.com/office/drawing/2014/main" id="{22F79053-9212-4E5B-9C91-5621EABD1CBC}"/>
                  </a:ext>
                </a:extLst>
              </p:cNvPr>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55" name="Line 279">
                <a:extLst>
                  <a:ext uri="{FF2B5EF4-FFF2-40B4-BE49-F238E27FC236}">
                    <a16:creationId xmlns:a16="http://schemas.microsoft.com/office/drawing/2014/main" id="{FAB2C43F-9881-43FF-95AC-1170C7DB3642}"/>
                  </a:ext>
                </a:extLst>
              </p:cNvPr>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56" name="Line 280">
                <a:extLst>
                  <a:ext uri="{FF2B5EF4-FFF2-40B4-BE49-F238E27FC236}">
                    <a16:creationId xmlns:a16="http://schemas.microsoft.com/office/drawing/2014/main" id="{2FE96183-BAB0-4DC0-80A4-C1B625016D3B}"/>
                  </a:ext>
                </a:extLst>
              </p:cNvPr>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57" name="Line 281">
                <a:extLst>
                  <a:ext uri="{FF2B5EF4-FFF2-40B4-BE49-F238E27FC236}">
                    <a16:creationId xmlns:a16="http://schemas.microsoft.com/office/drawing/2014/main" id="{BF2BBF77-9F64-4CC3-A36C-75F35A7120B9}"/>
                  </a:ext>
                </a:extLst>
              </p:cNvPr>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58" name="Line 282">
                <a:extLst>
                  <a:ext uri="{FF2B5EF4-FFF2-40B4-BE49-F238E27FC236}">
                    <a16:creationId xmlns:a16="http://schemas.microsoft.com/office/drawing/2014/main" id="{59A1116B-71BD-48C5-88D1-D4CA186D1E4A}"/>
                  </a:ext>
                </a:extLst>
              </p:cNvPr>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59" name="Line 283">
                <a:extLst>
                  <a:ext uri="{FF2B5EF4-FFF2-40B4-BE49-F238E27FC236}">
                    <a16:creationId xmlns:a16="http://schemas.microsoft.com/office/drawing/2014/main" id="{09035E96-380E-448D-90FD-490C984E3F75}"/>
                  </a:ext>
                </a:extLst>
              </p:cNvPr>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60" name="Line 284">
                <a:extLst>
                  <a:ext uri="{FF2B5EF4-FFF2-40B4-BE49-F238E27FC236}">
                    <a16:creationId xmlns:a16="http://schemas.microsoft.com/office/drawing/2014/main" id="{11697658-2990-4943-BC32-752D2D9566D2}"/>
                  </a:ext>
                </a:extLst>
              </p:cNvPr>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61" name="Oval 862">
                <a:extLst>
                  <a:ext uri="{FF2B5EF4-FFF2-40B4-BE49-F238E27FC236}">
                    <a16:creationId xmlns:a16="http://schemas.microsoft.com/office/drawing/2014/main" id="{EC4A8B1F-F883-40BE-A63A-36124F756B71}"/>
                  </a:ext>
                </a:extLst>
              </p:cNvPr>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pic>
          <p:nvPicPr>
            <p:cNvPr id="162" name="Picture 915" descr="access_point_stylized_small">
              <a:extLst>
                <a:ext uri="{FF2B5EF4-FFF2-40B4-BE49-F238E27FC236}">
                  <a16:creationId xmlns:a16="http://schemas.microsoft.com/office/drawing/2014/main" id="{DE87287E-4CF0-4B34-9DAD-E9FD1E4014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 name="Line 918">
              <a:extLst>
                <a:ext uri="{FF2B5EF4-FFF2-40B4-BE49-F238E27FC236}">
                  <a16:creationId xmlns:a16="http://schemas.microsoft.com/office/drawing/2014/main" id="{C3204B2F-58FF-4D79-9477-4532628AC338}"/>
                </a:ext>
              </a:extLst>
            </p:cNvPr>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64" name="Group 919">
              <a:extLst>
                <a:ext uri="{FF2B5EF4-FFF2-40B4-BE49-F238E27FC236}">
                  <a16:creationId xmlns:a16="http://schemas.microsoft.com/office/drawing/2014/main" id="{468864FB-BBCF-4680-9B27-127460E2AD99}"/>
                </a:ext>
              </a:extLst>
            </p:cNvPr>
            <p:cNvGrpSpPr>
              <a:grpSpLocks/>
            </p:cNvGrpSpPr>
            <p:nvPr/>
          </p:nvGrpSpPr>
          <p:grpSpPr bwMode="auto">
            <a:xfrm flipH="1">
              <a:off x="5775325" y="4533900"/>
              <a:ext cx="414338" cy="373063"/>
              <a:chOff x="2839" y="3501"/>
              <a:chExt cx="755" cy="803"/>
            </a:xfrm>
          </p:grpSpPr>
          <p:pic>
            <p:nvPicPr>
              <p:cNvPr id="644" name="Picture 920" descr="desktop_computer_stylized_medium">
                <a:extLst>
                  <a:ext uri="{FF2B5EF4-FFF2-40B4-BE49-F238E27FC236}">
                    <a16:creationId xmlns:a16="http://schemas.microsoft.com/office/drawing/2014/main" id="{EC3C3AA3-27FF-44AD-B21A-8904ADF5BC3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 name="Freeform 921">
                <a:extLst>
                  <a:ext uri="{FF2B5EF4-FFF2-40B4-BE49-F238E27FC236}">
                    <a16:creationId xmlns:a16="http://schemas.microsoft.com/office/drawing/2014/main" id="{030EBF1A-FEE7-44A4-BA29-D6DB7EB3DD75}"/>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65" name="Group 922">
              <a:extLst>
                <a:ext uri="{FF2B5EF4-FFF2-40B4-BE49-F238E27FC236}">
                  <a16:creationId xmlns:a16="http://schemas.microsoft.com/office/drawing/2014/main" id="{1FC14C88-C233-436C-A5E6-93268FAA9CF6}"/>
                </a:ext>
              </a:extLst>
            </p:cNvPr>
            <p:cNvGrpSpPr>
              <a:grpSpLocks/>
            </p:cNvGrpSpPr>
            <p:nvPr/>
          </p:nvGrpSpPr>
          <p:grpSpPr bwMode="auto">
            <a:xfrm flipH="1">
              <a:off x="5457825" y="4954588"/>
              <a:ext cx="482600" cy="406400"/>
              <a:chOff x="2839" y="3501"/>
              <a:chExt cx="755" cy="803"/>
            </a:xfrm>
          </p:grpSpPr>
          <p:pic>
            <p:nvPicPr>
              <p:cNvPr id="642" name="Picture 923" descr="desktop_computer_stylized_medium">
                <a:extLst>
                  <a:ext uri="{FF2B5EF4-FFF2-40B4-BE49-F238E27FC236}">
                    <a16:creationId xmlns:a16="http://schemas.microsoft.com/office/drawing/2014/main" id="{D8AE36E9-6FBA-4FA7-BE63-6018A3806E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3" name="Freeform 924">
                <a:extLst>
                  <a:ext uri="{FF2B5EF4-FFF2-40B4-BE49-F238E27FC236}">
                    <a16:creationId xmlns:a16="http://schemas.microsoft.com/office/drawing/2014/main" id="{66AF405D-1274-4DB0-B19C-D9EA0A81C19A}"/>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66" name="Group 925">
              <a:extLst>
                <a:ext uri="{FF2B5EF4-FFF2-40B4-BE49-F238E27FC236}">
                  <a16:creationId xmlns:a16="http://schemas.microsoft.com/office/drawing/2014/main" id="{F80973BB-256D-45F6-82E1-F9E16219B1A1}"/>
                </a:ext>
              </a:extLst>
            </p:cNvPr>
            <p:cNvGrpSpPr>
              <a:grpSpLocks/>
            </p:cNvGrpSpPr>
            <p:nvPr/>
          </p:nvGrpSpPr>
          <p:grpSpPr bwMode="auto">
            <a:xfrm flipH="1">
              <a:off x="5935663" y="5256213"/>
              <a:ext cx="427037" cy="349250"/>
              <a:chOff x="2839" y="3501"/>
              <a:chExt cx="755" cy="803"/>
            </a:xfrm>
          </p:grpSpPr>
          <p:pic>
            <p:nvPicPr>
              <p:cNvPr id="640" name="Picture 926" descr="desktop_computer_stylized_medium">
                <a:extLst>
                  <a:ext uri="{FF2B5EF4-FFF2-40B4-BE49-F238E27FC236}">
                    <a16:creationId xmlns:a16="http://schemas.microsoft.com/office/drawing/2014/main" id="{C5BEB8D3-15A3-454A-B347-3718F6ED2CF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1" name="Freeform 927">
                <a:extLst>
                  <a:ext uri="{FF2B5EF4-FFF2-40B4-BE49-F238E27FC236}">
                    <a16:creationId xmlns:a16="http://schemas.microsoft.com/office/drawing/2014/main" id="{FF21CF76-126F-4010-99B7-53A8589226D4}"/>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67" name="Group 928">
              <a:extLst>
                <a:ext uri="{FF2B5EF4-FFF2-40B4-BE49-F238E27FC236}">
                  <a16:creationId xmlns:a16="http://schemas.microsoft.com/office/drawing/2014/main" id="{C69401C0-18D0-4ED2-A8E4-2A9802746E02}"/>
                </a:ext>
              </a:extLst>
            </p:cNvPr>
            <p:cNvGrpSpPr>
              <a:grpSpLocks/>
            </p:cNvGrpSpPr>
            <p:nvPr/>
          </p:nvGrpSpPr>
          <p:grpSpPr bwMode="auto">
            <a:xfrm>
              <a:off x="6550025" y="5238750"/>
              <a:ext cx="427038" cy="350838"/>
              <a:chOff x="2839" y="3501"/>
              <a:chExt cx="755" cy="803"/>
            </a:xfrm>
          </p:grpSpPr>
          <p:pic>
            <p:nvPicPr>
              <p:cNvPr id="638" name="Picture 929" descr="desktop_computer_stylized_medium">
                <a:extLst>
                  <a:ext uri="{FF2B5EF4-FFF2-40B4-BE49-F238E27FC236}">
                    <a16:creationId xmlns:a16="http://schemas.microsoft.com/office/drawing/2014/main" id="{514B4F64-1E30-4E36-8DAE-B97193F74FB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9" name="Freeform 930">
                <a:extLst>
                  <a:ext uri="{FF2B5EF4-FFF2-40B4-BE49-F238E27FC236}">
                    <a16:creationId xmlns:a16="http://schemas.microsoft.com/office/drawing/2014/main" id="{4E2A6194-4287-42AA-AB4C-5F4B5D8DB4B1}"/>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168" name="Picture 933" descr="iphone_stylized_small">
              <a:extLst>
                <a:ext uri="{FF2B5EF4-FFF2-40B4-BE49-F238E27FC236}">
                  <a16:creationId xmlns:a16="http://schemas.microsoft.com/office/drawing/2014/main" id="{8F24C1D1-9A24-4D44-AD9E-6D676F043A5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 name="Picture 934" descr="antenna_radiation_stylized">
              <a:extLst>
                <a:ext uri="{FF2B5EF4-FFF2-40B4-BE49-F238E27FC236}">
                  <a16:creationId xmlns:a16="http://schemas.microsoft.com/office/drawing/2014/main" id="{031DBCF3-BFF0-436B-9203-73107E95012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 name="Picture 936" descr="access_point_stylized_small">
              <a:extLst>
                <a:ext uri="{FF2B5EF4-FFF2-40B4-BE49-F238E27FC236}">
                  <a16:creationId xmlns:a16="http://schemas.microsoft.com/office/drawing/2014/main" id="{1E84350B-781F-4D42-9CAA-4E94EEA63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1" name="Group 938">
              <a:extLst>
                <a:ext uri="{FF2B5EF4-FFF2-40B4-BE49-F238E27FC236}">
                  <a16:creationId xmlns:a16="http://schemas.microsoft.com/office/drawing/2014/main" id="{8B9808FB-E170-471C-91DA-31BB88ADD0EA}"/>
                </a:ext>
              </a:extLst>
            </p:cNvPr>
            <p:cNvGrpSpPr>
              <a:grpSpLocks/>
            </p:cNvGrpSpPr>
            <p:nvPr/>
          </p:nvGrpSpPr>
          <p:grpSpPr bwMode="auto">
            <a:xfrm>
              <a:off x="8240713" y="5002213"/>
              <a:ext cx="227012" cy="481012"/>
              <a:chOff x="4140" y="429"/>
              <a:chExt cx="1425" cy="2396"/>
            </a:xfrm>
          </p:grpSpPr>
          <p:sp>
            <p:nvSpPr>
              <p:cNvPr id="606" name="Freeform 939">
                <a:extLst>
                  <a:ext uri="{FF2B5EF4-FFF2-40B4-BE49-F238E27FC236}">
                    <a16:creationId xmlns:a16="http://schemas.microsoft.com/office/drawing/2014/main" id="{1CE02BF3-736F-4774-9518-A172BA9C94D2}"/>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7" name="Rectangle 940">
                <a:extLst>
                  <a:ext uri="{FF2B5EF4-FFF2-40B4-BE49-F238E27FC236}">
                    <a16:creationId xmlns:a16="http://schemas.microsoft.com/office/drawing/2014/main" id="{BACC2A00-62BC-443B-80E6-8D0F0CAC962A}"/>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608" name="Freeform 941">
                <a:extLst>
                  <a:ext uri="{FF2B5EF4-FFF2-40B4-BE49-F238E27FC236}">
                    <a16:creationId xmlns:a16="http://schemas.microsoft.com/office/drawing/2014/main" id="{7A7821A0-67B3-48C7-A74A-7D4E2F5F5A83}"/>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9" name="Freeform 942">
                <a:extLst>
                  <a:ext uri="{FF2B5EF4-FFF2-40B4-BE49-F238E27FC236}">
                    <a16:creationId xmlns:a16="http://schemas.microsoft.com/office/drawing/2014/main" id="{04BA91EB-C885-42C8-B6A6-407D71679C15}"/>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0" name="Rectangle 943">
                <a:extLst>
                  <a:ext uri="{FF2B5EF4-FFF2-40B4-BE49-F238E27FC236}">
                    <a16:creationId xmlns:a16="http://schemas.microsoft.com/office/drawing/2014/main" id="{154F29A6-432A-4E17-97B4-896D7181DC04}"/>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611" name="Group 944">
                <a:extLst>
                  <a:ext uri="{FF2B5EF4-FFF2-40B4-BE49-F238E27FC236}">
                    <a16:creationId xmlns:a16="http://schemas.microsoft.com/office/drawing/2014/main" id="{1549214A-2CC2-4554-81B9-3716FD40E4E9}"/>
                  </a:ext>
                </a:extLst>
              </p:cNvPr>
              <p:cNvGrpSpPr>
                <a:grpSpLocks/>
              </p:cNvGrpSpPr>
              <p:nvPr/>
            </p:nvGrpSpPr>
            <p:grpSpPr bwMode="auto">
              <a:xfrm>
                <a:off x="4749" y="668"/>
                <a:ext cx="581" cy="145"/>
                <a:chOff x="614" y="2568"/>
                <a:chExt cx="725" cy="139"/>
              </a:xfrm>
            </p:grpSpPr>
            <p:sp>
              <p:nvSpPr>
                <p:cNvPr id="636" name="AutoShape 945">
                  <a:extLst>
                    <a:ext uri="{FF2B5EF4-FFF2-40B4-BE49-F238E27FC236}">
                      <a16:creationId xmlns:a16="http://schemas.microsoft.com/office/drawing/2014/main" id="{9803F8E5-757F-4443-B63A-2A21B8716EE7}"/>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637" name="AutoShape 946">
                  <a:extLst>
                    <a:ext uri="{FF2B5EF4-FFF2-40B4-BE49-F238E27FC236}">
                      <a16:creationId xmlns:a16="http://schemas.microsoft.com/office/drawing/2014/main" id="{B705B479-90B2-4DD1-A6C6-5693A720E892}"/>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612" name="Rectangle 947">
                <a:extLst>
                  <a:ext uri="{FF2B5EF4-FFF2-40B4-BE49-F238E27FC236}">
                    <a16:creationId xmlns:a16="http://schemas.microsoft.com/office/drawing/2014/main" id="{FC6FF291-ED72-4BAE-B4D9-A4D3A5C30B96}"/>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613" name="Group 948">
                <a:extLst>
                  <a:ext uri="{FF2B5EF4-FFF2-40B4-BE49-F238E27FC236}">
                    <a16:creationId xmlns:a16="http://schemas.microsoft.com/office/drawing/2014/main" id="{175FC249-EB8C-4206-B6F8-CF0830C2C02A}"/>
                  </a:ext>
                </a:extLst>
              </p:cNvPr>
              <p:cNvGrpSpPr>
                <a:grpSpLocks/>
              </p:cNvGrpSpPr>
              <p:nvPr/>
            </p:nvGrpSpPr>
            <p:grpSpPr bwMode="auto">
              <a:xfrm>
                <a:off x="4747" y="994"/>
                <a:ext cx="581" cy="134"/>
                <a:chOff x="614" y="2568"/>
                <a:chExt cx="725" cy="139"/>
              </a:xfrm>
            </p:grpSpPr>
            <p:sp>
              <p:nvSpPr>
                <p:cNvPr id="634" name="AutoShape 949">
                  <a:extLst>
                    <a:ext uri="{FF2B5EF4-FFF2-40B4-BE49-F238E27FC236}">
                      <a16:creationId xmlns:a16="http://schemas.microsoft.com/office/drawing/2014/main" id="{67C302D2-AFC7-4667-AAAC-0F439514F0F4}"/>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635" name="AutoShape 950">
                  <a:extLst>
                    <a:ext uri="{FF2B5EF4-FFF2-40B4-BE49-F238E27FC236}">
                      <a16:creationId xmlns:a16="http://schemas.microsoft.com/office/drawing/2014/main" id="{0A0327CF-E265-415A-A308-9E39E0ECECE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614" name="Rectangle 951">
                <a:extLst>
                  <a:ext uri="{FF2B5EF4-FFF2-40B4-BE49-F238E27FC236}">
                    <a16:creationId xmlns:a16="http://schemas.microsoft.com/office/drawing/2014/main" id="{7A558FF8-CE84-4C74-8354-38814B692B23}"/>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615" name="Rectangle 952">
                <a:extLst>
                  <a:ext uri="{FF2B5EF4-FFF2-40B4-BE49-F238E27FC236}">
                    <a16:creationId xmlns:a16="http://schemas.microsoft.com/office/drawing/2014/main" id="{BFBE6A8A-B505-46F7-86B9-9F29A77D5DD9}"/>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616" name="Group 953">
                <a:extLst>
                  <a:ext uri="{FF2B5EF4-FFF2-40B4-BE49-F238E27FC236}">
                    <a16:creationId xmlns:a16="http://schemas.microsoft.com/office/drawing/2014/main" id="{8E9B3F49-4D19-4B1F-A625-ADBF8A43281A}"/>
                  </a:ext>
                </a:extLst>
              </p:cNvPr>
              <p:cNvGrpSpPr>
                <a:grpSpLocks/>
              </p:cNvGrpSpPr>
              <p:nvPr/>
            </p:nvGrpSpPr>
            <p:grpSpPr bwMode="auto">
              <a:xfrm>
                <a:off x="4735" y="1627"/>
                <a:ext cx="582" cy="151"/>
                <a:chOff x="614" y="2568"/>
                <a:chExt cx="725" cy="139"/>
              </a:xfrm>
            </p:grpSpPr>
            <p:sp>
              <p:nvSpPr>
                <p:cNvPr id="632" name="AutoShape 954">
                  <a:extLst>
                    <a:ext uri="{FF2B5EF4-FFF2-40B4-BE49-F238E27FC236}">
                      <a16:creationId xmlns:a16="http://schemas.microsoft.com/office/drawing/2014/main" id="{AECBDADC-6E53-4306-A131-E56CC31FA634}"/>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633" name="AutoShape 955">
                  <a:extLst>
                    <a:ext uri="{FF2B5EF4-FFF2-40B4-BE49-F238E27FC236}">
                      <a16:creationId xmlns:a16="http://schemas.microsoft.com/office/drawing/2014/main" id="{76F926F1-0FC4-4098-80D8-324442FD74BA}"/>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617" name="Freeform 956">
                <a:extLst>
                  <a:ext uri="{FF2B5EF4-FFF2-40B4-BE49-F238E27FC236}">
                    <a16:creationId xmlns:a16="http://schemas.microsoft.com/office/drawing/2014/main" id="{92A0C39B-A447-417D-A614-7138C40CFA6E}"/>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618" name="Group 957">
                <a:extLst>
                  <a:ext uri="{FF2B5EF4-FFF2-40B4-BE49-F238E27FC236}">
                    <a16:creationId xmlns:a16="http://schemas.microsoft.com/office/drawing/2014/main" id="{54576795-3466-45F6-8D00-A56858F4752B}"/>
                  </a:ext>
                </a:extLst>
              </p:cNvPr>
              <p:cNvGrpSpPr>
                <a:grpSpLocks/>
              </p:cNvGrpSpPr>
              <p:nvPr/>
            </p:nvGrpSpPr>
            <p:grpSpPr bwMode="auto">
              <a:xfrm>
                <a:off x="4739" y="1327"/>
                <a:ext cx="582" cy="139"/>
                <a:chOff x="614" y="2568"/>
                <a:chExt cx="725" cy="139"/>
              </a:xfrm>
            </p:grpSpPr>
            <p:sp>
              <p:nvSpPr>
                <p:cNvPr id="630" name="AutoShape 958">
                  <a:extLst>
                    <a:ext uri="{FF2B5EF4-FFF2-40B4-BE49-F238E27FC236}">
                      <a16:creationId xmlns:a16="http://schemas.microsoft.com/office/drawing/2014/main" id="{5FE887B3-6BC1-4153-AC8C-3C41F6F478C8}"/>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631" name="AutoShape 959">
                  <a:extLst>
                    <a:ext uri="{FF2B5EF4-FFF2-40B4-BE49-F238E27FC236}">
                      <a16:creationId xmlns:a16="http://schemas.microsoft.com/office/drawing/2014/main" id="{EE216FE8-E333-4684-9535-489999781447}"/>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619" name="Rectangle 960">
                <a:extLst>
                  <a:ext uri="{FF2B5EF4-FFF2-40B4-BE49-F238E27FC236}">
                    <a16:creationId xmlns:a16="http://schemas.microsoft.com/office/drawing/2014/main" id="{228BC8EC-B03A-4163-A239-129F65B5B9E5}"/>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620" name="Freeform 961">
                <a:extLst>
                  <a:ext uri="{FF2B5EF4-FFF2-40B4-BE49-F238E27FC236}">
                    <a16:creationId xmlns:a16="http://schemas.microsoft.com/office/drawing/2014/main" id="{B974C4E4-0856-4DE8-98F9-430D6DCE53BB}"/>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1" name="Freeform 962">
                <a:extLst>
                  <a:ext uri="{FF2B5EF4-FFF2-40B4-BE49-F238E27FC236}">
                    <a16:creationId xmlns:a16="http://schemas.microsoft.com/office/drawing/2014/main" id="{81339799-9CDC-4E7E-8B7E-40389B164951}"/>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2" name="Oval 963">
                <a:extLst>
                  <a:ext uri="{FF2B5EF4-FFF2-40B4-BE49-F238E27FC236}">
                    <a16:creationId xmlns:a16="http://schemas.microsoft.com/office/drawing/2014/main" id="{4A00D153-9774-4751-944A-7391A066A160}"/>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623" name="Freeform 964">
                <a:extLst>
                  <a:ext uri="{FF2B5EF4-FFF2-40B4-BE49-F238E27FC236}">
                    <a16:creationId xmlns:a16="http://schemas.microsoft.com/office/drawing/2014/main" id="{3A4F00BF-6EEA-45EC-B8FA-E37EBF3E5568}"/>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4" name="AutoShape 965">
                <a:extLst>
                  <a:ext uri="{FF2B5EF4-FFF2-40B4-BE49-F238E27FC236}">
                    <a16:creationId xmlns:a16="http://schemas.microsoft.com/office/drawing/2014/main" id="{A526D7AF-5A83-418B-BDA5-80158BAB967B}"/>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625" name="AutoShape 966">
                <a:extLst>
                  <a:ext uri="{FF2B5EF4-FFF2-40B4-BE49-F238E27FC236}">
                    <a16:creationId xmlns:a16="http://schemas.microsoft.com/office/drawing/2014/main" id="{9E298F29-05FE-4C31-8F39-11B231A87925}"/>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626" name="Oval 967">
                <a:extLst>
                  <a:ext uri="{FF2B5EF4-FFF2-40B4-BE49-F238E27FC236}">
                    <a16:creationId xmlns:a16="http://schemas.microsoft.com/office/drawing/2014/main" id="{3350E237-E192-40A3-9D8C-0E29F9223C55}"/>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627" name="Oval 968">
                <a:extLst>
                  <a:ext uri="{FF2B5EF4-FFF2-40B4-BE49-F238E27FC236}">
                    <a16:creationId xmlns:a16="http://schemas.microsoft.com/office/drawing/2014/main" id="{7F329838-AA71-4D69-A85D-369707FFD620}"/>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628" name="Oval 969">
                <a:extLst>
                  <a:ext uri="{FF2B5EF4-FFF2-40B4-BE49-F238E27FC236}">
                    <a16:creationId xmlns:a16="http://schemas.microsoft.com/office/drawing/2014/main" id="{27B5454A-B21D-4FAB-B7F2-85796B25C4EB}"/>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629" name="Rectangle 970">
                <a:extLst>
                  <a:ext uri="{FF2B5EF4-FFF2-40B4-BE49-F238E27FC236}">
                    <a16:creationId xmlns:a16="http://schemas.microsoft.com/office/drawing/2014/main" id="{55C7D371-E646-4F45-B85A-A45EA24BD1BC}"/>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172" name="Group 971">
              <a:extLst>
                <a:ext uri="{FF2B5EF4-FFF2-40B4-BE49-F238E27FC236}">
                  <a16:creationId xmlns:a16="http://schemas.microsoft.com/office/drawing/2014/main" id="{2A3AAE34-EE46-4A12-AAC9-25B101F97D4B}"/>
                </a:ext>
              </a:extLst>
            </p:cNvPr>
            <p:cNvGrpSpPr>
              <a:grpSpLocks/>
            </p:cNvGrpSpPr>
            <p:nvPr/>
          </p:nvGrpSpPr>
          <p:grpSpPr bwMode="auto">
            <a:xfrm>
              <a:off x="7924800" y="5303838"/>
              <a:ext cx="227013" cy="481012"/>
              <a:chOff x="4140" y="429"/>
              <a:chExt cx="1425" cy="2396"/>
            </a:xfrm>
          </p:grpSpPr>
          <p:sp>
            <p:nvSpPr>
              <p:cNvPr id="574" name="Freeform 972">
                <a:extLst>
                  <a:ext uri="{FF2B5EF4-FFF2-40B4-BE49-F238E27FC236}">
                    <a16:creationId xmlns:a16="http://schemas.microsoft.com/office/drawing/2014/main" id="{4BFDD88C-1E4F-44DD-8C3C-7972329E442A}"/>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5" name="Rectangle 973">
                <a:extLst>
                  <a:ext uri="{FF2B5EF4-FFF2-40B4-BE49-F238E27FC236}">
                    <a16:creationId xmlns:a16="http://schemas.microsoft.com/office/drawing/2014/main" id="{BB2D9650-6B20-4944-B681-9B64621D4DD0}"/>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 name="Freeform 974">
                <a:extLst>
                  <a:ext uri="{FF2B5EF4-FFF2-40B4-BE49-F238E27FC236}">
                    <a16:creationId xmlns:a16="http://schemas.microsoft.com/office/drawing/2014/main" id="{10EA24C7-BCD4-4913-BB0A-17E75E14ADE0}"/>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 name="Freeform 975">
                <a:extLst>
                  <a:ext uri="{FF2B5EF4-FFF2-40B4-BE49-F238E27FC236}">
                    <a16:creationId xmlns:a16="http://schemas.microsoft.com/office/drawing/2014/main" id="{389FB83E-FD92-4F3D-90B4-0E520E9C6841}"/>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8" name="Rectangle 976">
                <a:extLst>
                  <a:ext uri="{FF2B5EF4-FFF2-40B4-BE49-F238E27FC236}">
                    <a16:creationId xmlns:a16="http://schemas.microsoft.com/office/drawing/2014/main" id="{629AF0D3-6832-4697-B32F-5B1165BAE6C5}"/>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9" name="Group 977">
                <a:extLst>
                  <a:ext uri="{FF2B5EF4-FFF2-40B4-BE49-F238E27FC236}">
                    <a16:creationId xmlns:a16="http://schemas.microsoft.com/office/drawing/2014/main" id="{64C28C5E-77A6-4BA8-B4C7-2A9E5CD0EF8B}"/>
                  </a:ext>
                </a:extLst>
              </p:cNvPr>
              <p:cNvGrpSpPr>
                <a:grpSpLocks/>
              </p:cNvGrpSpPr>
              <p:nvPr/>
            </p:nvGrpSpPr>
            <p:grpSpPr bwMode="auto">
              <a:xfrm>
                <a:off x="4749" y="668"/>
                <a:ext cx="581" cy="145"/>
                <a:chOff x="614" y="2568"/>
                <a:chExt cx="725" cy="139"/>
              </a:xfrm>
            </p:grpSpPr>
            <p:sp>
              <p:nvSpPr>
                <p:cNvPr id="604" name="AutoShape 978">
                  <a:extLst>
                    <a:ext uri="{FF2B5EF4-FFF2-40B4-BE49-F238E27FC236}">
                      <a16:creationId xmlns:a16="http://schemas.microsoft.com/office/drawing/2014/main" id="{86132479-C52C-4595-B3DE-A0BFFA3E8D6B}"/>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605" name="AutoShape 979">
                  <a:extLst>
                    <a:ext uri="{FF2B5EF4-FFF2-40B4-BE49-F238E27FC236}">
                      <a16:creationId xmlns:a16="http://schemas.microsoft.com/office/drawing/2014/main" id="{CF4B9750-4895-4544-BCD8-7CEC7F373D2B}"/>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80" name="Rectangle 980">
                <a:extLst>
                  <a:ext uri="{FF2B5EF4-FFF2-40B4-BE49-F238E27FC236}">
                    <a16:creationId xmlns:a16="http://schemas.microsoft.com/office/drawing/2014/main" id="{8DE10D7F-40D3-4F7D-BBAA-1D350DF56C83}"/>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81" name="Group 981">
                <a:extLst>
                  <a:ext uri="{FF2B5EF4-FFF2-40B4-BE49-F238E27FC236}">
                    <a16:creationId xmlns:a16="http://schemas.microsoft.com/office/drawing/2014/main" id="{49C0CAFC-F25E-48A2-B9DC-71DEB4B36954}"/>
                  </a:ext>
                </a:extLst>
              </p:cNvPr>
              <p:cNvGrpSpPr>
                <a:grpSpLocks/>
              </p:cNvGrpSpPr>
              <p:nvPr/>
            </p:nvGrpSpPr>
            <p:grpSpPr bwMode="auto">
              <a:xfrm>
                <a:off x="4747" y="994"/>
                <a:ext cx="581" cy="134"/>
                <a:chOff x="614" y="2568"/>
                <a:chExt cx="725" cy="139"/>
              </a:xfrm>
            </p:grpSpPr>
            <p:sp>
              <p:nvSpPr>
                <p:cNvPr id="602" name="AutoShape 982">
                  <a:extLst>
                    <a:ext uri="{FF2B5EF4-FFF2-40B4-BE49-F238E27FC236}">
                      <a16:creationId xmlns:a16="http://schemas.microsoft.com/office/drawing/2014/main" id="{6900D5D0-0B72-441A-81F8-8E5111BEB41D}"/>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603" name="AutoShape 983">
                  <a:extLst>
                    <a:ext uri="{FF2B5EF4-FFF2-40B4-BE49-F238E27FC236}">
                      <a16:creationId xmlns:a16="http://schemas.microsoft.com/office/drawing/2014/main" id="{8B64C3FA-FEE9-406B-8528-D733F5923A93}"/>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82" name="Rectangle 984">
                <a:extLst>
                  <a:ext uri="{FF2B5EF4-FFF2-40B4-BE49-F238E27FC236}">
                    <a16:creationId xmlns:a16="http://schemas.microsoft.com/office/drawing/2014/main" id="{697E79D6-65D0-4398-95AC-0896D856E082}"/>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83" name="Rectangle 985">
                <a:extLst>
                  <a:ext uri="{FF2B5EF4-FFF2-40B4-BE49-F238E27FC236}">
                    <a16:creationId xmlns:a16="http://schemas.microsoft.com/office/drawing/2014/main" id="{D48B2644-BA74-4598-8E30-C09F88562D35}"/>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84" name="Group 986">
                <a:extLst>
                  <a:ext uri="{FF2B5EF4-FFF2-40B4-BE49-F238E27FC236}">
                    <a16:creationId xmlns:a16="http://schemas.microsoft.com/office/drawing/2014/main" id="{4955C35B-B6B0-4984-82FD-52DF6C88A972}"/>
                  </a:ext>
                </a:extLst>
              </p:cNvPr>
              <p:cNvGrpSpPr>
                <a:grpSpLocks/>
              </p:cNvGrpSpPr>
              <p:nvPr/>
            </p:nvGrpSpPr>
            <p:grpSpPr bwMode="auto">
              <a:xfrm>
                <a:off x="4735" y="1627"/>
                <a:ext cx="582" cy="151"/>
                <a:chOff x="614" y="2568"/>
                <a:chExt cx="725" cy="139"/>
              </a:xfrm>
            </p:grpSpPr>
            <p:sp>
              <p:nvSpPr>
                <p:cNvPr id="600" name="AutoShape 987">
                  <a:extLst>
                    <a:ext uri="{FF2B5EF4-FFF2-40B4-BE49-F238E27FC236}">
                      <a16:creationId xmlns:a16="http://schemas.microsoft.com/office/drawing/2014/main" id="{8D22B30B-C2DF-4ED9-888C-8A463A995F21}"/>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601" name="AutoShape 988">
                  <a:extLst>
                    <a:ext uri="{FF2B5EF4-FFF2-40B4-BE49-F238E27FC236}">
                      <a16:creationId xmlns:a16="http://schemas.microsoft.com/office/drawing/2014/main" id="{0BC10F34-CF19-4779-9732-A501B1850DF9}"/>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85" name="Freeform 989">
                <a:extLst>
                  <a:ext uri="{FF2B5EF4-FFF2-40B4-BE49-F238E27FC236}">
                    <a16:creationId xmlns:a16="http://schemas.microsoft.com/office/drawing/2014/main" id="{6BFBC684-D463-4131-A9A4-1A7FA124E91F}"/>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86" name="Group 990">
                <a:extLst>
                  <a:ext uri="{FF2B5EF4-FFF2-40B4-BE49-F238E27FC236}">
                    <a16:creationId xmlns:a16="http://schemas.microsoft.com/office/drawing/2014/main" id="{A501BFE6-AF78-4F47-B6C5-AD5EAE397C87}"/>
                  </a:ext>
                </a:extLst>
              </p:cNvPr>
              <p:cNvGrpSpPr>
                <a:grpSpLocks/>
              </p:cNvGrpSpPr>
              <p:nvPr/>
            </p:nvGrpSpPr>
            <p:grpSpPr bwMode="auto">
              <a:xfrm>
                <a:off x="4739" y="1327"/>
                <a:ext cx="582" cy="139"/>
                <a:chOff x="614" y="2568"/>
                <a:chExt cx="725" cy="139"/>
              </a:xfrm>
            </p:grpSpPr>
            <p:sp>
              <p:nvSpPr>
                <p:cNvPr id="598" name="AutoShape 991">
                  <a:extLst>
                    <a:ext uri="{FF2B5EF4-FFF2-40B4-BE49-F238E27FC236}">
                      <a16:creationId xmlns:a16="http://schemas.microsoft.com/office/drawing/2014/main" id="{F5EB94D1-CFBE-4E1D-80F3-667614957476}"/>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99" name="AutoShape 992">
                  <a:extLst>
                    <a:ext uri="{FF2B5EF4-FFF2-40B4-BE49-F238E27FC236}">
                      <a16:creationId xmlns:a16="http://schemas.microsoft.com/office/drawing/2014/main" id="{D356551B-805E-4561-A0D8-B6C406AF409D}"/>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87" name="Rectangle 993">
                <a:extLst>
                  <a:ext uri="{FF2B5EF4-FFF2-40B4-BE49-F238E27FC236}">
                    <a16:creationId xmlns:a16="http://schemas.microsoft.com/office/drawing/2014/main" id="{A2FFF2EE-8E37-4F94-ABA0-2861086934D2}"/>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88" name="Freeform 994">
                <a:extLst>
                  <a:ext uri="{FF2B5EF4-FFF2-40B4-BE49-F238E27FC236}">
                    <a16:creationId xmlns:a16="http://schemas.microsoft.com/office/drawing/2014/main" id="{9A9C0932-2A1C-4A74-ACA0-647357B315C4}"/>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9" name="Freeform 995">
                <a:extLst>
                  <a:ext uri="{FF2B5EF4-FFF2-40B4-BE49-F238E27FC236}">
                    <a16:creationId xmlns:a16="http://schemas.microsoft.com/office/drawing/2014/main" id="{B79AFED1-BA34-4804-B9FF-8420EA826AAA}"/>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0" name="Oval 996">
                <a:extLst>
                  <a:ext uri="{FF2B5EF4-FFF2-40B4-BE49-F238E27FC236}">
                    <a16:creationId xmlns:a16="http://schemas.microsoft.com/office/drawing/2014/main" id="{A12B6E11-590C-43F4-ADD0-F63837E79ECE}"/>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91" name="Freeform 997">
                <a:extLst>
                  <a:ext uri="{FF2B5EF4-FFF2-40B4-BE49-F238E27FC236}">
                    <a16:creationId xmlns:a16="http://schemas.microsoft.com/office/drawing/2014/main" id="{8F3753DB-BEB1-477D-8F15-F6F6A075B195}"/>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2" name="AutoShape 998">
                <a:extLst>
                  <a:ext uri="{FF2B5EF4-FFF2-40B4-BE49-F238E27FC236}">
                    <a16:creationId xmlns:a16="http://schemas.microsoft.com/office/drawing/2014/main" id="{15038F21-99C2-471A-8A1C-914C89BECB0E}"/>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93" name="AutoShape 999">
                <a:extLst>
                  <a:ext uri="{FF2B5EF4-FFF2-40B4-BE49-F238E27FC236}">
                    <a16:creationId xmlns:a16="http://schemas.microsoft.com/office/drawing/2014/main" id="{9894C512-9043-4BEA-8344-76C5DF797CBC}"/>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94" name="Oval 1000">
                <a:extLst>
                  <a:ext uri="{FF2B5EF4-FFF2-40B4-BE49-F238E27FC236}">
                    <a16:creationId xmlns:a16="http://schemas.microsoft.com/office/drawing/2014/main" id="{9F885D16-B658-45D7-B60D-2E8088D20904}"/>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95" name="Oval 1001">
                <a:extLst>
                  <a:ext uri="{FF2B5EF4-FFF2-40B4-BE49-F238E27FC236}">
                    <a16:creationId xmlns:a16="http://schemas.microsoft.com/office/drawing/2014/main" id="{A97B495E-D9F4-4B23-8E18-4480E5D2D267}"/>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596" name="Oval 1002">
                <a:extLst>
                  <a:ext uri="{FF2B5EF4-FFF2-40B4-BE49-F238E27FC236}">
                    <a16:creationId xmlns:a16="http://schemas.microsoft.com/office/drawing/2014/main" id="{7F294575-0FB8-4A39-90D3-FBF6216BD6B0}"/>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97" name="Rectangle 1003">
                <a:extLst>
                  <a:ext uri="{FF2B5EF4-FFF2-40B4-BE49-F238E27FC236}">
                    <a16:creationId xmlns:a16="http://schemas.microsoft.com/office/drawing/2014/main" id="{C2DFDF41-385D-4439-977E-1C8476F1C797}"/>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pic>
          <p:nvPicPr>
            <p:cNvPr id="173" name="Picture 1005" descr="antenna_stylized">
              <a:extLst>
                <a:ext uri="{FF2B5EF4-FFF2-40B4-BE49-F238E27FC236}">
                  <a16:creationId xmlns:a16="http://schemas.microsoft.com/office/drawing/2014/main" id="{2D156E19-02D9-4826-BD45-1D3B812BC7A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 name="Picture 1006" descr="laptop_keyboard">
              <a:extLst>
                <a:ext uri="{FF2B5EF4-FFF2-40B4-BE49-F238E27FC236}">
                  <a16:creationId xmlns:a16="http://schemas.microsoft.com/office/drawing/2014/main" id="{B7D5BE86-618A-4275-A880-C6C335DC547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 name="Freeform 1007">
              <a:extLst>
                <a:ext uri="{FF2B5EF4-FFF2-40B4-BE49-F238E27FC236}">
                  <a16:creationId xmlns:a16="http://schemas.microsoft.com/office/drawing/2014/main" id="{673C5AE8-3FE8-420D-859B-CE3AA9E40AC1}"/>
                </a:ext>
              </a:extLst>
            </p:cNvPr>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76" name="Picture 1008" descr="screen">
              <a:extLst>
                <a:ext uri="{FF2B5EF4-FFF2-40B4-BE49-F238E27FC236}">
                  <a16:creationId xmlns:a16="http://schemas.microsoft.com/office/drawing/2014/main" id="{4F494668-0D8B-4EE7-A74A-78653E41A5A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 name="Freeform 1009">
              <a:extLst>
                <a:ext uri="{FF2B5EF4-FFF2-40B4-BE49-F238E27FC236}">
                  <a16:creationId xmlns:a16="http://schemas.microsoft.com/office/drawing/2014/main" id="{BF1D9F4C-03E3-440B-B116-540F4572D3F9}"/>
                </a:ext>
              </a:extLst>
            </p:cNvPr>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8" name="Freeform 1010">
              <a:extLst>
                <a:ext uri="{FF2B5EF4-FFF2-40B4-BE49-F238E27FC236}">
                  <a16:creationId xmlns:a16="http://schemas.microsoft.com/office/drawing/2014/main" id="{F7E9BD63-1658-4C78-8268-BD4E480D7FA3}"/>
                </a:ext>
              </a:extLst>
            </p:cNvPr>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9" name="Freeform 1011">
              <a:extLst>
                <a:ext uri="{FF2B5EF4-FFF2-40B4-BE49-F238E27FC236}">
                  <a16:creationId xmlns:a16="http://schemas.microsoft.com/office/drawing/2014/main" id="{27D1742C-6D70-4073-9FA7-FF2270105DCE}"/>
                </a:ext>
              </a:extLst>
            </p:cNvPr>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0" name="Freeform 1012">
              <a:extLst>
                <a:ext uri="{FF2B5EF4-FFF2-40B4-BE49-F238E27FC236}">
                  <a16:creationId xmlns:a16="http://schemas.microsoft.com/office/drawing/2014/main" id="{A7C7DAD2-456A-4CFA-B6B7-7EE5BC80D68F}"/>
                </a:ext>
              </a:extLst>
            </p:cNvPr>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1" name="Freeform 1013">
              <a:extLst>
                <a:ext uri="{FF2B5EF4-FFF2-40B4-BE49-F238E27FC236}">
                  <a16:creationId xmlns:a16="http://schemas.microsoft.com/office/drawing/2014/main" id="{FA101910-F0C1-47F5-90FC-E37623785839}"/>
                </a:ext>
              </a:extLst>
            </p:cNvPr>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2" name="Freeform 1014">
              <a:extLst>
                <a:ext uri="{FF2B5EF4-FFF2-40B4-BE49-F238E27FC236}">
                  <a16:creationId xmlns:a16="http://schemas.microsoft.com/office/drawing/2014/main" id="{C34EB604-EE0F-4333-A809-69D3DF3A34C2}"/>
                </a:ext>
              </a:extLst>
            </p:cNvPr>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83" name="Group 1015">
              <a:extLst>
                <a:ext uri="{FF2B5EF4-FFF2-40B4-BE49-F238E27FC236}">
                  <a16:creationId xmlns:a16="http://schemas.microsoft.com/office/drawing/2014/main" id="{7E17572A-3BE7-4005-A3DD-BE9C36A93003}"/>
                </a:ext>
              </a:extLst>
            </p:cNvPr>
            <p:cNvGrpSpPr>
              <a:grpSpLocks/>
            </p:cNvGrpSpPr>
            <p:nvPr/>
          </p:nvGrpSpPr>
          <p:grpSpPr bwMode="auto">
            <a:xfrm>
              <a:off x="5464285" y="2358039"/>
              <a:ext cx="98740" cy="36846"/>
              <a:chOff x="1740" y="2642"/>
              <a:chExt cx="752" cy="327"/>
            </a:xfrm>
          </p:grpSpPr>
          <p:sp>
            <p:nvSpPr>
              <p:cNvPr id="568" name="Freeform 1016">
                <a:extLst>
                  <a:ext uri="{FF2B5EF4-FFF2-40B4-BE49-F238E27FC236}">
                    <a16:creationId xmlns:a16="http://schemas.microsoft.com/office/drawing/2014/main" id="{ABFE5D0E-F7D3-4F0C-B8C4-6FF1D973D26A}"/>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9" name="Freeform 1017">
                <a:extLst>
                  <a:ext uri="{FF2B5EF4-FFF2-40B4-BE49-F238E27FC236}">
                    <a16:creationId xmlns:a16="http://schemas.microsoft.com/office/drawing/2014/main" id="{74A9090B-0DEC-47E9-A057-355E8DED1789}"/>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0" name="Freeform 1018">
                <a:extLst>
                  <a:ext uri="{FF2B5EF4-FFF2-40B4-BE49-F238E27FC236}">
                    <a16:creationId xmlns:a16="http://schemas.microsoft.com/office/drawing/2014/main" id="{6B42DB3B-79B4-431F-B367-CE628BA3F837}"/>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1" name="Freeform 1019">
                <a:extLst>
                  <a:ext uri="{FF2B5EF4-FFF2-40B4-BE49-F238E27FC236}">
                    <a16:creationId xmlns:a16="http://schemas.microsoft.com/office/drawing/2014/main" id="{2F9F69F9-94CB-4E41-9F4A-00134FC43C6E}"/>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2" name="Freeform 1020">
                <a:extLst>
                  <a:ext uri="{FF2B5EF4-FFF2-40B4-BE49-F238E27FC236}">
                    <a16:creationId xmlns:a16="http://schemas.microsoft.com/office/drawing/2014/main" id="{C7422FA4-91B0-4D37-990C-95488A14D1AC}"/>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 name="Freeform 1021">
                <a:extLst>
                  <a:ext uri="{FF2B5EF4-FFF2-40B4-BE49-F238E27FC236}">
                    <a16:creationId xmlns:a16="http://schemas.microsoft.com/office/drawing/2014/main" id="{620963FF-6576-4E73-8CCB-25539EE2613B}"/>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84" name="Freeform 1022">
              <a:extLst>
                <a:ext uri="{FF2B5EF4-FFF2-40B4-BE49-F238E27FC236}">
                  <a16:creationId xmlns:a16="http://schemas.microsoft.com/office/drawing/2014/main" id="{F598B637-E399-48CA-98EB-6C3AD03369E5}"/>
                </a:ext>
              </a:extLst>
            </p:cNvPr>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 name="Freeform 1023">
              <a:extLst>
                <a:ext uri="{FF2B5EF4-FFF2-40B4-BE49-F238E27FC236}">
                  <a16:creationId xmlns:a16="http://schemas.microsoft.com/office/drawing/2014/main" id="{53550A9E-E278-4936-95A3-6689AB74BD23}"/>
                </a:ext>
              </a:extLst>
            </p:cNvPr>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6" name="Freeform 1024">
              <a:extLst>
                <a:ext uri="{FF2B5EF4-FFF2-40B4-BE49-F238E27FC236}">
                  <a16:creationId xmlns:a16="http://schemas.microsoft.com/office/drawing/2014/main" id="{5D6D7336-5222-45F6-8808-F227D75E2721}"/>
                </a:ext>
              </a:extLst>
            </p:cNvPr>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7" name="Freeform 1025">
              <a:extLst>
                <a:ext uri="{FF2B5EF4-FFF2-40B4-BE49-F238E27FC236}">
                  <a16:creationId xmlns:a16="http://schemas.microsoft.com/office/drawing/2014/main" id="{FFBAEED2-AD82-48C5-ACA1-9C4881122C8F}"/>
                </a:ext>
              </a:extLst>
            </p:cNvPr>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8" name="Freeform 1026">
              <a:extLst>
                <a:ext uri="{FF2B5EF4-FFF2-40B4-BE49-F238E27FC236}">
                  <a16:creationId xmlns:a16="http://schemas.microsoft.com/office/drawing/2014/main" id="{73E1C032-E696-41BE-86A6-F85A93CDAE06}"/>
                </a:ext>
              </a:extLst>
            </p:cNvPr>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9" name="Freeform 1027">
              <a:extLst>
                <a:ext uri="{FF2B5EF4-FFF2-40B4-BE49-F238E27FC236}">
                  <a16:creationId xmlns:a16="http://schemas.microsoft.com/office/drawing/2014/main" id="{2B782F1F-EABE-4E82-9379-470898879E74}"/>
                </a:ext>
              </a:extLst>
            </p:cNvPr>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190" name="Picture 1030" descr="laptop_keyboard">
              <a:extLst>
                <a:ext uri="{FF2B5EF4-FFF2-40B4-BE49-F238E27FC236}">
                  <a16:creationId xmlns:a16="http://schemas.microsoft.com/office/drawing/2014/main" id="{8B70F22A-20C5-428E-8BEF-53B2B9FC1BC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1" name="Freeform 1031">
              <a:extLst>
                <a:ext uri="{FF2B5EF4-FFF2-40B4-BE49-F238E27FC236}">
                  <a16:creationId xmlns:a16="http://schemas.microsoft.com/office/drawing/2014/main" id="{DD184771-A9CC-4D42-8744-E8E508213CA1}"/>
                </a:ext>
              </a:extLst>
            </p:cNvPr>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92" name="Picture 1032" descr="screen">
              <a:extLst>
                <a:ext uri="{FF2B5EF4-FFF2-40B4-BE49-F238E27FC236}">
                  <a16:creationId xmlns:a16="http://schemas.microsoft.com/office/drawing/2014/main" id="{B5A96E1C-CC9B-49D0-8ED6-3E898C5144A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3" name="Freeform 1033">
              <a:extLst>
                <a:ext uri="{FF2B5EF4-FFF2-40B4-BE49-F238E27FC236}">
                  <a16:creationId xmlns:a16="http://schemas.microsoft.com/office/drawing/2014/main" id="{64084AB6-744C-4735-94E3-AEC7E8428CEE}"/>
                </a:ext>
              </a:extLst>
            </p:cNvPr>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 name="Freeform 1034">
              <a:extLst>
                <a:ext uri="{FF2B5EF4-FFF2-40B4-BE49-F238E27FC236}">
                  <a16:creationId xmlns:a16="http://schemas.microsoft.com/office/drawing/2014/main" id="{228E698B-FDCB-4D24-A40D-F79564704053}"/>
                </a:ext>
              </a:extLst>
            </p:cNvPr>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 name="Freeform 1035">
              <a:extLst>
                <a:ext uri="{FF2B5EF4-FFF2-40B4-BE49-F238E27FC236}">
                  <a16:creationId xmlns:a16="http://schemas.microsoft.com/office/drawing/2014/main" id="{557FCB1A-2F56-4B13-BDF3-4956AAE20416}"/>
                </a:ext>
              </a:extLst>
            </p:cNvPr>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 name="Freeform 1036">
              <a:extLst>
                <a:ext uri="{FF2B5EF4-FFF2-40B4-BE49-F238E27FC236}">
                  <a16:creationId xmlns:a16="http://schemas.microsoft.com/office/drawing/2014/main" id="{D320B4F2-0FBF-4DD8-8E2C-BBBFD1409CCD}"/>
                </a:ext>
              </a:extLst>
            </p:cNvPr>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 name="Freeform 1037">
              <a:extLst>
                <a:ext uri="{FF2B5EF4-FFF2-40B4-BE49-F238E27FC236}">
                  <a16:creationId xmlns:a16="http://schemas.microsoft.com/office/drawing/2014/main" id="{28191858-9AC7-40F5-8A37-7DD912BA4F1F}"/>
                </a:ext>
              </a:extLst>
            </p:cNvPr>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 name="Freeform 1038">
              <a:extLst>
                <a:ext uri="{FF2B5EF4-FFF2-40B4-BE49-F238E27FC236}">
                  <a16:creationId xmlns:a16="http://schemas.microsoft.com/office/drawing/2014/main" id="{D0ECA23A-31CD-4469-81C5-278BBC29A9D1}"/>
                </a:ext>
              </a:extLst>
            </p:cNvPr>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99" name="Group 1039">
              <a:extLst>
                <a:ext uri="{FF2B5EF4-FFF2-40B4-BE49-F238E27FC236}">
                  <a16:creationId xmlns:a16="http://schemas.microsoft.com/office/drawing/2014/main" id="{B2A05D1D-46A7-4765-BDE4-97C415C65D50}"/>
                </a:ext>
              </a:extLst>
            </p:cNvPr>
            <p:cNvGrpSpPr>
              <a:grpSpLocks/>
            </p:cNvGrpSpPr>
            <p:nvPr/>
          </p:nvGrpSpPr>
          <p:grpSpPr bwMode="auto">
            <a:xfrm>
              <a:off x="7019925" y="5800725"/>
              <a:ext cx="87313" cy="38100"/>
              <a:chOff x="1740" y="2642"/>
              <a:chExt cx="752" cy="327"/>
            </a:xfrm>
          </p:grpSpPr>
          <p:sp>
            <p:nvSpPr>
              <p:cNvPr id="562" name="Freeform 1040">
                <a:extLst>
                  <a:ext uri="{FF2B5EF4-FFF2-40B4-BE49-F238E27FC236}">
                    <a16:creationId xmlns:a16="http://schemas.microsoft.com/office/drawing/2014/main" id="{157B57EF-F3DC-4DAF-B2E8-16E69834D298}"/>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3" name="Freeform 1041">
                <a:extLst>
                  <a:ext uri="{FF2B5EF4-FFF2-40B4-BE49-F238E27FC236}">
                    <a16:creationId xmlns:a16="http://schemas.microsoft.com/office/drawing/2014/main" id="{BE5CE8AF-7498-4B2B-B897-CC4752BBFFAD}"/>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4" name="Freeform 1042">
                <a:extLst>
                  <a:ext uri="{FF2B5EF4-FFF2-40B4-BE49-F238E27FC236}">
                    <a16:creationId xmlns:a16="http://schemas.microsoft.com/office/drawing/2014/main" id="{3AD26122-F88B-4BBB-8DC6-C61CB0185DC9}"/>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5" name="Freeform 1043">
                <a:extLst>
                  <a:ext uri="{FF2B5EF4-FFF2-40B4-BE49-F238E27FC236}">
                    <a16:creationId xmlns:a16="http://schemas.microsoft.com/office/drawing/2014/main" id="{A55F86A6-76CB-471F-BA19-9B70C40723D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6" name="Freeform 1044">
                <a:extLst>
                  <a:ext uri="{FF2B5EF4-FFF2-40B4-BE49-F238E27FC236}">
                    <a16:creationId xmlns:a16="http://schemas.microsoft.com/office/drawing/2014/main" id="{8054F3FC-7112-446C-997D-B6779E72816C}"/>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7" name="Freeform 1045">
                <a:extLst>
                  <a:ext uri="{FF2B5EF4-FFF2-40B4-BE49-F238E27FC236}">
                    <a16:creationId xmlns:a16="http://schemas.microsoft.com/office/drawing/2014/main" id="{33955221-6A20-493A-9D84-E2C2041CAF87}"/>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00" name="Freeform 1046">
              <a:extLst>
                <a:ext uri="{FF2B5EF4-FFF2-40B4-BE49-F238E27FC236}">
                  <a16:creationId xmlns:a16="http://schemas.microsoft.com/office/drawing/2014/main" id="{9169187B-F47B-4415-9871-D22E40FC5730}"/>
                </a:ext>
              </a:extLst>
            </p:cNvPr>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1" name="Freeform 1047">
              <a:extLst>
                <a:ext uri="{FF2B5EF4-FFF2-40B4-BE49-F238E27FC236}">
                  <a16:creationId xmlns:a16="http://schemas.microsoft.com/office/drawing/2014/main" id="{C3F5A371-E7CD-4D45-8EAC-836374BE1E42}"/>
                </a:ext>
              </a:extLst>
            </p:cNvPr>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2" name="Freeform 1048">
              <a:extLst>
                <a:ext uri="{FF2B5EF4-FFF2-40B4-BE49-F238E27FC236}">
                  <a16:creationId xmlns:a16="http://schemas.microsoft.com/office/drawing/2014/main" id="{EC9CE525-29B5-4B13-B21D-52AA50AE6600}"/>
                </a:ext>
              </a:extLst>
            </p:cNvPr>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3" name="Freeform 1049">
              <a:extLst>
                <a:ext uri="{FF2B5EF4-FFF2-40B4-BE49-F238E27FC236}">
                  <a16:creationId xmlns:a16="http://schemas.microsoft.com/office/drawing/2014/main" id="{8BCBDC9D-2D81-43C2-ACBE-DA6EF6F37BC3}"/>
                </a:ext>
              </a:extLst>
            </p:cNvPr>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4" name="Freeform 1050">
              <a:extLst>
                <a:ext uri="{FF2B5EF4-FFF2-40B4-BE49-F238E27FC236}">
                  <a16:creationId xmlns:a16="http://schemas.microsoft.com/office/drawing/2014/main" id="{8043CD70-B794-48E0-BB1B-2C0A4E6FF99B}"/>
                </a:ext>
              </a:extLst>
            </p:cNvPr>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5" name="Freeform 1051">
              <a:extLst>
                <a:ext uri="{FF2B5EF4-FFF2-40B4-BE49-F238E27FC236}">
                  <a16:creationId xmlns:a16="http://schemas.microsoft.com/office/drawing/2014/main" id="{3CEBF30E-0183-48C6-A85F-EF845B5E2880}"/>
                </a:ext>
              </a:extLst>
            </p:cNvPr>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06" name="Group 2">
              <a:extLst>
                <a:ext uri="{FF2B5EF4-FFF2-40B4-BE49-F238E27FC236}">
                  <a16:creationId xmlns:a16="http://schemas.microsoft.com/office/drawing/2014/main" id="{6AF4171F-F197-4170-B9EC-442D27B9520D}"/>
                </a:ext>
              </a:extLst>
            </p:cNvPr>
            <p:cNvGrpSpPr>
              <a:grpSpLocks/>
            </p:cNvGrpSpPr>
            <p:nvPr/>
          </p:nvGrpSpPr>
          <p:grpSpPr bwMode="auto">
            <a:xfrm>
              <a:off x="5607050" y="3182938"/>
              <a:ext cx="317500" cy="246062"/>
              <a:chOff x="5581650" y="3128963"/>
              <a:chExt cx="423863" cy="320675"/>
            </a:xfrm>
          </p:grpSpPr>
          <p:pic>
            <p:nvPicPr>
              <p:cNvPr id="540" name="Picture 1054" descr="laptop_keyboard">
                <a:extLst>
                  <a:ext uri="{FF2B5EF4-FFF2-40B4-BE49-F238E27FC236}">
                    <a16:creationId xmlns:a16="http://schemas.microsoft.com/office/drawing/2014/main" id="{9BE9885E-92E2-49A5-8422-7E0CB653934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 name="Freeform 1055">
                <a:extLst>
                  <a:ext uri="{FF2B5EF4-FFF2-40B4-BE49-F238E27FC236}">
                    <a16:creationId xmlns:a16="http://schemas.microsoft.com/office/drawing/2014/main" id="{38BACEF6-CFFF-47D9-88E8-ECEE6312C963}"/>
                  </a:ext>
                </a:extLst>
              </p:cNvPr>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42" name="Picture 1056" descr="screen">
                <a:extLst>
                  <a:ext uri="{FF2B5EF4-FFF2-40B4-BE49-F238E27FC236}">
                    <a16:creationId xmlns:a16="http://schemas.microsoft.com/office/drawing/2014/main" id="{0077C39F-F643-4B79-A865-1BF7F6B2AE9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3" name="Freeform 1057">
                <a:extLst>
                  <a:ext uri="{FF2B5EF4-FFF2-40B4-BE49-F238E27FC236}">
                    <a16:creationId xmlns:a16="http://schemas.microsoft.com/office/drawing/2014/main" id="{7ED24666-C260-44F1-9011-5375AA412E08}"/>
                  </a:ext>
                </a:extLst>
              </p:cNvPr>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4" name="Freeform 1058">
                <a:extLst>
                  <a:ext uri="{FF2B5EF4-FFF2-40B4-BE49-F238E27FC236}">
                    <a16:creationId xmlns:a16="http://schemas.microsoft.com/office/drawing/2014/main" id="{6BDB73FC-8606-460D-BCC5-753B99CC1BA8}"/>
                  </a:ext>
                </a:extLst>
              </p:cNvPr>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5" name="Freeform 1059">
                <a:extLst>
                  <a:ext uri="{FF2B5EF4-FFF2-40B4-BE49-F238E27FC236}">
                    <a16:creationId xmlns:a16="http://schemas.microsoft.com/office/drawing/2014/main" id="{3ADFB6EE-CBD0-4EEC-8DCC-D11842492023}"/>
                  </a:ext>
                </a:extLst>
              </p:cNvPr>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6" name="Freeform 1060">
                <a:extLst>
                  <a:ext uri="{FF2B5EF4-FFF2-40B4-BE49-F238E27FC236}">
                    <a16:creationId xmlns:a16="http://schemas.microsoft.com/office/drawing/2014/main" id="{584EC7F5-75E6-4981-A52D-F03FD115530E}"/>
                  </a:ext>
                </a:extLst>
              </p:cNvPr>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7" name="Freeform 1061">
                <a:extLst>
                  <a:ext uri="{FF2B5EF4-FFF2-40B4-BE49-F238E27FC236}">
                    <a16:creationId xmlns:a16="http://schemas.microsoft.com/office/drawing/2014/main" id="{B2347F9A-1410-48A7-8B56-A11D9E56EB8B}"/>
                  </a:ext>
                </a:extLst>
              </p:cNvPr>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8" name="Freeform 1062">
                <a:extLst>
                  <a:ext uri="{FF2B5EF4-FFF2-40B4-BE49-F238E27FC236}">
                    <a16:creationId xmlns:a16="http://schemas.microsoft.com/office/drawing/2014/main" id="{8DA3A811-BC42-42D0-844A-E7DF9F7A5A11}"/>
                  </a:ext>
                </a:extLst>
              </p:cNvPr>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49" name="Group 1063">
                <a:extLst>
                  <a:ext uri="{FF2B5EF4-FFF2-40B4-BE49-F238E27FC236}">
                    <a16:creationId xmlns:a16="http://schemas.microsoft.com/office/drawing/2014/main" id="{151FF3B0-6336-4102-893A-CF4445250B4A}"/>
                  </a:ext>
                </a:extLst>
              </p:cNvPr>
              <p:cNvGrpSpPr>
                <a:grpSpLocks/>
              </p:cNvGrpSpPr>
              <p:nvPr/>
            </p:nvGrpSpPr>
            <p:grpSpPr bwMode="auto">
              <a:xfrm>
                <a:off x="5695950" y="3355975"/>
                <a:ext cx="80963" cy="38100"/>
                <a:chOff x="1740" y="2642"/>
                <a:chExt cx="752" cy="327"/>
              </a:xfrm>
            </p:grpSpPr>
            <p:sp>
              <p:nvSpPr>
                <p:cNvPr id="556" name="Freeform 1064">
                  <a:extLst>
                    <a:ext uri="{FF2B5EF4-FFF2-40B4-BE49-F238E27FC236}">
                      <a16:creationId xmlns:a16="http://schemas.microsoft.com/office/drawing/2014/main" id="{7395593B-5BA2-4ECB-A4E0-9F273B0C51C5}"/>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7" name="Freeform 1065">
                  <a:extLst>
                    <a:ext uri="{FF2B5EF4-FFF2-40B4-BE49-F238E27FC236}">
                      <a16:creationId xmlns:a16="http://schemas.microsoft.com/office/drawing/2014/main" id="{2C2F6292-654C-41AF-9FEA-1CF8356A3B9D}"/>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8" name="Freeform 1066">
                  <a:extLst>
                    <a:ext uri="{FF2B5EF4-FFF2-40B4-BE49-F238E27FC236}">
                      <a16:creationId xmlns:a16="http://schemas.microsoft.com/office/drawing/2014/main" id="{F96E760C-D772-4504-AE3B-F7E113181A31}"/>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9" name="Freeform 1067">
                  <a:extLst>
                    <a:ext uri="{FF2B5EF4-FFF2-40B4-BE49-F238E27FC236}">
                      <a16:creationId xmlns:a16="http://schemas.microsoft.com/office/drawing/2014/main" id="{B0AB61F0-3B92-4091-B2A8-2A5944712FDB}"/>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0" name="Freeform 1068">
                  <a:extLst>
                    <a:ext uri="{FF2B5EF4-FFF2-40B4-BE49-F238E27FC236}">
                      <a16:creationId xmlns:a16="http://schemas.microsoft.com/office/drawing/2014/main" id="{B54AEC47-1B8C-40BF-84EC-E56D27460136}"/>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1" name="Freeform 1069">
                  <a:extLst>
                    <a:ext uri="{FF2B5EF4-FFF2-40B4-BE49-F238E27FC236}">
                      <a16:creationId xmlns:a16="http://schemas.microsoft.com/office/drawing/2014/main" id="{2C6C4DCC-D814-4DF1-AB7D-CFF7546648FC}"/>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550" name="Freeform 1070">
                <a:extLst>
                  <a:ext uri="{FF2B5EF4-FFF2-40B4-BE49-F238E27FC236}">
                    <a16:creationId xmlns:a16="http://schemas.microsoft.com/office/drawing/2014/main" id="{72F1A12C-E218-4DB9-8251-B48BECAB7CC7}"/>
                  </a:ext>
                </a:extLst>
              </p:cNvPr>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1" name="Freeform 1071">
                <a:extLst>
                  <a:ext uri="{FF2B5EF4-FFF2-40B4-BE49-F238E27FC236}">
                    <a16:creationId xmlns:a16="http://schemas.microsoft.com/office/drawing/2014/main" id="{1A64C4BA-244D-476F-B21B-85D59A3E791E}"/>
                  </a:ext>
                </a:extLst>
              </p:cNvPr>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2" name="Freeform 1072">
                <a:extLst>
                  <a:ext uri="{FF2B5EF4-FFF2-40B4-BE49-F238E27FC236}">
                    <a16:creationId xmlns:a16="http://schemas.microsoft.com/office/drawing/2014/main" id="{19C6CEA6-52AD-4CCE-8FAA-15FD01A9E75C}"/>
                  </a:ext>
                </a:extLst>
              </p:cNvPr>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3" name="Freeform 1073">
                <a:extLst>
                  <a:ext uri="{FF2B5EF4-FFF2-40B4-BE49-F238E27FC236}">
                    <a16:creationId xmlns:a16="http://schemas.microsoft.com/office/drawing/2014/main" id="{55D178E8-E340-4BB3-8F02-65874FD88DDB}"/>
                  </a:ext>
                </a:extLst>
              </p:cNvPr>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4" name="Freeform 1074">
                <a:extLst>
                  <a:ext uri="{FF2B5EF4-FFF2-40B4-BE49-F238E27FC236}">
                    <a16:creationId xmlns:a16="http://schemas.microsoft.com/office/drawing/2014/main" id="{FB69F3F3-FD61-4C1E-A77B-841256EDA3B1}"/>
                  </a:ext>
                </a:extLst>
              </p:cNvPr>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5" name="Freeform 1075">
                <a:extLst>
                  <a:ext uri="{FF2B5EF4-FFF2-40B4-BE49-F238E27FC236}">
                    <a16:creationId xmlns:a16="http://schemas.microsoft.com/office/drawing/2014/main" id="{8E22708A-B8D0-4963-94D6-93EC606DF0B3}"/>
                  </a:ext>
                </a:extLst>
              </p:cNvPr>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207" name="Picture 1077" descr="desktop_computer_stylized_medium">
              <a:extLst>
                <a:ext uri="{FF2B5EF4-FFF2-40B4-BE49-F238E27FC236}">
                  <a16:creationId xmlns:a16="http://schemas.microsoft.com/office/drawing/2014/main" id="{7F112D38-128F-43CB-81B0-05B14D52B90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 name="Freeform 1078">
              <a:extLst>
                <a:ext uri="{FF2B5EF4-FFF2-40B4-BE49-F238E27FC236}">
                  <a16:creationId xmlns:a16="http://schemas.microsoft.com/office/drawing/2014/main" id="{E168651D-CEA6-4957-82E9-444606104A8D}"/>
                </a:ext>
              </a:extLst>
            </p:cNvPr>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pic>
          <p:nvPicPr>
            <p:cNvPr id="209" name="Picture 1081" descr="laptop_keyboard">
              <a:extLst>
                <a:ext uri="{FF2B5EF4-FFF2-40B4-BE49-F238E27FC236}">
                  <a16:creationId xmlns:a16="http://schemas.microsoft.com/office/drawing/2014/main" id="{94BB23F4-AF4D-4602-8B07-24110B47D39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0" name="Freeform 1082">
              <a:extLst>
                <a:ext uri="{FF2B5EF4-FFF2-40B4-BE49-F238E27FC236}">
                  <a16:creationId xmlns:a16="http://schemas.microsoft.com/office/drawing/2014/main" id="{82FFEDC9-F57E-4A28-8C3A-6732BE33197F}"/>
                </a:ext>
              </a:extLst>
            </p:cNvPr>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211" name="Picture 1083" descr="screen">
              <a:extLst>
                <a:ext uri="{FF2B5EF4-FFF2-40B4-BE49-F238E27FC236}">
                  <a16:creationId xmlns:a16="http://schemas.microsoft.com/office/drawing/2014/main" id="{886DBEC9-3854-495A-9562-682E211A566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 name="Freeform 1084">
              <a:extLst>
                <a:ext uri="{FF2B5EF4-FFF2-40B4-BE49-F238E27FC236}">
                  <a16:creationId xmlns:a16="http://schemas.microsoft.com/office/drawing/2014/main" id="{F2BE749B-F843-4D4E-A6D4-BEA68189DD4B}"/>
                </a:ext>
              </a:extLst>
            </p:cNvPr>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3" name="Freeform 1085">
              <a:extLst>
                <a:ext uri="{FF2B5EF4-FFF2-40B4-BE49-F238E27FC236}">
                  <a16:creationId xmlns:a16="http://schemas.microsoft.com/office/drawing/2014/main" id="{6643A3FD-63BE-47BC-B6F5-78F8863166D1}"/>
                </a:ext>
              </a:extLst>
            </p:cNvPr>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4" name="Freeform 1086">
              <a:extLst>
                <a:ext uri="{FF2B5EF4-FFF2-40B4-BE49-F238E27FC236}">
                  <a16:creationId xmlns:a16="http://schemas.microsoft.com/office/drawing/2014/main" id="{4522808F-264C-4FFC-BF04-4957D277B9F5}"/>
                </a:ext>
              </a:extLst>
            </p:cNvPr>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5" name="Freeform 1087">
              <a:extLst>
                <a:ext uri="{FF2B5EF4-FFF2-40B4-BE49-F238E27FC236}">
                  <a16:creationId xmlns:a16="http://schemas.microsoft.com/office/drawing/2014/main" id="{350511A9-6C6C-4A31-A74D-86B252022F43}"/>
                </a:ext>
              </a:extLst>
            </p:cNvPr>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6" name="Freeform 1088">
              <a:extLst>
                <a:ext uri="{FF2B5EF4-FFF2-40B4-BE49-F238E27FC236}">
                  <a16:creationId xmlns:a16="http://schemas.microsoft.com/office/drawing/2014/main" id="{AA11A4AD-6640-40F5-9DA5-1F392CF3CA50}"/>
                </a:ext>
              </a:extLst>
            </p:cNvPr>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 name="Freeform 1089">
              <a:extLst>
                <a:ext uri="{FF2B5EF4-FFF2-40B4-BE49-F238E27FC236}">
                  <a16:creationId xmlns:a16="http://schemas.microsoft.com/office/drawing/2014/main" id="{901AEFB6-BE1E-442D-9093-425F92AB9BF8}"/>
                </a:ext>
              </a:extLst>
            </p:cNvPr>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18" name="Group 1090">
              <a:extLst>
                <a:ext uri="{FF2B5EF4-FFF2-40B4-BE49-F238E27FC236}">
                  <a16:creationId xmlns:a16="http://schemas.microsoft.com/office/drawing/2014/main" id="{6E130316-1DAB-4FB3-B69A-83614E21F499}"/>
                </a:ext>
              </a:extLst>
            </p:cNvPr>
            <p:cNvGrpSpPr>
              <a:grpSpLocks/>
            </p:cNvGrpSpPr>
            <p:nvPr/>
          </p:nvGrpSpPr>
          <p:grpSpPr bwMode="auto">
            <a:xfrm>
              <a:off x="7451725" y="5737225"/>
              <a:ext cx="87313" cy="38100"/>
              <a:chOff x="1740" y="2642"/>
              <a:chExt cx="752" cy="327"/>
            </a:xfrm>
          </p:grpSpPr>
          <p:sp>
            <p:nvSpPr>
              <p:cNvPr id="534" name="Freeform 1091">
                <a:extLst>
                  <a:ext uri="{FF2B5EF4-FFF2-40B4-BE49-F238E27FC236}">
                    <a16:creationId xmlns:a16="http://schemas.microsoft.com/office/drawing/2014/main" id="{1F2D58C7-B2DE-4536-9E54-7B5113F43E1A}"/>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5" name="Freeform 1092">
                <a:extLst>
                  <a:ext uri="{FF2B5EF4-FFF2-40B4-BE49-F238E27FC236}">
                    <a16:creationId xmlns:a16="http://schemas.microsoft.com/office/drawing/2014/main" id="{9161CBB6-F5C9-412F-B535-93109EF2EE12}"/>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6" name="Freeform 1093">
                <a:extLst>
                  <a:ext uri="{FF2B5EF4-FFF2-40B4-BE49-F238E27FC236}">
                    <a16:creationId xmlns:a16="http://schemas.microsoft.com/office/drawing/2014/main" id="{512E66AD-5136-4A97-97BD-2B2E65CF8ADF}"/>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7" name="Freeform 1094">
                <a:extLst>
                  <a:ext uri="{FF2B5EF4-FFF2-40B4-BE49-F238E27FC236}">
                    <a16:creationId xmlns:a16="http://schemas.microsoft.com/office/drawing/2014/main" id="{2428F811-17DA-49F3-A568-E8A67CBE6FEC}"/>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8" name="Freeform 1095">
                <a:extLst>
                  <a:ext uri="{FF2B5EF4-FFF2-40B4-BE49-F238E27FC236}">
                    <a16:creationId xmlns:a16="http://schemas.microsoft.com/office/drawing/2014/main" id="{C6539AD4-1DFC-4CA6-8B3A-64E03FB41DF1}"/>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9" name="Freeform 1096">
                <a:extLst>
                  <a:ext uri="{FF2B5EF4-FFF2-40B4-BE49-F238E27FC236}">
                    <a16:creationId xmlns:a16="http://schemas.microsoft.com/office/drawing/2014/main" id="{EC3C1CB5-C5AA-42F3-B5ED-E60A7CB36984}"/>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19" name="Freeform 1097">
              <a:extLst>
                <a:ext uri="{FF2B5EF4-FFF2-40B4-BE49-F238E27FC236}">
                  <a16:creationId xmlns:a16="http://schemas.microsoft.com/office/drawing/2014/main" id="{2A23B819-559B-47E2-9A92-08364ED118BB}"/>
                </a:ext>
              </a:extLst>
            </p:cNvPr>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0" name="Freeform 1098">
              <a:extLst>
                <a:ext uri="{FF2B5EF4-FFF2-40B4-BE49-F238E27FC236}">
                  <a16:creationId xmlns:a16="http://schemas.microsoft.com/office/drawing/2014/main" id="{8DE2107C-4523-434A-88D8-29369DF03F97}"/>
                </a:ext>
              </a:extLst>
            </p:cNvPr>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 name="Freeform 1099">
              <a:extLst>
                <a:ext uri="{FF2B5EF4-FFF2-40B4-BE49-F238E27FC236}">
                  <a16:creationId xmlns:a16="http://schemas.microsoft.com/office/drawing/2014/main" id="{BD7F8999-BB10-47B8-8616-5218F941845A}"/>
                </a:ext>
              </a:extLst>
            </p:cNvPr>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2" name="Freeform 1100">
              <a:extLst>
                <a:ext uri="{FF2B5EF4-FFF2-40B4-BE49-F238E27FC236}">
                  <a16:creationId xmlns:a16="http://schemas.microsoft.com/office/drawing/2014/main" id="{11F3AD4B-0587-4ECC-B3E5-966BC511C059}"/>
                </a:ext>
              </a:extLst>
            </p:cNvPr>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3" name="Freeform 1101">
              <a:extLst>
                <a:ext uri="{FF2B5EF4-FFF2-40B4-BE49-F238E27FC236}">
                  <a16:creationId xmlns:a16="http://schemas.microsoft.com/office/drawing/2014/main" id="{EE4B2A7B-4057-42A1-97BC-8E0933EC7124}"/>
                </a:ext>
              </a:extLst>
            </p:cNvPr>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4" name="Freeform 1102">
              <a:extLst>
                <a:ext uri="{FF2B5EF4-FFF2-40B4-BE49-F238E27FC236}">
                  <a16:creationId xmlns:a16="http://schemas.microsoft.com/office/drawing/2014/main" id="{FED88B88-9ACD-4F14-9BAB-944024EA3531}"/>
                </a:ext>
              </a:extLst>
            </p:cNvPr>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25" name="Group 1103">
              <a:extLst>
                <a:ext uri="{FF2B5EF4-FFF2-40B4-BE49-F238E27FC236}">
                  <a16:creationId xmlns:a16="http://schemas.microsoft.com/office/drawing/2014/main" id="{68EBA7BE-EB9D-46FB-B262-84DFFC7BD130}"/>
                </a:ext>
              </a:extLst>
            </p:cNvPr>
            <p:cNvGrpSpPr>
              <a:grpSpLocks/>
            </p:cNvGrpSpPr>
            <p:nvPr/>
          </p:nvGrpSpPr>
          <p:grpSpPr bwMode="auto">
            <a:xfrm>
              <a:off x="6351588" y="2493963"/>
              <a:ext cx="390525" cy="169862"/>
              <a:chOff x="4650" y="1129"/>
              <a:chExt cx="246" cy="95"/>
            </a:xfrm>
          </p:grpSpPr>
          <p:sp>
            <p:nvSpPr>
              <p:cNvPr id="526" name="Oval 407">
                <a:extLst>
                  <a:ext uri="{FF2B5EF4-FFF2-40B4-BE49-F238E27FC236}">
                    <a16:creationId xmlns:a16="http://schemas.microsoft.com/office/drawing/2014/main" id="{941AE855-4FF7-4789-A0E2-5E51C97C4C84}"/>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27" name="Rectangle 410">
                <a:extLst>
                  <a:ext uri="{FF2B5EF4-FFF2-40B4-BE49-F238E27FC236}">
                    <a16:creationId xmlns:a16="http://schemas.microsoft.com/office/drawing/2014/main" id="{C87BC476-9F50-4F25-95F6-A557B3FFE801}"/>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28" name="Oval 411">
                <a:extLst>
                  <a:ext uri="{FF2B5EF4-FFF2-40B4-BE49-F238E27FC236}">
                    <a16:creationId xmlns:a16="http://schemas.microsoft.com/office/drawing/2014/main" id="{E045CBB6-7E85-43FB-92C1-97776CACC1DC}"/>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29" name="Group 1107">
                <a:extLst>
                  <a:ext uri="{FF2B5EF4-FFF2-40B4-BE49-F238E27FC236}">
                    <a16:creationId xmlns:a16="http://schemas.microsoft.com/office/drawing/2014/main" id="{1E985FA6-1CA9-4792-9013-8564CA4B17A2}"/>
                  </a:ext>
                </a:extLst>
              </p:cNvPr>
              <p:cNvGrpSpPr>
                <a:grpSpLocks/>
              </p:cNvGrpSpPr>
              <p:nvPr/>
            </p:nvGrpSpPr>
            <p:grpSpPr bwMode="auto">
              <a:xfrm>
                <a:off x="4699" y="1145"/>
                <a:ext cx="138" cy="29"/>
                <a:chOff x="2468" y="1332"/>
                <a:chExt cx="310" cy="60"/>
              </a:xfrm>
            </p:grpSpPr>
            <p:sp>
              <p:nvSpPr>
                <p:cNvPr id="532" name="Freeform 1108">
                  <a:extLst>
                    <a:ext uri="{FF2B5EF4-FFF2-40B4-BE49-F238E27FC236}">
                      <a16:creationId xmlns:a16="http://schemas.microsoft.com/office/drawing/2014/main" id="{BA54E9DA-43A4-474D-9B01-58656866944A}"/>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3" name="Freeform 1109">
                  <a:extLst>
                    <a:ext uri="{FF2B5EF4-FFF2-40B4-BE49-F238E27FC236}">
                      <a16:creationId xmlns:a16="http://schemas.microsoft.com/office/drawing/2014/main" id="{C71F76B2-70CE-4478-A491-F9E99EEC5CC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30" name="Line 1110">
                <a:extLst>
                  <a:ext uri="{FF2B5EF4-FFF2-40B4-BE49-F238E27FC236}">
                    <a16:creationId xmlns:a16="http://schemas.microsoft.com/office/drawing/2014/main" id="{227ABC5A-D2A7-4F36-8247-65A4CB7B5E07}"/>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1" name="Line 1111">
                <a:extLst>
                  <a:ext uri="{FF2B5EF4-FFF2-40B4-BE49-F238E27FC236}">
                    <a16:creationId xmlns:a16="http://schemas.microsoft.com/office/drawing/2014/main" id="{ED1B1EFF-96D7-490D-9F34-8419E5C1F01E}"/>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26" name="Group 1112">
              <a:extLst>
                <a:ext uri="{FF2B5EF4-FFF2-40B4-BE49-F238E27FC236}">
                  <a16:creationId xmlns:a16="http://schemas.microsoft.com/office/drawing/2014/main" id="{D4AC5977-1F6A-4292-84A1-2BCE35EBAAC6}"/>
                </a:ext>
              </a:extLst>
            </p:cNvPr>
            <p:cNvGrpSpPr>
              <a:grpSpLocks/>
            </p:cNvGrpSpPr>
            <p:nvPr/>
          </p:nvGrpSpPr>
          <p:grpSpPr bwMode="auto">
            <a:xfrm>
              <a:off x="6051550" y="3641725"/>
              <a:ext cx="390525" cy="169863"/>
              <a:chOff x="4650" y="1129"/>
              <a:chExt cx="246" cy="95"/>
            </a:xfrm>
          </p:grpSpPr>
          <p:sp>
            <p:nvSpPr>
              <p:cNvPr id="518" name="Oval 407">
                <a:extLst>
                  <a:ext uri="{FF2B5EF4-FFF2-40B4-BE49-F238E27FC236}">
                    <a16:creationId xmlns:a16="http://schemas.microsoft.com/office/drawing/2014/main" id="{CC6F57CB-BAF4-47B9-BBCD-EBA8A457EDD8}"/>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19" name="Rectangle 410">
                <a:extLst>
                  <a:ext uri="{FF2B5EF4-FFF2-40B4-BE49-F238E27FC236}">
                    <a16:creationId xmlns:a16="http://schemas.microsoft.com/office/drawing/2014/main" id="{E582DD72-10C0-4630-813D-E66BAAC08718}"/>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20" name="Oval 411">
                <a:extLst>
                  <a:ext uri="{FF2B5EF4-FFF2-40B4-BE49-F238E27FC236}">
                    <a16:creationId xmlns:a16="http://schemas.microsoft.com/office/drawing/2014/main" id="{94B700A6-81AF-4F91-867A-87CB9884C94F}"/>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21" name="Group 1116">
                <a:extLst>
                  <a:ext uri="{FF2B5EF4-FFF2-40B4-BE49-F238E27FC236}">
                    <a16:creationId xmlns:a16="http://schemas.microsoft.com/office/drawing/2014/main" id="{EB7963AE-B28E-45A7-81E5-0A05CD98C9B8}"/>
                  </a:ext>
                </a:extLst>
              </p:cNvPr>
              <p:cNvGrpSpPr>
                <a:grpSpLocks/>
              </p:cNvGrpSpPr>
              <p:nvPr/>
            </p:nvGrpSpPr>
            <p:grpSpPr bwMode="auto">
              <a:xfrm>
                <a:off x="4699" y="1145"/>
                <a:ext cx="138" cy="29"/>
                <a:chOff x="2468" y="1332"/>
                <a:chExt cx="310" cy="60"/>
              </a:xfrm>
            </p:grpSpPr>
            <p:sp>
              <p:nvSpPr>
                <p:cNvPr id="524" name="Freeform 1117">
                  <a:extLst>
                    <a:ext uri="{FF2B5EF4-FFF2-40B4-BE49-F238E27FC236}">
                      <a16:creationId xmlns:a16="http://schemas.microsoft.com/office/drawing/2014/main" id="{5FDB2206-1BA6-4F81-A5F3-A04842C26D8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5" name="Freeform 1118">
                  <a:extLst>
                    <a:ext uri="{FF2B5EF4-FFF2-40B4-BE49-F238E27FC236}">
                      <a16:creationId xmlns:a16="http://schemas.microsoft.com/office/drawing/2014/main" id="{E6781613-3E77-4C33-A9C1-2F1584600F8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22" name="Line 1119">
                <a:extLst>
                  <a:ext uri="{FF2B5EF4-FFF2-40B4-BE49-F238E27FC236}">
                    <a16:creationId xmlns:a16="http://schemas.microsoft.com/office/drawing/2014/main" id="{F3A24ECD-2AB6-4667-9AD2-FE3E49C7DDD9}"/>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 name="Line 1120">
                <a:extLst>
                  <a:ext uri="{FF2B5EF4-FFF2-40B4-BE49-F238E27FC236}">
                    <a16:creationId xmlns:a16="http://schemas.microsoft.com/office/drawing/2014/main" id="{0428BB15-8A7A-4EF9-8B1F-E9C441F2746D}"/>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27" name="Group 1121">
              <a:extLst>
                <a:ext uri="{FF2B5EF4-FFF2-40B4-BE49-F238E27FC236}">
                  <a16:creationId xmlns:a16="http://schemas.microsoft.com/office/drawing/2014/main" id="{3EFDF4D2-3B67-4D52-96E5-D203D602AAB5}"/>
                </a:ext>
              </a:extLst>
            </p:cNvPr>
            <p:cNvGrpSpPr>
              <a:grpSpLocks/>
            </p:cNvGrpSpPr>
            <p:nvPr/>
          </p:nvGrpSpPr>
          <p:grpSpPr bwMode="auto">
            <a:xfrm>
              <a:off x="6248400" y="4852988"/>
              <a:ext cx="617538" cy="247650"/>
              <a:chOff x="2356" y="1300"/>
              <a:chExt cx="555" cy="194"/>
            </a:xfrm>
          </p:grpSpPr>
          <p:sp>
            <p:nvSpPr>
              <p:cNvPr id="510" name="Oval 407">
                <a:extLst>
                  <a:ext uri="{FF2B5EF4-FFF2-40B4-BE49-F238E27FC236}">
                    <a16:creationId xmlns:a16="http://schemas.microsoft.com/office/drawing/2014/main" id="{E0BED710-BF77-487D-A120-C7A4C01BC127}"/>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11" name="Rectangle 410">
                <a:extLst>
                  <a:ext uri="{FF2B5EF4-FFF2-40B4-BE49-F238E27FC236}">
                    <a16:creationId xmlns:a16="http://schemas.microsoft.com/office/drawing/2014/main" id="{98D46434-2B16-44AD-A694-BD9EA790AD6C}"/>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12" name="Oval 411">
                <a:extLst>
                  <a:ext uri="{FF2B5EF4-FFF2-40B4-BE49-F238E27FC236}">
                    <a16:creationId xmlns:a16="http://schemas.microsoft.com/office/drawing/2014/main" id="{069AA1E7-9E71-4BAE-89A6-B65F837B15CB}"/>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13" name="Group 1125">
                <a:extLst>
                  <a:ext uri="{FF2B5EF4-FFF2-40B4-BE49-F238E27FC236}">
                    <a16:creationId xmlns:a16="http://schemas.microsoft.com/office/drawing/2014/main" id="{26EAE0CB-B457-47F3-9F49-277A95961FB5}"/>
                  </a:ext>
                </a:extLst>
              </p:cNvPr>
              <p:cNvGrpSpPr>
                <a:grpSpLocks/>
              </p:cNvGrpSpPr>
              <p:nvPr/>
            </p:nvGrpSpPr>
            <p:grpSpPr bwMode="auto">
              <a:xfrm>
                <a:off x="2468" y="1332"/>
                <a:ext cx="310" cy="60"/>
                <a:chOff x="2468" y="1332"/>
                <a:chExt cx="310" cy="60"/>
              </a:xfrm>
            </p:grpSpPr>
            <p:sp>
              <p:nvSpPr>
                <p:cNvPr id="516" name="Freeform 1126">
                  <a:extLst>
                    <a:ext uri="{FF2B5EF4-FFF2-40B4-BE49-F238E27FC236}">
                      <a16:creationId xmlns:a16="http://schemas.microsoft.com/office/drawing/2014/main" id="{F2B2B916-B563-4ECF-B646-3B2A631AEBDA}"/>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7" name="Freeform 1127">
                  <a:extLst>
                    <a:ext uri="{FF2B5EF4-FFF2-40B4-BE49-F238E27FC236}">
                      <a16:creationId xmlns:a16="http://schemas.microsoft.com/office/drawing/2014/main" id="{61A9AC67-C317-4C93-815B-D3F53EFFFDD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14" name="Line 1128">
                <a:extLst>
                  <a:ext uri="{FF2B5EF4-FFF2-40B4-BE49-F238E27FC236}">
                    <a16:creationId xmlns:a16="http://schemas.microsoft.com/office/drawing/2014/main" id="{29134D95-FEEF-4296-B3F5-70AE5984C832}"/>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5" name="Line 1129">
                <a:extLst>
                  <a:ext uri="{FF2B5EF4-FFF2-40B4-BE49-F238E27FC236}">
                    <a16:creationId xmlns:a16="http://schemas.microsoft.com/office/drawing/2014/main" id="{90F50727-DAB5-4A1F-A328-EDD908FD5D17}"/>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28" name="Group 1130">
              <a:extLst>
                <a:ext uri="{FF2B5EF4-FFF2-40B4-BE49-F238E27FC236}">
                  <a16:creationId xmlns:a16="http://schemas.microsoft.com/office/drawing/2014/main" id="{94E99817-D60F-44AB-841C-FE36A38865CD}"/>
                </a:ext>
              </a:extLst>
            </p:cNvPr>
            <p:cNvGrpSpPr>
              <a:grpSpLocks/>
            </p:cNvGrpSpPr>
            <p:nvPr/>
          </p:nvGrpSpPr>
          <p:grpSpPr bwMode="auto">
            <a:xfrm>
              <a:off x="6969125" y="4510088"/>
              <a:ext cx="617538" cy="247650"/>
              <a:chOff x="2356" y="1300"/>
              <a:chExt cx="555" cy="194"/>
            </a:xfrm>
          </p:grpSpPr>
          <p:sp>
            <p:nvSpPr>
              <p:cNvPr id="502" name="Oval 407">
                <a:extLst>
                  <a:ext uri="{FF2B5EF4-FFF2-40B4-BE49-F238E27FC236}">
                    <a16:creationId xmlns:a16="http://schemas.microsoft.com/office/drawing/2014/main" id="{3A91D6FB-6B8A-4BA2-92DB-0E251B0F7CE2}"/>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03" name="Rectangle 410">
                <a:extLst>
                  <a:ext uri="{FF2B5EF4-FFF2-40B4-BE49-F238E27FC236}">
                    <a16:creationId xmlns:a16="http://schemas.microsoft.com/office/drawing/2014/main" id="{DF16883A-DB8B-4A48-9A0E-C2768A9A7CA9}"/>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04" name="Oval 411">
                <a:extLst>
                  <a:ext uri="{FF2B5EF4-FFF2-40B4-BE49-F238E27FC236}">
                    <a16:creationId xmlns:a16="http://schemas.microsoft.com/office/drawing/2014/main" id="{87344077-0505-4AC6-A122-4603F17BE40B}"/>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05" name="Group 1134">
                <a:extLst>
                  <a:ext uri="{FF2B5EF4-FFF2-40B4-BE49-F238E27FC236}">
                    <a16:creationId xmlns:a16="http://schemas.microsoft.com/office/drawing/2014/main" id="{86BA9D4E-59DE-44F7-8850-B3D8EFEFFFA6}"/>
                  </a:ext>
                </a:extLst>
              </p:cNvPr>
              <p:cNvGrpSpPr>
                <a:grpSpLocks/>
              </p:cNvGrpSpPr>
              <p:nvPr/>
            </p:nvGrpSpPr>
            <p:grpSpPr bwMode="auto">
              <a:xfrm>
                <a:off x="2468" y="1332"/>
                <a:ext cx="310" cy="60"/>
                <a:chOff x="2468" y="1332"/>
                <a:chExt cx="310" cy="60"/>
              </a:xfrm>
            </p:grpSpPr>
            <p:sp>
              <p:nvSpPr>
                <p:cNvPr id="508" name="Freeform 1135">
                  <a:extLst>
                    <a:ext uri="{FF2B5EF4-FFF2-40B4-BE49-F238E27FC236}">
                      <a16:creationId xmlns:a16="http://schemas.microsoft.com/office/drawing/2014/main" id="{496ABAF0-04AC-4C0F-B8F1-76F2638214A8}"/>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9" name="Freeform 1136">
                  <a:extLst>
                    <a:ext uri="{FF2B5EF4-FFF2-40B4-BE49-F238E27FC236}">
                      <a16:creationId xmlns:a16="http://schemas.microsoft.com/office/drawing/2014/main" id="{E6CCDA74-8294-4336-B8C8-C0587EC60E3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06" name="Line 1137">
                <a:extLst>
                  <a:ext uri="{FF2B5EF4-FFF2-40B4-BE49-F238E27FC236}">
                    <a16:creationId xmlns:a16="http://schemas.microsoft.com/office/drawing/2014/main" id="{2CFF5B60-C8F7-4F93-84F1-8F3F63392331}"/>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7" name="Line 1138">
                <a:extLst>
                  <a:ext uri="{FF2B5EF4-FFF2-40B4-BE49-F238E27FC236}">
                    <a16:creationId xmlns:a16="http://schemas.microsoft.com/office/drawing/2014/main" id="{6A15C486-7F86-4E09-9820-C931D4BDC058}"/>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29" name="Group 1139">
              <a:extLst>
                <a:ext uri="{FF2B5EF4-FFF2-40B4-BE49-F238E27FC236}">
                  <a16:creationId xmlns:a16="http://schemas.microsoft.com/office/drawing/2014/main" id="{73D23305-263A-416D-A3A7-C4AC2EB66FC9}"/>
                </a:ext>
              </a:extLst>
            </p:cNvPr>
            <p:cNvGrpSpPr>
              <a:grpSpLocks/>
            </p:cNvGrpSpPr>
            <p:nvPr/>
          </p:nvGrpSpPr>
          <p:grpSpPr bwMode="auto">
            <a:xfrm>
              <a:off x="7585075" y="4811713"/>
              <a:ext cx="617538" cy="247650"/>
              <a:chOff x="2356" y="1300"/>
              <a:chExt cx="555" cy="194"/>
            </a:xfrm>
          </p:grpSpPr>
          <p:sp>
            <p:nvSpPr>
              <p:cNvPr id="494" name="Oval 407">
                <a:extLst>
                  <a:ext uri="{FF2B5EF4-FFF2-40B4-BE49-F238E27FC236}">
                    <a16:creationId xmlns:a16="http://schemas.microsoft.com/office/drawing/2014/main" id="{31FE9E03-D3BF-48AB-8C87-BF21AF22BD55}"/>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495" name="Rectangle 410">
                <a:extLst>
                  <a:ext uri="{FF2B5EF4-FFF2-40B4-BE49-F238E27FC236}">
                    <a16:creationId xmlns:a16="http://schemas.microsoft.com/office/drawing/2014/main" id="{55B3A5D2-C43A-40F1-A9BC-C57ED1EC6763}"/>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496" name="Oval 411">
                <a:extLst>
                  <a:ext uri="{FF2B5EF4-FFF2-40B4-BE49-F238E27FC236}">
                    <a16:creationId xmlns:a16="http://schemas.microsoft.com/office/drawing/2014/main" id="{D105BF78-653E-407F-93EF-6EA831B13239}"/>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497" name="Group 1143">
                <a:extLst>
                  <a:ext uri="{FF2B5EF4-FFF2-40B4-BE49-F238E27FC236}">
                    <a16:creationId xmlns:a16="http://schemas.microsoft.com/office/drawing/2014/main" id="{E509D6D5-F4AF-46D9-8D0E-32D5A968DCB5}"/>
                  </a:ext>
                </a:extLst>
              </p:cNvPr>
              <p:cNvGrpSpPr>
                <a:grpSpLocks/>
              </p:cNvGrpSpPr>
              <p:nvPr/>
            </p:nvGrpSpPr>
            <p:grpSpPr bwMode="auto">
              <a:xfrm>
                <a:off x="2468" y="1332"/>
                <a:ext cx="310" cy="60"/>
                <a:chOff x="2468" y="1332"/>
                <a:chExt cx="310" cy="60"/>
              </a:xfrm>
            </p:grpSpPr>
            <p:sp>
              <p:nvSpPr>
                <p:cNvPr id="500" name="Freeform 1144">
                  <a:extLst>
                    <a:ext uri="{FF2B5EF4-FFF2-40B4-BE49-F238E27FC236}">
                      <a16:creationId xmlns:a16="http://schemas.microsoft.com/office/drawing/2014/main" id="{636A5FEA-9E9A-45F9-85CA-BB8BC4D0A2B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1" name="Freeform 1145">
                  <a:extLst>
                    <a:ext uri="{FF2B5EF4-FFF2-40B4-BE49-F238E27FC236}">
                      <a16:creationId xmlns:a16="http://schemas.microsoft.com/office/drawing/2014/main" id="{6FA36986-0550-4643-BD8B-C50F67C0674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98" name="Line 1146">
                <a:extLst>
                  <a:ext uri="{FF2B5EF4-FFF2-40B4-BE49-F238E27FC236}">
                    <a16:creationId xmlns:a16="http://schemas.microsoft.com/office/drawing/2014/main" id="{C595E668-3675-406B-89CE-98179F200C06}"/>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9" name="Line 1147">
                <a:extLst>
                  <a:ext uri="{FF2B5EF4-FFF2-40B4-BE49-F238E27FC236}">
                    <a16:creationId xmlns:a16="http://schemas.microsoft.com/office/drawing/2014/main" id="{B77D99E0-04B8-47C0-A88E-0818F6143BA4}"/>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30" name="Group 3">
              <a:extLst>
                <a:ext uri="{FF2B5EF4-FFF2-40B4-BE49-F238E27FC236}">
                  <a16:creationId xmlns:a16="http://schemas.microsoft.com/office/drawing/2014/main" id="{F650A84C-41EE-4D4B-82DA-603F61B1E683}"/>
                </a:ext>
              </a:extLst>
            </p:cNvPr>
            <p:cNvGrpSpPr>
              <a:grpSpLocks/>
            </p:cNvGrpSpPr>
            <p:nvPr/>
          </p:nvGrpSpPr>
          <p:grpSpPr bwMode="auto">
            <a:xfrm>
              <a:off x="5964238" y="3135313"/>
              <a:ext cx="314325" cy="334962"/>
              <a:chOff x="5974579" y="3105349"/>
              <a:chExt cx="347997" cy="396620"/>
            </a:xfrm>
          </p:grpSpPr>
          <p:pic>
            <p:nvPicPr>
              <p:cNvPr id="492" name="Picture 555">
                <a:extLst>
                  <a:ext uri="{FF2B5EF4-FFF2-40B4-BE49-F238E27FC236}">
                    <a16:creationId xmlns:a16="http://schemas.microsoft.com/office/drawing/2014/main" id="{39A3B8FF-8496-4FA9-9BA1-F58F9B204633}"/>
                  </a:ext>
                </a:extLst>
              </p:cNvPr>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3" name="Picture 1115" descr="antenna_stylized">
                <a:extLst>
                  <a:ext uri="{FF2B5EF4-FFF2-40B4-BE49-F238E27FC236}">
                    <a16:creationId xmlns:a16="http://schemas.microsoft.com/office/drawing/2014/main" id="{03B9DBFC-24DB-43A7-90E7-5C606406945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31" name="Picture 603" descr="car_icon_small">
              <a:extLst>
                <a:ext uri="{FF2B5EF4-FFF2-40B4-BE49-F238E27FC236}">
                  <a16:creationId xmlns:a16="http://schemas.microsoft.com/office/drawing/2014/main" id="{5CCD2D5F-46DD-43FD-A444-4D7158F6F8D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 name="Picture 814">
              <a:extLst>
                <a:ext uri="{FF2B5EF4-FFF2-40B4-BE49-F238E27FC236}">
                  <a16:creationId xmlns:a16="http://schemas.microsoft.com/office/drawing/2014/main" id="{09B498FE-7717-465A-A7FE-870BE3C7D0AD}"/>
                </a:ext>
              </a:extLst>
            </p:cNvPr>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3" name="Picture 1017" descr="antenna_stylized">
              <a:extLst>
                <a:ext uri="{FF2B5EF4-FFF2-40B4-BE49-F238E27FC236}">
                  <a16:creationId xmlns:a16="http://schemas.microsoft.com/office/drawing/2014/main" id="{6F34CE92-B5A3-4412-8913-8F48CBF4A20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4" name="Picture 1017" descr="antenna_stylized">
              <a:extLst>
                <a:ext uri="{FF2B5EF4-FFF2-40B4-BE49-F238E27FC236}">
                  <a16:creationId xmlns:a16="http://schemas.microsoft.com/office/drawing/2014/main" id="{7EAE9309-7673-44FB-8A78-C9346EAB7FC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5" name="Group 347">
              <a:extLst>
                <a:ext uri="{FF2B5EF4-FFF2-40B4-BE49-F238E27FC236}">
                  <a16:creationId xmlns:a16="http://schemas.microsoft.com/office/drawing/2014/main" id="{1BB562C1-3E9E-46D0-B2FC-3D5D244D199D}"/>
                </a:ext>
              </a:extLst>
            </p:cNvPr>
            <p:cNvGrpSpPr>
              <a:grpSpLocks/>
            </p:cNvGrpSpPr>
            <p:nvPr/>
          </p:nvGrpSpPr>
          <p:grpSpPr bwMode="auto">
            <a:xfrm>
              <a:off x="6220922" y="4838544"/>
              <a:ext cx="660165" cy="269566"/>
              <a:chOff x="1871277" y="1576300"/>
              <a:chExt cx="1128371" cy="437861"/>
            </a:xfrm>
          </p:grpSpPr>
          <p:sp>
            <p:nvSpPr>
              <p:cNvPr id="483" name="Oval 828">
                <a:extLst>
                  <a:ext uri="{FF2B5EF4-FFF2-40B4-BE49-F238E27FC236}">
                    <a16:creationId xmlns:a16="http://schemas.microsoft.com/office/drawing/2014/main" id="{EDFB2EF0-94D8-48F5-8C38-685265A30D7B}"/>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84" name="Rectangle 829">
                <a:extLst>
                  <a:ext uri="{FF2B5EF4-FFF2-40B4-BE49-F238E27FC236}">
                    <a16:creationId xmlns:a16="http://schemas.microsoft.com/office/drawing/2014/main" id="{2D2C04A9-3C32-4913-BF5C-328126207913}"/>
                  </a:ext>
                </a:extLst>
              </p:cNvPr>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85" name="Oval 830">
                <a:extLst>
                  <a:ext uri="{FF2B5EF4-FFF2-40B4-BE49-F238E27FC236}">
                    <a16:creationId xmlns:a16="http://schemas.microsoft.com/office/drawing/2014/main" id="{9C3D43D5-0823-4DED-BCD7-CD7995426627}"/>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86" name="Freeform 831">
                <a:extLst>
                  <a:ext uri="{FF2B5EF4-FFF2-40B4-BE49-F238E27FC236}">
                    <a16:creationId xmlns:a16="http://schemas.microsoft.com/office/drawing/2014/main" id="{422B7D93-4026-4929-A6F9-1D37D20976B7}"/>
                  </a:ext>
                </a:extLst>
              </p:cNvPr>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87" name="Freeform 832">
                <a:extLst>
                  <a:ext uri="{FF2B5EF4-FFF2-40B4-BE49-F238E27FC236}">
                    <a16:creationId xmlns:a16="http://schemas.microsoft.com/office/drawing/2014/main" id="{70281CB2-7938-40CC-B4AA-053594C363F2}"/>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88" name="Freeform 833">
                <a:extLst>
                  <a:ext uri="{FF2B5EF4-FFF2-40B4-BE49-F238E27FC236}">
                    <a16:creationId xmlns:a16="http://schemas.microsoft.com/office/drawing/2014/main" id="{2EFA3627-0D28-4303-9A4F-590E1048FE67}"/>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89" name="Freeform 834">
                <a:extLst>
                  <a:ext uri="{FF2B5EF4-FFF2-40B4-BE49-F238E27FC236}">
                    <a16:creationId xmlns:a16="http://schemas.microsoft.com/office/drawing/2014/main" id="{FB90D355-F5FD-42EC-A516-E683A86FBC83}"/>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90" name="Straight Connector 835">
                <a:extLst>
                  <a:ext uri="{FF2B5EF4-FFF2-40B4-BE49-F238E27FC236}">
                    <a16:creationId xmlns:a16="http://schemas.microsoft.com/office/drawing/2014/main" id="{A747716A-F4F4-487F-8E66-E8DC1E86D437}"/>
                  </a:ext>
                </a:extLst>
              </p:cNvPr>
              <p:cNvCxnSpPr>
                <a:cxnSpLocks noChangeShapeType="1"/>
                <a:endCxn id="48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1" name="Straight Connector 836">
                <a:extLst>
                  <a:ext uri="{FF2B5EF4-FFF2-40B4-BE49-F238E27FC236}">
                    <a16:creationId xmlns:a16="http://schemas.microsoft.com/office/drawing/2014/main" id="{5465E1A5-DA39-48A9-8913-CD1C742B4FA0}"/>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36" name="Group 347">
              <a:extLst>
                <a:ext uri="{FF2B5EF4-FFF2-40B4-BE49-F238E27FC236}">
                  <a16:creationId xmlns:a16="http://schemas.microsoft.com/office/drawing/2014/main" id="{A96DE438-4607-4C1E-B7B5-54E22B95D969}"/>
                </a:ext>
              </a:extLst>
            </p:cNvPr>
            <p:cNvGrpSpPr>
              <a:grpSpLocks/>
            </p:cNvGrpSpPr>
            <p:nvPr/>
          </p:nvGrpSpPr>
          <p:grpSpPr bwMode="auto">
            <a:xfrm>
              <a:off x="6933466" y="4503243"/>
              <a:ext cx="660165" cy="269566"/>
              <a:chOff x="1871277" y="1576300"/>
              <a:chExt cx="1128371" cy="437861"/>
            </a:xfrm>
          </p:grpSpPr>
          <p:sp>
            <p:nvSpPr>
              <p:cNvPr id="474" name="Oval 819">
                <a:extLst>
                  <a:ext uri="{FF2B5EF4-FFF2-40B4-BE49-F238E27FC236}">
                    <a16:creationId xmlns:a16="http://schemas.microsoft.com/office/drawing/2014/main" id="{2EB34EF4-EB75-4C75-9E02-410306421D2A}"/>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75" name="Rectangle 820">
                <a:extLst>
                  <a:ext uri="{FF2B5EF4-FFF2-40B4-BE49-F238E27FC236}">
                    <a16:creationId xmlns:a16="http://schemas.microsoft.com/office/drawing/2014/main" id="{E5FCC2DB-5473-4842-A4EA-E7B2E32EAC5F}"/>
                  </a:ext>
                </a:extLst>
              </p:cNvPr>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76" name="Oval 821">
                <a:extLst>
                  <a:ext uri="{FF2B5EF4-FFF2-40B4-BE49-F238E27FC236}">
                    <a16:creationId xmlns:a16="http://schemas.microsoft.com/office/drawing/2014/main" id="{3D02BE56-5E44-482B-91A9-C036B499E15E}"/>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77" name="Freeform 822">
                <a:extLst>
                  <a:ext uri="{FF2B5EF4-FFF2-40B4-BE49-F238E27FC236}">
                    <a16:creationId xmlns:a16="http://schemas.microsoft.com/office/drawing/2014/main" id="{20BA2BA3-FCAD-4818-B9F7-B3042F05BA48}"/>
                  </a:ext>
                </a:extLst>
              </p:cNvPr>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78" name="Freeform 823">
                <a:extLst>
                  <a:ext uri="{FF2B5EF4-FFF2-40B4-BE49-F238E27FC236}">
                    <a16:creationId xmlns:a16="http://schemas.microsoft.com/office/drawing/2014/main" id="{E14C620A-7655-43C0-B480-3A66564115BA}"/>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79" name="Freeform 824">
                <a:extLst>
                  <a:ext uri="{FF2B5EF4-FFF2-40B4-BE49-F238E27FC236}">
                    <a16:creationId xmlns:a16="http://schemas.microsoft.com/office/drawing/2014/main" id="{78B61AB7-5EB5-49FF-81E2-51663FCC3BAB}"/>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80" name="Freeform 825">
                <a:extLst>
                  <a:ext uri="{FF2B5EF4-FFF2-40B4-BE49-F238E27FC236}">
                    <a16:creationId xmlns:a16="http://schemas.microsoft.com/office/drawing/2014/main" id="{26BAF7F7-74AA-477C-8E8F-13F11C48BD8B}"/>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81" name="Straight Connector 826">
                <a:extLst>
                  <a:ext uri="{FF2B5EF4-FFF2-40B4-BE49-F238E27FC236}">
                    <a16:creationId xmlns:a16="http://schemas.microsoft.com/office/drawing/2014/main" id="{1B465EC4-72C1-431C-AED4-285B0FF5F38D}"/>
                  </a:ext>
                </a:extLst>
              </p:cNvPr>
              <p:cNvCxnSpPr>
                <a:cxnSpLocks noChangeShapeType="1"/>
                <a:endCxn id="47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2" name="Straight Connector 827">
                <a:extLst>
                  <a:ext uri="{FF2B5EF4-FFF2-40B4-BE49-F238E27FC236}">
                    <a16:creationId xmlns:a16="http://schemas.microsoft.com/office/drawing/2014/main" id="{57DC5DF7-CB47-4308-9F26-F7BA1B064819}"/>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37" name="Group 347">
              <a:extLst>
                <a:ext uri="{FF2B5EF4-FFF2-40B4-BE49-F238E27FC236}">
                  <a16:creationId xmlns:a16="http://schemas.microsoft.com/office/drawing/2014/main" id="{AA94DCDA-0961-423B-A5FF-B3C689388FE0}"/>
                </a:ext>
              </a:extLst>
            </p:cNvPr>
            <p:cNvGrpSpPr>
              <a:grpSpLocks/>
            </p:cNvGrpSpPr>
            <p:nvPr/>
          </p:nvGrpSpPr>
          <p:grpSpPr bwMode="auto">
            <a:xfrm>
              <a:off x="7563920" y="4800505"/>
              <a:ext cx="660165" cy="269566"/>
              <a:chOff x="1871277" y="1576300"/>
              <a:chExt cx="1128371" cy="437861"/>
            </a:xfrm>
          </p:grpSpPr>
          <p:sp>
            <p:nvSpPr>
              <p:cNvPr id="465" name="Oval 810">
                <a:extLst>
                  <a:ext uri="{FF2B5EF4-FFF2-40B4-BE49-F238E27FC236}">
                    <a16:creationId xmlns:a16="http://schemas.microsoft.com/office/drawing/2014/main" id="{91FD05EC-3E2A-48C6-9F22-9E126FD21C5A}"/>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66" name="Rectangle 811">
                <a:extLst>
                  <a:ext uri="{FF2B5EF4-FFF2-40B4-BE49-F238E27FC236}">
                    <a16:creationId xmlns:a16="http://schemas.microsoft.com/office/drawing/2014/main" id="{DF0F930E-9834-4051-A093-5D4CE4E666B5}"/>
                  </a:ext>
                </a:extLst>
              </p:cNvPr>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67" name="Oval 812">
                <a:extLst>
                  <a:ext uri="{FF2B5EF4-FFF2-40B4-BE49-F238E27FC236}">
                    <a16:creationId xmlns:a16="http://schemas.microsoft.com/office/drawing/2014/main" id="{4D0C5DCE-57DA-4393-8A84-0BA8D8147F03}"/>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68" name="Freeform 813">
                <a:extLst>
                  <a:ext uri="{FF2B5EF4-FFF2-40B4-BE49-F238E27FC236}">
                    <a16:creationId xmlns:a16="http://schemas.microsoft.com/office/drawing/2014/main" id="{67176E50-5B4D-415C-A118-A4A2F1B3488D}"/>
                  </a:ext>
                </a:extLst>
              </p:cNvPr>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69" name="Freeform 814">
                <a:extLst>
                  <a:ext uri="{FF2B5EF4-FFF2-40B4-BE49-F238E27FC236}">
                    <a16:creationId xmlns:a16="http://schemas.microsoft.com/office/drawing/2014/main" id="{A3AD5284-0784-40BE-8176-771D875993C1}"/>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70" name="Freeform 815">
                <a:extLst>
                  <a:ext uri="{FF2B5EF4-FFF2-40B4-BE49-F238E27FC236}">
                    <a16:creationId xmlns:a16="http://schemas.microsoft.com/office/drawing/2014/main" id="{C75BCA61-CCE8-41DB-B32C-5C75F332E87F}"/>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71" name="Freeform 816">
                <a:extLst>
                  <a:ext uri="{FF2B5EF4-FFF2-40B4-BE49-F238E27FC236}">
                    <a16:creationId xmlns:a16="http://schemas.microsoft.com/office/drawing/2014/main" id="{58F01F1B-2364-4B41-B451-B14FB956C031}"/>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72" name="Straight Connector 817">
                <a:extLst>
                  <a:ext uri="{FF2B5EF4-FFF2-40B4-BE49-F238E27FC236}">
                    <a16:creationId xmlns:a16="http://schemas.microsoft.com/office/drawing/2014/main" id="{C55AB5CA-EEF1-431E-A8F7-74584E46142C}"/>
                  </a:ext>
                </a:extLst>
              </p:cNvPr>
              <p:cNvCxnSpPr>
                <a:cxnSpLocks noChangeShapeType="1"/>
                <a:endCxn id="46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3" name="Straight Connector 818">
                <a:extLst>
                  <a:ext uri="{FF2B5EF4-FFF2-40B4-BE49-F238E27FC236}">
                    <a16:creationId xmlns:a16="http://schemas.microsoft.com/office/drawing/2014/main" id="{D44E4146-6B27-4F4F-878A-B4B5DFABD79B}"/>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38" name="Group 347">
              <a:extLst>
                <a:ext uri="{FF2B5EF4-FFF2-40B4-BE49-F238E27FC236}">
                  <a16:creationId xmlns:a16="http://schemas.microsoft.com/office/drawing/2014/main" id="{E15AD5CB-375A-4D72-8A7D-C4455F68DA18}"/>
                </a:ext>
              </a:extLst>
            </p:cNvPr>
            <p:cNvGrpSpPr>
              <a:grpSpLocks/>
            </p:cNvGrpSpPr>
            <p:nvPr/>
          </p:nvGrpSpPr>
          <p:grpSpPr bwMode="auto">
            <a:xfrm>
              <a:off x="6050373" y="3620176"/>
              <a:ext cx="425094" cy="228319"/>
              <a:chOff x="1871277" y="1576300"/>
              <a:chExt cx="1128371" cy="437861"/>
            </a:xfrm>
          </p:grpSpPr>
          <p:sp>
            <p:nvSpPr>
              <p:cNvPr id="456" name="Oval 801">
                <a:extLst>
                  <a:ext uri="{FF2B5EF4-FFF2-40B4-BE49-F238E27FC236}">
                    <a16:creationId xmlns:a16="http://schemas.microsoft.com/office/drawing/2014/main" id="{FC0A5802-8324-4780-AF88-F46CFDB0E23B}"/>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57" name="Rectangle 802">
                <a:extLst>
                  <a:ext uri="{FF2B5EF4-FFF2-40B4-BE49-F238E27FC236}">
                    <a16:creationId xmlns:a16="http://schemas.microsoft.com/office/drawing/2014/main" id="{16469B96-7CD0-49AD-9E76-4D5F158AD4A5}"/>
                  </a:ext>
                </a:extLst>
              </p:cNvPr>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8" name="Oval 803">
                <a:extLst>
                  <a:ext uri="{FF2B5EF4-FFF2-40B4-BE49-F238E27FC236}">
                    <a16:creationId xmlns:a16="http://schemas.microsoft.com/office/drawing/2014/main" id="{26979C4D-3AE0-4FE3-B54F-063C4346D7B2}"/>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59" name="Freeform 804">
                <a:extLst>
                  <a:ext uri="{FF2B5EF4-FFF2-40B4-BE49-F238E27FC236}">
                    <a16:creationId xmlns:a16="http://schemas.microsoft.com/office/drawing/2014/main" id="{29BB9255-2FC1-496A-840D-96276E801591}"/>
                  </a:ext>
                </a:extLst>
              </p:cNvPr>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60" name="Freeform 805">
                <a:extLst>
                  <a:ext uri="{FF2B5EF4-FFF2-40B4-BE49-F238E27FC236}">
                    <a16:creationId xmlns:a16="http://schemas.microsoft.com/office/drawing/2014/main" id="{26342156-C51C-4417-A88B-0C01618EC5BC}"/>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61" name="Freeform 806">
                <a:extLst>
                  <a:ext uri="{FF2B5EF4-FFF2-40B4-BE49-F238E27FC236}">
                    <a16:creationId xmlns:a16="http://schemas.microsoft.com/office/drawing/2014/main" id="{129D6BF3-02F6-4AA1-B37C-9BD30884AE15}"/>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62" name="Freeform 807">
                <a:extLst>
                  <a:ext uri="{FF2B5EF4-FFF2-40B4-BE49-F238E27FC236}">
                    <a16:creationId xmlns:a16="http://schemas.microsoft.com/office/drawing/2014/main" id="{B01D0513-A6E4-4535-9D60-FA28672AEDD1}"/>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63" name="Straight Connector 808">
                <a:extLst>
                  <a:ext uri="{FF2B5EF4-FFF2-40B4-BE49-F238E27FC236}">
                    <a16:creationId xmlns:a16="http://schemas.microsoft.com/office/drawing/2014/main" id="{DA7C4984-E53C-497B-9AAB-D7C48A4CD9A8}"/>
                  </a:ext>
                </a:extLst>
              </p:cNvPr>
              <p:cNvCxnSpPr>
                <a:cxnSpLocks noChangeShapeType="1"/>
                <a:endCxn id="45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4" name="Straight Connector 809">
                <a:extLst>
                  <a:ext uri="{FF2B5EF4-FFF2-40B4-BE49-F238E27FC236}">
                    <a16:creationId xmlns:a16="http://schemas.microsoft.com/office/drawing/2014/main" id="{7AE17F6B-831A-4015-8862-0782BB7814EA}"/>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39" name="Group 347">
              <a:extLst>
                <a:ext uri="{FF2B5EF4-FFF2-40B4-BE49-F238E27FC236}">
                  <a16:creationId xmlns:a16="http://schemas.microsoft.com/office/drawing/2014/main" id="{06C0C793-5229-46DF-B395-BFA81C4DE7E9}"/>
                </a:ext>
              </a:extLst>
            </p:cNvPr>
            <p:cNvGrpSpPr>
              <a:grpSpLocks/>
            </p:cNvGrpSpPr>
            <p:nvPr/>
          </p:nvGrpSpPr>
          <p:grpSpPr bwMode="auto">
            <a:xfrm>
              <a:off x="6347637" y="2481965"/>
              <a:ext cx="403071" cy="202807"/>
              <a:chOff x="1871277" y="1576300"/>
              <a:chExt cx="1128371" cy="437861"/>
            </a:xfrm>
          </p:grpSpPr>
          <p:sp>
            <p:nvSpPr>
              <p:cNvPr id="447" name="Oval 792">
                <a:extLst>
                  <a:ext uri="{FF2B5EF4-FFF2-40B4-BE49-F238E27FC236}">
                    <a16:creationId xmlns:a16="http://schemas.microsoft.com/office/drawing/2014/main" id="{5055DEE9-2667-4ECA-9AC6-35B6B784FF8E}"/>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48" name="Rectangle 793">
                <a:extLst>
                  <a:ext uri="{FF2B5EF4-FFF2-40B4-BE49-F238E27FC236}">
                    <a16:creationId xmlns:a16="http://schemas.microsoft.com/office/drawing/2014/main" id="{5FF79B5B-5AC7-426F-A9FE-57662902D144}"/>
                  </a:ext>
                </a:extLst>
              </p:cNvPr>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49" name="Oval 794">
                <a:extLst>
                  <a:ext uri="{FF2B5EF4-FFF2-40B4-BE49-F238E27FC236}">
                    <a16:creationId xmlns:a16="http://schemas.microsoft.com/office/drawing/2014/main" id="{B3B8129E-C5DF-422D-AB26-BB77913AB404}"/>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50" name="Freeform 795">
                <a:extLst>
                  <a:ext uri="{FF2B5EF4-FFF2-40B4-BE49-F238E27FC236}">
                    <a16:creationId xmlns:a16="http://schemas.microsoft.com/office/drawing/2014/main" id="{74C6CD96-2405-4401-9F07-608BCA20A2C8}"/>
                  </a:ext>
                </a:extLst>
              </p:cNvPr>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1" name="Freeform 796">
                <a:extLst>
                  <a:ext uri="{FF2B5EF4-FFF2-40B4-BE49-F238E27FC236}">
                    <a16:creationId xmlns:a16="http://schemas.microsoft.com/office/drawing/2014/main" id="{1BF90334-EAAD-4EA3-B700-05A4463CA632}"/>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52" name="Freeform 797">
                <a:extLst>
                  <a:ext uri="{FF2B5EF4-FFF2-40B4-BE49-F238E27FC236}">
                    <a16:creationId xmlns:a16="http://schemas.microsoft.com/office/drawing/2014/main" id="{2852F8B6-169A-4FFE-AFC7-1956861D2D97}"/>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53" name="Freeform 798">
                <a:extLst>
                  <a:ext uri="{FF2B5EF4-FFF2-40B4-BE49-F238E27FC236}">
                    <a16:creationId xmlns:a16="http://schemas.microsoft.com/office/drawing/2014/main" id="{E7F0345D-5DDC-4D63-AEB7-0BBA3E4EDDC3}"/>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54" name="Straight Connector 799">
                <a:extLst>
                  <a:ext uri="{FF2B5EF4-FFF2-40B4-BE49-F238E27FC236}">
                    <a16:creationId xmlns:a16="http://schemas.microsoft.com/office/drawing/2014/main" id="{A6DBDB16-EE4D-481E-81E1-85A44A0DF4A8}"/>
                  </a:ext>
                </a:extLst>
              </p:cNvPr>
              <p:cNvCxnSpPr>
                <a:cxnSpLocks noChangeShapeType="1"/>
                <a:endCxn id="44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5" name="Straight Connector 800">
                <a:extLst>
                  <a:ext uri="{FF2B5EF4-FFF2-40B4-BE49-F238E27FC236}">
                    <a16:creationId xmlns:a16="http://schemas.microsoft.com/office/drawing/2014/main" id="{F35DC34A-12AC-4E0C-B710-F21213F5F654}"/>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40" name="Group 589">
              <a:extLst>
                <a:ext uri="{FF2B5EF4-FFF2-40B4-BE49-F238E27FC236}">
                  <a16:creationId xmlns:a16="http://schemas.microsoft.com/office/drawing/2014/main" id="{B8D2CE7B-FF8A-4531-8FBB-42D6A965C459}"/>
                </a:ext>
              </a:extLst>
            </p:cNvPr>
            <p:cNvGrpSpPr>
              <a:grpSpLocks/>
            </p:cNvGrpSpPr>
            <p:nvPr/>
          </p:nvGrpSpPr>
          <p:grpSpPr bwMode="auto">
            <a:xfrm>
              <a:off x="7678804" y="2388750"/>
              <a:ext cx="418211" cy="189727"/>
              <a:chOff x="7913987" y="1515773"/>
              <a:chExt cx="625138" cy="276534"/>
            </a:xfrm>
          </p:grpSpPr>
          <p:sp>
            <p:nvSpPr>
              <p:cNvPr id="438" name="Oval 783">
                <a:extLst>
                  <a:ext uri="{FF2B5EF4-FFF2-40B4-BE49-F238E27FC236}">
                    <a16:creationId xmlns:a16="http://schemas.microsoft.com/office/drawing/2014/main" id="{9D179B65-1797-42CE-8DCE-1402C7620D07}"/>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39" name="Rectangle 784">
                <a:extLst>
                  <a:ext uri="{FF2B5EF4-FFF2-40B4-BE49-F238E27FC236}">
                    <a16:creationId xmlns:a16="http://schemas.microsoft.com/office/drawing/2014/main" id="{9B51EFF3-88D5-4714-BAE5-51CB5A221B6F}"/>
                  </a:ext>
                </a:extLst>
              </p:cNvPr>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40" name="Oval 785">
                <a:extLst>
                  <a:ext uri="{FF2B5EF4-FFF2-40B4-BE49-F238E27FC236}">
                    <a16:creationId xmlns:a16="http://schemas.microsoft.com/office/drawing/2014/main" id="{460E7B09-A123-4252-AC62-7A8BDC7472D8}"/>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41" name="Freeform 786">
                <a:extLst>
                  <a:ext uri="{FF2B5EF4-FFF2-40B4-BE49-F238E27FC236}">
                    <a16:creationId xmlns:a16="http://schemas.microsoft.com/office/drawing/2014/main" id="{60FA0893-D23A-4800-875E-BF0D5B17E982}"/>
                  </a:ext>
                </a:extLst>
              </p:cNvPr>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42" name="Freeform 787">
                <a:extLst>
                  <a:ext uri="{FF2B5EF4-FFF2-40B4-BE49-F238E27FC236}">
                    <a16:creationId xmlns:a16="http://schemas.microsoft.com/office/drawing/2014/main" id="{04F4DE5E-F8E3-4E64-9CA1-960DD9D33FD8}"/>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43" name="Freeform 788">
                <a:extLst>
                  <a:ext uri="{FF2B5EF4-FFF2-40B4-BE49-F238E27FC236}">
                    <a16:creationId xmlns:a16="http://schemas.microsoft.com/office/drawing/2014/main" id="{F7571032-CBA0-4AE0-9878-1A4994026AE7}"/>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44" name="Freeform 789">
                <a:extLst>
                  <a:ext uri="{FF2B5EF4-FFF2-40B4-BE49-F238E27FC236}">
                    <a16:creationId xmlns:a16="http://schemas.microsoft.com/office/drawing/2014/main" id="{3E1F975D-8477-4296-8D1F-B1E128A2464A}"/>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45" name="Straight Connector 790">
                <a:extLst>
                  <a:ext uri="{FF2B5EF4-FFF2-40B4-BE49-F238E27FC236}">
                    <a16:creationId xmlns:a16="http://schemas.microsoft.com/office/drawing/2014/main" id="{3C47E76D-8FE7-41EA-93DE-85D41CD2BB30}"/>
                  </a:ext>
                </a:extLst>
              </p:cNvPr>
              <p:cNvCxnSpPr>
                <a:cxnSpLocks noChangeShapeType="1"/>
                <a:endCxn id="440"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46" name="Straight Connector 791">
                <a:extLst>
                  <a:ext uri="{FF2B5EF4-FFF2-40B4-BE49-F238E27FC236}">
                    <a16:creationId xmlns:a16="http://schemas.microsoft.com/office/drawing/2014/main" id="{4A6CDD2A-45F1-415E-ABCF-100A7B1F6E20}"/>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41" name="Group 590">
              <a:extLst>
                <a:ext uri="{FF2B5EF4-FFF2-40B4-BE49-F238E27FC236}">
                  <a16:creationId xmlns:a16="http://schemas.microsoft.com/office/drawing/2014/main" id="{5732C5F5-3EFC-4CE1-921B-2DBB46C38754}"/>
                </a:ext>
              </a:extLst>
            </p:cNvPr>
            <p:cNvGrpSpPr>
              <a:grpSpLocks/>
            </p:cNvGrpSpPr>
            <p:nvPr/>
          </p:nvGrpSpPr>
          <p:grpSpPr bwMode="auto">
            <a:xfrm>
              <a:off x="7187343" y="2485248"/>
              <a:ext cx="418211" cy="189727"/>
              <a:chOff x="7913987" y="1515773"/>
              <a:chExt cx="625138" cy="276534"/>
            </a:xfrm>
          </p:grpSpPr>
          <p:sp>
            <p:nvSpPr>
              <p:cNvPr id="429" name="Oval 774">
                <a:extLst>
                  <a:ext uri="{FF2B5EF4-FFF2-40B4-BE49-F238E27FC236}">
                    <a16:creationId xmlns:a16="http://schemas.microsoft.com/office/drawing/2014/main" id="{8CB21815-B025-4B6B-96B8-48DDD3CE30E8}"/>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30" name="Rectangle 775">
                <a:extLst>
                  <a:ext uri="{FF2B5EF4-FFF2-40B4-BE49-F238E27FC236}">
                    <a16:creationId xmlns:a16="http://schemas.microsoft.com/office/drawing/2014/main" id="{B2D87AD0-1DAB-46C9-B72B-75AAB521A0C5}"/>
                  </a:ext>
                </a:extLst>
              </p:cNvPr>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31" name="Oval 776">
                <a:extLst>
                  <a:ext uri="{FF2B5EF4-FFF2-40B4-BE49-F238E27FC236}">
                    <a16:creationId xmlns:a16="http://schemas.microsoft.com/office/drawing/2014/main" id="{857800EB-6989-4E75-A81E-5A94798F41A5}"/>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32" name="Freeform 777">
                <a:extLst>
                  <a:ext uri="{FF2B5EF4-FFF2-40B4-BE49-F238E27FC236}">
                    <a16:creationId xmlns:a16="http://schemas.microsoft.com/office/drawing/2014/main" id="{0ED7B058-37AE-4569-BB9F-85EFFF66FD2B}"/>
                  </a:ext>
                </a:extLst>
              </p:cNvPr>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33" name="Freeform 778">
                <a:extLst>
                  <a:ext uri="{FF2B5EF4-FFF2-40B4-BE49-F238E27FC236}">
                    <a16:creationId xmlns:a16="http://schemas.microsoft.com/office/drawing/2014/main" id="{F265333C-352C-4A6F-9FEC-CE03EEC36080}"/>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34" name="Freeform 779">
                <a:extLst>
                  <a:ext uri="{FF2B5EF4-FFF2-40B4-BE49-F238E27FC236}">
                    <a16:creationId xmlns:a16="http://schemas.microsoft.com/office/drawing/2014/main" id="{4409B991-EBAE-4489-9288-CAF1035B8B92}"/>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35" name="Freeform 780">
                <a:extLst>
                  <a:ext uri="{FF2B5EF4-FFF2-40B4-BE49-F238E27FC236}">
                    <a16:creationId xmlns:a16="http://schemas.microsoft.com/office/drawing/2014/main" id="{8D648D04-1D18-4E5C-B9F4-21BBBA81EE7F}"/>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36" name="Straight Connector 781">
                <a:extLst>
                  <a:ext uri="{FF2B5EF4-FFF2-40B4-BE49-F238E27FC236}">
                    <a16:creationId xmlns:a16="http://schemas.microsoft.com/office/drawing/2014/main" id="{438584C7-F624-4D00-BE4F-7AB4082BBD0C}"/>
                  </a:ext>
                </a:extLst>
              </p:cNvPr>
              <p:cNvCxnSpPr>
                <a:cxnSpLocks noChangeShapeType="1"/>
                <a:endCxn id="43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37" name="Straight Connector 782">
                <a:extLst>
                  <a:ext uri="{FF2B5EF4-FFF2-40B4-BE49-F238E27FC236}">
                    <a16:creationId xmlns:a16="http://schemas.microsoft.com/office/drawing/2014/main" id="{BAD719D2-78E5-4E34-BB35-8F93A8F3F016}"/>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42" name="Group 591">
              <a:extLst>
                <a:ext uri="{FF2B5EF4-FFF2-40B4-BE49-F238E27FC236}">
                  <a16:creationId xmlns:a16="http://schemas.microsoft.com/office/drawing/2014/main" id="{75144D69-A6C9-4CB6-8400-7DF2A535B78E}"/>
                </a:ext>
              </a:extLst>
            </p:cNvPr>
            <p:cNvGrpSpPr>
              <a:grpSpLocks/>
            </p:cNvGrpSpPr>
            <p:nvPr/>
          </p:nvGrpSpPr>
          <p:grpSpPr bwMode="auto">
            <a:xfrm>
              <a:off x="7195275" y="2751878"/>
              <a:ext cx="418211" cy="189727"/>
              <a:chOff x="7913987" y="1515773"/>
              <a:chExt cx="625138" cy="276534"/>
            </a:xfrm>
          </p:grpSpPr>
          <p:sp>
            <p:nvSpPr>
              <p:cNvPr id="420" name="Oval 765">
                <a:extLst>
                  <a:ext uri="{FF2B5EF4-FFF2-40B4-BE49-F238E27FC236}">
                    <a16:creationId xmlns:a16="http://schemas.microsoft.com/office/drawing/2014/main" id="{F119661F-2FC3-4A5D-B05A-A0AD8ED77DD0}"/>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21" name="Rectangle 766">
                <a:extLst>
                  <a:ext uri="{FF2B5EF4-FFF2-40B4-BE49-F238E27FC236}">
                    <a16:creationId xmlns:a16="http://schemas.microsoft.com/office/drawing/2014/main" id="{FDB35216-0DF0-44DD-94FD-9FD8EFEEBC08}"/>
                  </a:ext>
                </a:extLst>
              </p:cNvPr>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22" name="Oval 767">
                <a:extLst>
                  <a:ext uri="{FF2B5EF4-FFF2-40B4-BE49-F238E27FC236}">
                    <a16:creationId xmlns:a16="http://schemas.microsoft.com/office/drawing/2014/main" id="{D8921A51-912E-400B-BBE8-C680A7AE206A}"/>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23" name="Freeform 768">
                <a:extLst>
                  <a:ext uri="{FF2B5EF4-FFF2-40B4-BE49-F238E27FC236}">
                    <a16:creationId xmlns:a16="http://schemas.microsoft.com/office/drawing/2014/main" id="{9554519A-51DB-49ED-AB48-B1F947D1FD8C}"/>
                  </a:ext>
                </a:extLst>
              </p:cNvPr>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24" name="Freeform 769">
                <a:extLst>
                  <a:ext uri="{FF2B5EF4-FFF2-40B4-BE49-F238E27FC236}">
                    <a16:creationId xmlns:a16="http://schemas.microsoft.com/office/drawing/2014/main" id="{BB7CC329-1223-4860-BA0E-78422E499868}"/>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25" name="Freeform 770">
                <a:extLst>
                  <a:ext uri="{FF2B5EF4-FFF2-40B4-BE49-F238E27FC236}">
                    <a16:creationId xmlns:a16="http://schemas.microsoft.com/office/drawing/2014/main" id="{28BEAFDD-47AE-4E4D-BFB6-9DE0ECD63469}"/>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26" name="Freeform 771">
                <a:extLst>
                  <a:ext uri="{FF2B5EF4-FFF2-40B4-BE49-F238E27FC236}">
                    <a16:creationId xmlns:a16="http://schemas.microsoft.com/office/drawing/2014/main" id="{8AD8F9CB-E43E-43B2-AE73-B6C1E2B487FE}"/>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27" name="Straight Connector 772">
                <a:extLst>
                  <a:ext uri="{FF2B5EF4-FFF2-40B4-BE49-F238E27FC236}">
                    <a16:creationId xmlns:a16="http://schemas.microsoft.com/office/drawing/2014/main" id="{B2EAC237-E27E-4EFB-B941-36E54FF0C95E}"/>
                  </a:ext>
                </a:extLst>
              </p:cNvPr>
              <p:cNvCxnSpPr>
                <a:cxnSpLocks noChangeShapeType="1"/>
                <a:endCxn id="42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8" name="Straight Connector 773">
                <a:extLst>
                  <a:ext uri="{FF2B5EF4-FFF2-40B4-BE49-F238E27FC236}">
                    <a16:creationId xmlns:a16="http://schemas.microsoft.com/office/drawing/2014/main" id="{B6F0E979-08BB-4A83-B1E9-AB6E9025BE10}"/>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43" name="Group 592">
              <a:extLst>
                <a:ext uri="{FF2B5EF4-FFF2-40B4-BE49-F238E27FC236}">
                  <a16:creationId xmlns:a16="http://schemas.microsoft.com/office/drawing/2014/main" id="{CBFA1216-0486-424D-AC3E-15F02AB5243B}"/>
                </a:ext>
              </a:extLst>
            </p:cNvPr>
            <p:cNvGrpSpPr>
              <a:grpSpLocks/>
            </p:cNvGrpSpPr>
            <p:nvPr/>
          </p:nvGrpSpPr>
          <p:grpSpPr bwMode="auto">
            <a:xfrm>
              <a:off x="7088975" y="3633334"/>
              <a:ext cx="418211" cy="189727"/>
              <a:chOff x="7913987" y="1515773"/>
              <a:chExt cx="625138" cy="276534"/>
            </a:xfrm>
          </p:grpSpPr>
          <p:sp>
            <p:nvSpPr>
              <p:cNvPr id="411" name="Oval 756">
                <a:extLst>
                  <a:ext uri="{FF2B5EF4-FFF2-40B4-BE49-F238E27FC236}">
                    <a16:creationId xmlns:a16="http://schemas.microsoft.com/office/drawing/2014/main" id="{733FC853-9F2B-4972-B624-36C7A9BC9260}"/>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12" name="Rectangle 757">
                <a:extLst>
                  <a:ext uri="{FF2B5EF4-FFF2-40B4-BE49-F238E27FC236}">
                    <a16:creationId xmlns:a16="http://schemas.microsoft.com/office/drawing/2014/main" id="{D346CD2E-5C9B-4408-B4FD-2BBEC194244A}"/>
                  </a:ext>
                </a:extLst>
              </p:cNvPr>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13" name="Oval 758">
                <a:extLst>
                  <a:ext uri="{FF2B5EF4-FFF2-40B4-BE49-F238E27FC236}">
                    <a16:creationId xmlns:a16="http://schemas.microsoft.com/office/drawing/2014/main" id="{67903B6A-DDE9-45AE-868B-18F9E74DC31F}"/>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14" name="Freeform 759">
                <a:extLst>
                  <a:ext uri="{FF2B5EF4-FFF2-40B4-BE49-F238E27FC236}">
                    <a16:creationId xmlns:a16="http://schemas.microsoft.com/office/drawing/2014/main" id="{59FA2383-E93A-49D3-9276-08B2FE17ED89}"/>
                  </a:ext>
                </a:extLst>
              </p:cNvPr>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15" name="Freeform 760">
                <a:extLst>
                  <a:ext uri="{FF2B5EF4-FFF2-40B4-BE49-F238E27FC236}">
                    <a16:creationId xmlns:a16="http://schemas.microsoft.com/office/drawing/2014/main" id="{9E63A7D0-18F3-47DE-B902-FC4E0A863396}"/>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16" name="Freeform 761">
                <a:extLst>
                  <a:ext uri="{FF2B5EF4-FFF2-40B4-BE49-F238E27FC236}">
                    <a16:creationId xmlns:a16="http://schemas.microsoft.com/office/drawing/2014/main" id="{196FD696-6923-4E47-8CE1-DE67864AEA10}"/>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17" name="Freeform 762">
                <a:extLst>
                  <a:ext uri="{FF2B5EF4-FFF2-40B4-BE49-F238E27FC236}">
                    <a16:creationId xmlns:a16="http://schemas.microsoft.com/office/drawing/2014/main" id="{CC9B78FA-D2BE-42E1-8D15-BC43A7BBF2E0}"/>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18" name="Straight Connector 763">
                <a:extLst>
                  <a:ext uri="{FF2B5EF4-FFF2-40B4-BE49-F238E27FC236}">
                    <a16:creationId xmlns:a16="http://schemas.microsoft.com/office/drawing/2014/main" id="{5EC7FA3F-A308-4E81-BEC3-DAB95D68AFB7}"/>
                  </a:ext>
                </a:extLst>
              </p:cNvPr>
              <p:cNvCxnSpPr>
                <a:cxnSpLocks noChangeShapeType="1"/>
                <a:endCxn id="41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9" name="Straight Connector 764">
                <a:extLst>
                  <a:ext uri="{FF2B5EF4-FFF2-40B4-BE49-F238E27FC236}">
                    <a16:creationId xmlns:a16="http://schemas.microsoft.com/office/drawing/2014/main" id="{2E77C473-80D9-4D36-B689-06B40A7E4C71}"/>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44" name="Group 593">
              <a:extLst>
                <a:ext uri="{FF2B5EF4-FFF2-40B4-BE49-F238E27FC236}">
                  <a16:creationId xmlns:a16="http://schemas.microsoft.com/office/drawing/2014/main" id="{5A0F58F9-158E-4BA1-BD93-20F117C8E73E}"/>
                </a:ext>
              </a:extLst>
            </p:cNvPr>
            <p:cNvGrpSpPr>
              <a:grpSpLocks/>
            </p:cNvGrpSpPr>
            <p:nvPr/>
          </p:nvGrpSpPr>
          <p:grpSpPr bwMode="auto">
            <a:xfrm>
              <a:off x="7748699" y="3641266"/>
              <a:ext cx="418211" cy="189727"/>
              <a:chOff x="7913987" y="1515773"/>
              <a:chExt cx="625138" cy="276534"/>
            </a:xfrm>
          </p:grpSpPr>
          <p:sp>
            <p:nvSpPr>
              <p:cNvPr id="402" name="Oval 747">
                <a:extLst>
                  <a:ext uri="{FF2B5EF4-FFF2-40B4-BE49-F238E27FC236}">
                    <a16:creationId xmlns:a16="http://schemas.microsoft.com/office/drawing/2014/main" id="{2A65E959-B51A-424B-B83A-53A55F1B6097}"/>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03" name="Rectangle 748">
                <a:extLst>
                  <a:ext uri="{FF2B5EF4-FFF2-40B4-BE49-F238E27FC236}">
                    <a16:creationId xmlns:a16="http://schemas.microsoft.com/office/drawing/2014/main" id="{D2E9EE46-21E9-48D4-910F-EBEF58031EA2}"/>
                  </a:ext>
                </a:extLst>
              </p:cNvPr>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04" name="Oval 749">
                <a:extLst>
                  <a:ext uri="{FF2B5EF4-FFF2-40B4-BE49-F238E27FC236}">
                    <a16:creationId xmlns:a16="http://schemas.microsoft.com/office/drawing/2014/main" id="{395529C3-C24D-414B-AE4F-E6CACC1CF273}"/>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05" name="Freeform 750">
                <a:extLst>
                  <a:ext uri="{FF2B5EF4-FFF2-40B4-BE49-F238E27FC236}">
                    <a16:creationId xmlns:a16="http://schemas.microsoft.com/office/drawing/2014/main" id="{DD2B01F9-CD61-4D35-BFD6-5188B1824E6E}"/>
                  </a:ext>
                </a:extLst>
              </p:cNvPr>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06" name="Freeform 751">
                <a:extLst>
                  <a:ext uri="{FF2B5EF4-FFF2-40B4-BE49-F238E27FC236}">
                    <a16:creationId xmlns:a16="http://schemas.microsoft.com/office/drawing/2014/main" id="{321E1528-2D0E-477E-9DED-F3CC456D2BA6}"/>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07" name="Freeform 752">
                <a:extLst>
                  <a:ext uri="{FF2B5EF4-FFF2-40B4-BE49-F238E27FC236}">
                    <a16:creationId xmlns:a16="http://schemas.microsoft.com/office/drawing/2014/main" id="{798268F2-58E9-46B0-813D-45AB8752481E}"/>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08" name="Freeform 753">
                <a:extLst>
                  <a:ext uri="{FF2B5EF4-FFF2-40B4-BE49-F238E27FC236}">
                    <a16:creationId xmlns:a16="http://schemas.microsoft.com/office/drawing/2014/main" id="{06264670-A931-44EB-B4DF-488DD8555589}"/>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09" name="Straight Connector 754">
                <a:extLst>
                  <a:ext uri="{FF2B5EF4-FFF2-40B4-BE49-F238E27FC236}">
                    <a16:creationId xmlns:a16="http://schemas.microsoft.com/office/drawing/2014/main" id="{9BF0578D-8160-481F-BF4F-EBB56161E6CC}"/>
                  </a:ext>
                </a:extLst>
              </p:cNvPr>
              <p:cNvCxnSpPr>
                <a:cxnSpLocks noChangeShapeType="1"/>
                <a:endCxn id="404"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0" name="Straight Connector 755">
                <a:extLst>
                  <a:ext uri="{FF2B5EF4-FFF2-40B4-BE49-F238E27FC236}">
                    <a16:creationId xmlns:a16="http://schemas.microsoft.com/office/drawing/2014/main" id="{A14C284A-1711-42B2-B9DB-30540C7C60CB}"/>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45" name="Group 594">
              <a:extLst>
                <a:ext uri="{FF2B5EF4-FFF2-40B4-BE49-F238E27FC236}">
                  <a16:creationId xmlns:a16="http://schemas.microsoft.com/office/drawing/2014/main" id="{9A6CA04E-260F-4FDF-BBB7-584BB0CBA6BF}"/>
                </a:ext>
              </a:extLst>
            </p:cNvPr>
            <p:cNvGrpSpPr>
              <a:grpSpLocks/>
            </p:cNvGrpSpPr>
            <p:nvPr/>
          </p:nvGrpSpPr>
          <p:grpSpPr bwMode="auto">
            <a:xfrm>
              <a:off x="7440813" y="3924693"/>
              <a:ext cx="418211" cy="189727"/>
              <a:chOff x="7913987" y="1515773"/>
              <a:chExt cx="625138" cy="276534"/>
            </a:xfrm>
          </p:grpSpPr>
          <p:sp>
            <p:nvSpPr>
              <p:cNvPr id="393" name="Oval 738">
                <a:extLst>
                  <a:ext uri="{FF2B5EF4-FFF2-40B4-BE49-F238E27FC236}">
                    <a16:creationId xmlns:a16="http://schemas.microsoft.com/office/drawing/2014/main" id="{99CA3825-D37D-406C-835C-7869CAA749C5}"/>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94" name="Rectangle 739">
                <a:extLst>
                  <a:ext uri="{FF2B5EF4-FFF2-40B4-BE49-F238E27FC236}">
                    <a16:creationId xmlns:a16="http://schemas.microsoft.com/office/drawing/2014/main" id="{1D482697-2EE0-4FB9-BEE3-574F586595EF}"/>
                  </a:ext>
                </a:extLst>
              </p:cNvPr>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5" name="Oval 740">
                <a:extLst>
                  <a:ext uri="{FF2B5EF4-FFF2-40B4-BE49-F238E27FC236}">
                    <a16:creationId xmlns:a16="http://schemas.microsoft.com/office/drawing/2014/main" id="{4D696426-DD44-4512-9F49-ACBE7BB86114}"/>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96" name="Freeform 741">
                <a:extLst>
                  <a:ext uri="{FF2B5EF4-FFF2-40B4-BE49-F238E27FC236}">
                    <a16:creationId xmlns:a16="http://schemas.microsoft.com/office/drawing/2014/main" id="{AB451F3C-3D43-45E1-A5A2-31C741729F3A}"/>
                  </a:ext>
                </a:extLst>
              </p:cNvPr>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7" name="Freeform 742">
                <a:extLst>
                  <a:ext uri="{FF2B5EF4-FFF2-40B4-BE49-F238E27FC236}">
                    <a16:creationId xmlns:a16="http://schemas.microsoft.com/office/drawing/2014/main" id="{2FFC0FC2-EE3E-4F07-A52B-67406C3414BF}"/>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98" name="Freeform 743">
                <a:extLst>
                  <a:ext uri="{FF2B5EF4-FFF2-40B4-BE49-F238E27FC236}">
                    <a16:creationId xmlns:a16="http://schemas.microsoft.com/office/drawing/2014/main" id="{69130676-66CF-446E-A3C6-5E08D2E32F5E}"/>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99" name="Freeform 744">
                <a:extLst>
                  <a:ext uri="{FF2B5EF4-FFF2-40B4-BE49-F238E27FC236}">
                    <a16:creationId xmlns:a16="http://schemas.microsoft.com/office/drawing/2014/main" id="{BA472900-5A6D-47CE-8E17-CD0C70218F9E}"/>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00" name="Straight Connector 745">
                <a:extLst>
                  <a:ext uri="{FF2B5EF4-FFF2-40B4-BE49-F238E27FC236}">
                    <a16:creationId xmlns:a16="http://schemas.microsoft.com/office/drawing/2014/main" id="{6A92EAA7-E940-4E28-B5F3-433C328157E3}"/>
                  </a:ext>
                </a:extLst>
              </p:cNvPr>
              <p:cNvCxnSpPr>
                <a:cxnSpLocks noChangeShapeType="1"/>
                <a:endCxn id="395"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1" name="Straight Connector 746">
                <a:extLst>
                  <a:ext uri="{FF2B5EF4-FFF2-40B4-BE49-F238E27FC236}">
                    <a16:creationId xmlns:a16="http://schemas.microsoft.com/office/drawing/2014/main" id="{9269F4DD-342C-423F-9087-CE28EABED937}"/>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46" name="Line 421">
              <a:extLst>
                <a:ext uri="{FF2B5EF4-FFF2-40B4-BE49-F238E27FC236}">
                  <a16:creationId xmlns:a16="http://schemas.microsoft.com/office/drawing/2014/main" id="{E88FF67E-642E-46EB-A829-B3DFEEA76F20}"/>
                </a:ext>
              </a:extLst>
            </p:cNvPr>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7" name="Line 422">
              <a:extLst>
                <a:ext uri="{FF2B5EF4-FFF2-40B4-BE49-F238E27FC236}">
                  <a16:creationId xmlns:a16="http://schemas.microsoft.com/office/drawing/2014/main" id="{1E05AB07-2988-4CB1-A69F-5E9687A4B6A7}"/>
                </a:ext>
              </a:extLst>
            </p:cNvPr>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8" name="Line 423">
              <a:extLst>
                <a:ext uri="{FF2B5EF4-FFF2-40B4-BE49-F238E27FC236}">
                  <a16:creationId xmlns:a16="http://schemas.microsoft.com/office/drawing/2014/main" id="{7B5F44A0-DB4F-43A3-B1F5-A54B3B27C28C}"/>
                </a:ext>
              </a:extLst>
            </p:cNvPr>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9" name="Line 444">
              <a:extLst>
                <a:ext uri="{FF2B5EF4-FFF2-40B4-BE49-F238E27FC236}">
                  <a16:creationId xmlns:a16="http://schemas.microsoft.com/office/drawing/2014/main" id="{4FD1913E-DA16-46A7-BD0C-0803D7A3DD52}"/>
                </a:ext>
              </a:extLst>
            </p:cNvPr>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0" name="Line 445">
              <a:extLst>
                <a:ext uri="{FF2B5EF4-FFF2-40B4-BE49-F238E27FC236}">
                  <a16:creationId xmlns:a16="http://schemas.microsoft.com/office/drawing/2014/main" id="{54B4F65B-290F-4246-91D6-4039D1D7F813}"/>
                </a:ext>
              </a:extLst>
            </p:cNvPr>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1" name="Line 446">
              <a:extLst>
                <a:ext uri="{FF2B5EF4-FFF2-40B4-BE49-F238E27FC236}">
                  <a16:creationId xmlns:a16="http://schemas.microsoft.com/office/drawing/2014/main" id="{C5242F4D-BA70-442A-8BD3-A5F3EFE5A433}"/>
                </a:ext>
              </a:extLst>
            </p:cNvPr>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2" name="Line 447">
              <a:extLst>
                <a:ext uri="{FF2B5EF4-FFF2-40B4-BE49-F238E27FC236}">
                  <a16:creationId xmlns:a16="http://schemas.microsoft.com/office/drawing/2014/main" id="{EFCFB6DF-0191-4EC9-B049-D6460D671CB1}"/>
                </a:ext>
              </a:extLst>
            </p:cNvPr>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3" name="Line 448">
              <a:extLst>
                <a:ext uri="{FF2B5EF4-FFF2-40B4-BE49-F238E27FC236}">
                  <a16:creationId xmlns:a16="http://schemas.microsoft.com/office/drawing/2014/main" id="{15C2F2CE-7AE1-4500-BF3D-304BBFF1EF24}"/>
                </a:ext>
              </a:extLst>
            </p:cNvPr>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4" name="Line 450">
              <a:extLst>
                <a:ext uri="{FF2B5EF4-FFF2-40B4-BE49-F238E27FC236}">
                  <a16:creationId xmlns:a16="http://schemas.microsoft.com/office/drawing/2014/main" id="{A7F1A3E6-ADC9-46CE-A908-B1E471913051}"/>
                </a:ext>
              </a:extLst>
            </p:cNvPr>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5" name="Line 451">
              <a:extLst>
                <a:ext uri="{FF2B5EF4-FFF2-40B4-BE49-F238E27FC236}">
                  <a16:creationId xmlns:a16="http://schemas.microsoft.com/office/drawing/2014/main" id="{EE7BDE3E-EA77-416B-ABAD-8752AC8E0459}"/>
                </a:ext>
              </a:extLst>
            </p:cNvPr>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 name="Line 452">
              <a:extLst>
                <a:ext uri="{FF2B5EF4-FFF2-40B4-BE49-F238E27FC236}">
                  <a16:creationId xmlns:a16="http://schemas.microsoft.com/office/drawing/2014/main" id="{B2F145A2-A5E6-4284-BB41-09B4DE4395DF}"/>
                </a:ext>
              </a:extLst>
            </p:cNvPr>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7" name="Line 541">
              <a:extLst>
                <a:ext uri="{FF2B5EF4-FFF2-40B4-BE49-F238E27FC236}">
                  <a16:creationId xmlns:a16="http://schemas.microsoft.com/office/drawing/2014/main" id="{3C9A4132-5B30-4D60-9BC3-798B5DD6122B}"/>
                </a:ext>
              </a:extLst>
            </p:cNvPr>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58" name="Group 665">
              <a:extLst>
                <a:ext uri="{FF2B5EF4-FFF2-40B4-BE49-F238E27FC236}">
                  <a16:creationId xmlns:a16="http://schemas.microsoft.com/office/drawing/2014/main" id="{CAE2A2FE-0A6A-435B-9398-22E6302CF415}"/>
                </a:ext>
              </a:extLst>
            </p:cNvPr>
            <p:cNvGrpSpPr>
              <a:grpSpLocks/>
            </p:cNvGrpSpPr>
            <p:nvPr/>
          </p:nvGrpSpPr>
          <p:grpSpPr bwMode="auto">
            <a:xfrm>
              <a:off x="7689850" y="2395538"/>
              <a:ext cx="390525" cy="169862"/>
              <a:chOff x="4650" y="1129"/>
              <a:chExt cx="246" cy="95"/>
            </a:xfrm>
          </p:grpSpPr>
          <p:sp>
            <p:nvSpPr>
              <p:cNvPr id="385" name="Oval 407">
                <a:extLst>
                  <a:ext uri="{FF2B5EF4-FFF2-40B4-BE49-F238E27FC236}">
                    <a16:creationId xmlns:a16="http://schemas.microsoft.com/office/drawing/2014/main" id="{2F703CE0-AF2C-4729-9DD0-ABFB7B961C84}"/>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6" name="Rectangle 410">
                <a:extLst>
                  <a:ext uri="{FF2B5EF4-FFF2-40B4-BE49-F238E27FC236}">
                    <a16:creationId xmlns:a16="http://schemas.microsoft.com/office/drawing/2014/main" id="{31451A5F-C9B0-473F-8B73-5436281BF33A}"/>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7" name="Oval 411">
                <a:extLst>
                  <a:ext uri="{FF2B5EF4-FFF2-40B4-BE49-F238E27FC236}">
                    <a16:creationId xmlns:a16="http://schemas.microsoft.com/office/drawing/2014/main" id="{6A1147D9-D8F0-477B-B74E-8DA152518760}"/>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8" name="Group 659">
                <a:extLst>
                  <a:ext uri="{FF2B5EF4-FFF2-40B4-BE49-F238E27FC236}">
                    <a16:creationId xmlns:a16="http://schemas.microsoft.com/office/drawing/2014/main" id="{61BDE699-AE42-42E4-92DE-B5B8B14581C9}"/>
                  </a:ext>
                </a:extLst>
              </p:cNvPr>
              <p:cNvGrpSpPr>
                <a:grpSpLocks/>
              </p:cNvGrpSpPr>
              <p:nvPr/>
            </p:nvGrpSpPr>
            <p:grpSpPr bwMode="auto">
              <a:xfrm>
                <a:off x="4699" y="1145"/>
                <a:ext cx="138" cy="29"/>
                <a:chOff x="2468" y="1332"/>
                <a:chExt cx="310" cy="60"/>
              </a:xfrm>
            </p:grpSpPr>
            <p:sp>
              <p:nvSpPr>
                <p:cNvPr id="391" name="Freeform 660">
                  <a:extLst>
                    <a:ext uri="{FF2B5EF4-FFF2-40B4-BE49-F238E27FC236}">
                      <a16:creationId xmlns:a16="http://schemas.microsoft.com/office/drawing/2014/main" id="{323D86A7-61D1-4AA5-A8AE-629C5608724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2" name="Freeform 661">
                  <a:extLst>
                    <a:ext uri="{FF2B5EF4-FFF2-40B4-BE49-F238E27FC236}">
                      <a16:creationId xmlns:a16="http://schemas.microsoft.com/office/drawing/2014/main" id="{196B5A74-00E1-484D-8E38-550C5A932FF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9" name="Line 662">
                <a:extLst>
                  <a:ext uri="{FF2B5EF4-FFF2-40B4-BE49-F238E27FC236}">
                    <a16:creationId xmlns:a16="http://schemas.microsoft.com/office/drawing/2014/main" id="{FDA88C43-2411-4676-8116-A5FBD894DD07}"/>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 name="Line 663">
                <a:extLst>
                  <a:ext uri="{FF2B5EF4-FFF2-40B4-BE49-F238E27FC236}">
                    <a16:creationId xmlns:a16="http://schemas.microsoft.com/office/drawing/2014/main" id="{54C9A6F1-8219-454F-9419-965A191D658B}"/>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59" name="Group 675">
              <a:extLst>
                <a:ext uri="{FF2B5EF4-FFF2-40B4-BE49-F238E27FC236}">
                  <a16:creationId xmlns:a16="http://schemas.microsoft.com/office/drawing/2014/main" id="{53DF9F54-3A2C-4D5C-9A54-9F1A4F990B9E}"/>
                </a:ext>
              </a:extLst>
            </p:cNvPr>
            <p:cNvGrpSpPr>
              <a:grpSpLocks/>
            </p:cNvGrpSpPr>
            <p:nvPr/>
          </p:nvGrpSpPr>
          <p:grpSpPr bwMode="auto">
            <a:xfrm>
              <a:off x="7204075" y="2493963"/>
              <a:ext cx="390525" cy="169862"/>
              <a:chOff x="4650" y="1129"/>
              <a:chExt cx="246" cy="95"/>
            </a:xfrm>
          </p:grpSpPr>
          <p:sp>
            <p:nvSpPr>
              <p:cNvPr id="377" name="Oval 407">
                <a:extLst>
                  <a:ext uri="{FF2B5EF4-FFF2-40B4-BE49-F238E27FC236}">
                    <a16:creationId xmlns:a16="http://schemas.microsoft.com/office/drawing/2014/main" id="{47639841-A50C-4F09-8F9D-596B2273A47B}"/>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78" name="Rectangle 410">
                <a:extLst>
                  <a:ext uri="{FF2B5EF4-FFF2-40B4-BE49-F238E27FC236}">
                    <a16:creationId xmlns:a16="http://schemas.microsoft.com/office/drawing/2014/main" id="{1572D90E-958D-47E2-A36D-22ECDBD310FC}"/>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79" name="Oval 411">
                <a:extLst>
                  <a:ext uri="{FF2B5EF4-FFF2-40B4-BE49-F238E27FC236}">
                    <a16:creationId xmlns:a16="http://schemas.microsoft.com/office/drawing/2014/main" id="{7DF180E4-DD4A-450D-8720-AD1961813006}"/>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0" name="Group 679">
                <a:extLst>
                  <a:ext uri="{FF2B5EF4-FFF2-40B4-BE49-F238E27FC236}">
                    <a16:creationId xmlns:a16="http://schemas.microsoft.com/office/drawing/2014/main" id="{6D3604ED-0242-452B-9615-EE7A37883C4B}"/>
                  </a:ext>
                </a:extLst>
              </p:cNvPr>
              <p:cNvGrpSpPr>
                <a:grpSpLocks/>
              </p:cNvGrpSpPr>
              <p:nvPr/>
            </p:nvGrpSpPr>
            <p:grpSpPr bwMode="auto">
              <a:xfrm>
                <a:off x="4699" y="1145"/>
                <a:ext cx="138" cy="29"/>
                <a:chOff x="2468" y="1332"/>
                <a:chExt cx="310" cy="60"/>
              </a:xfrm>
            </p:grpSpPr>
            <p:sp>
              <p:nvSpPr>
                <p:cNvPr id="383" name="Freeform 680">
                  <a:extLst>
                    <a:ext uri="{FF2B5EF4-FFF2-40B4-BE49-F238E27FC236}">
                      <a16:creationId xmlns:a16="http://schemas.microsoft.com/office/drawing/2014/main" id="{A829BA20-3C47-4C34-9030-FF0BB3D4D7DB}"/>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4" name="Freeform 681">
                  <a:extLst>
                    <a:ext uri="{FF2B5EF4-FFF2-40B4-BE49-F238E27FC236}">
                      <a16:creationId xmlns:a16="http://schemas.microsoft.com/office/drawing/2014/main" id="{F3187805-EB53-4972-A769-750F07A27150}"/>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 name="Line 682">
                <a:extLst>
                  <a:ext uri="{FF2B5EF4-FFF2-40B4-BE49-F238E27FC236}">
                    <a16:creationId xmlns:a16="http://schemas.microsoft.com/office/drawing/2014/main" id="{564D5881-7F4B-4151-A1CA-733707FCA61C}"/>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2" name="Line 683">
                <a:extLst>
                  <a:ext uri="{FF2B5EF4-FFF2-40B4-BE49-F238E27FC236}">
                    <a16:creationId xmlns:a16="http://schemas.microsoft.com/office/drawing/2014/main" id="{1ED56F88-5A8B-4CEB-998D-B0D58C7E0496}"/>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60" name="Group 684">
              <a:extLst>
                <a:ext uri="{FF2B5EF4-FFF2-40B4-BE49-F238E27FC236}">
                  <a16:creationId xmlns:a16="http://schemas.microsoft.com/office/drawing/2014/main" id="{DDAFB0D2-B619-4834-BC42-3A34806C59BA}"/>
                </a:ext>
              </a:extLst>
            </p:cNvPr>
            <p:cNvGrpSpPr>
              <a:grpSpLocks/>
            </p:cNvGrpSpPr>
            <p:nvPr/>
          </p:nvGrpSpPr>
          <p:grpSpPr bwMode="auto">
            <a:xfrm>
              <a:off x="7215188" y="2757488"/>
              <a:ext cx="390525" cy="169862"/>
              <a:chOff x="4650" y="1129"/>
              <a:chExt cx="246" cy="95"/>
            </a:xfrm>
          </p:grpSpPr>
          <p:sp>
            <p:nvSpPr>
              <p:cNvPr id="369" name="Oval 407">
                <a:extLst>
                  <a:ext uri="{FF2B5EF4-FFF2-40B4-BE49-F238E27FC236}">
                    <a16:creationId xmlns:a16="http://schemas.microsoft.com/office/drawing/2014/main" id="{49A82F99-C87E-487D-AA90-00C98481C609}"/>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70" name="Rectangle 410">
                <a:extLst>
                  <a:ext uri="{FF2B5EF4-FFF2-40B4-BE49-F238E27FC236}">
                    <a16:creationId xmlns:a16="http://schemas.microsoft.com/office/drawing/2014/main" id="{B5910D93-CFB7-4122-83EE-0DF330E40812}"/>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71" name="Oval 411">
                <a:extLst>
                  <a:ext uri="{FF2B5EF4-FFF2-40B4-BE49-F238E27FC236}">
                    <a16:creationId xmlns:a16="http://schemas.microsoft.com/office/drawing/2014/main" id="{7355BFA0-51DB-477B-9F00-75EF200EEF38}"/>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72" name="Group 688">
                <a:extLst>
                  <a:ext uri="{FF2B5EF4-FFF2-40B4-BE49-F238E27FC236}">
                    <a16:creationId xmlns:a16="http://schemas.microsoft.com/office/drawing/2014/main" id="{ACAD86D9-69E1-40C4-A2A5-F1FA8978A3A9}"/>
                  </a:ext>
                </a:extLst>
              </p:cNvPr>
              <p:cNvGrpSpPr>
                <a:grpSpLocks/>
              </p:cNvGrpSpPr>
              <p:nvPr/>
            </p:nvGrpSpPr>
            <p:grpSpPr bwMode="auto">
              <a:xfrm>
                <a:off x="4699" y="1145"/>
                <a:ext cx="138" cy="29"/>
                <a:chOff x="2468" y="1332"/>
                <a:chExt cx="310" cy="60"/>
              </a:xfrm>
            </p:grpSpPr>
            <p:sp>
              <p:nvSpPr>
                <p:cNvPr id="375" name="Freeform 689">
                  <a:extLst>
                    <a:ext uri="{FF2B5EF4-FFF2-40B4-BE49-F238E27FC236}">
                      <a16:creationId xmlns:a16="http://schemas.microsoft.com/office/drawing/2014/main" id="{7B1A09D0-6FBF-41BC-AF74-7FCAA91C365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6" name="Freeform 690">
                  <a:extLst>
                    <a:ext uri="{FF2B5EF4-FFF2-40B4-BE49-F238E27FC236}">
                      <a16:creationId xmlns:a16="http://schemas.microsoft.com/office/drawing/2014/main" id="{D179E6F3-1D72-41DE-9BE0-B9E15FFD69C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73" name="Line 691">
                <a:extLst>
                  <a:ext uri="{FF2B5EF4-FFF2-40B4-BE49-F238E27FC236}">
                    <a16:creationId xmlns:a16="http://schemas.microsoft.com/office/drawing/2014/main" id="{5291F268-A3E1-4C16-8F8D-ACC80FDEA186}"/>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4" name="Line 692">
                <a:extLst>
                  <a:ext uri="{FF2B5EF4-FFF2-40B4-BE49-F238E27FC236}">
                    <a16:creationId xmlns:a16="http://schemas.microsoft.com/office/drawing/2014/main" id="{C80F448C-1317-423C-8C5D-453312E610AA}"/>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61" name="Line 693">
              <a:extLst>
                <a:ext uri="{FF2B5EF4-FFF2-40B4-BE49-F238E27FC236}">
                  <a16:creationId xmlns:a16="http://schemas.microsoft.com/office/drawing/2014/main" id="{5407E83A-0E31-4BB0-ACAB-DFB9CB05B573}"/>
                </a:ext>
              </a:extLst>
            </p:cNvPr>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62" name="Group 694">
              <a:extLst>
                <a:ext uri="{FF2B5EF4-FFF2-40B4-BE49-F238E27FC236}">
                  <a16:creationId xmlns:a16="http://schemas.microsoft.com/office/drawing/2014/main" id="{AB9E03C8-648C-4381-ABE8-913803FA781A}"/>
                </a:ext>
              </a:extLst>
            </p:cNvPr>
            <p:cNvGrpSpPr>
              <a:grpSpLocks/>
            </p:cNvGrpSpPr>
            <p:nvPr/>
          </p:nvGrpSpPr>
          <p:grpSpPr bwMode="auto">
            <a:xfrm>
              <a:off x="7400925" y="3911600"/>
              <a:ext cx="485775" cy="203200"/>
              <a:chOff x="4650" y="1129"/>
              <a:chExt cx="246" cy="95"/>
            </a:xfrm>
          </p:grpSpPr>
          <p:sp>
            <p:nvSpPr>
              <p:cNvPr id="361" name="Oval 407">
                <a:extLst>
                  <a:ext uri="{FF2B5EF4-FFF2-40B4-BE49-F238E27FC236}">
                    <a16:creationId xmlns:a16="http://schemas.microsoft.com/office/drawing/2014/main" id="{36D28CBE-D0EB-42E7-B885-D70823361267}"/>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62" name="Rectangle 410">
                <a:extLst>
                  <a:ext uri="{FF2B5EF4-FFF2-40B4-BE49-F238E27FC236}">
                    <a16:creationId xmlns:a16="http://schemas.microsoft.com/office/drawing/2014/main" id="{4E67CC6C-B190-4DD7-B2D4-2A91F21747F5}"/>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63" name="Oval 411">
                <a:extLst>
                  <a:ext uri="{FF2B5EF4-FFF2-40B4-BE49-F238E27FC236}">
                    <a16:creationId xmlns:a16="http://schemas.microsoft.com/office/drawing/2014/main" id="{892786E2-9546-4E2D-B7CA-87996D1D1C19}"/>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64" name="Group 698">
                <a:extLst>
                  <a:ext uri="{FF2B5EF4-FFF2-40B4-BE49-F238E27FC236}">
                    <a16:creationId xmlns:a16="http://schemas.microsoft.com/office/drawing/2014/main" id="{E4BDBCC3-03F3-4F89-8285-E34616F4046D}"/>
                  </a:ext>
                </a:extLst>
              </p:cNvPr>
              <p:cNvGrpSpPr>
                <a:grpSpLocks/>
              </p:cNvGrpSpPr>
              <p:nvPr/>
            </p:nvGrpSpPr>
            <p:grpSpPr bwMode="auto">
              <a:xfrm>
                <a:off x="4699" y="1145"/>
                <a:ext cx="138" cy="29"/>
                <a:chOff x="2468" y="1332"/>
                <a:chExt cx="310" cy="60"/>
              </a:xfrm>
            </p:grpSpPr>
            <p:sp>
              <p:nvSpPr>
                <p:cNvPr id="367" name="Freeform 699">
                  <a:extLst>
                    <a:ext uri="{FF2B5EF4-FFF2-40B4-BE49-F238E27FC236}">
                      <a16:creationId xmlns:a16="http://schemas.microsoft.com/office/drawing/2014/main" id="{5EC94B92-1173-484F-B372-DF9A7876C8D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8" name="Freeform 700">
                  <a:extLst>
                    <a:ext uri="{FF2B5EF4-FFF2-40B4-BE49-F238E27FC236}">
                      <a16:creationId xmlns:a16="http://schemas.microsoft.com/office/drawing/2014/main" id="{07255B1F-C6EC-415E-B6A2-B85D285F187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65" name="Line 701">
                <a:extLst>
                  <a:ext uri="{FF2B5EF4-FFF2-40B4-BE49-F238E27FC236}">
                    <a16:creationId xmlns:a16="http://schemas.microsoft.com/office/drawing/2014/main" id="{E0E9E7DD-4E61-4CD0-A5AE-69C2DE5161F4}"/>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6" name="Line 702">
                <a:extLst>
                  <a:ext uri="{FF2B5EF4-FFF2-40B4-BE49-F238E27FC236}">
                    <a16:creationId xmlns:a16="http://schemas.microsoft.com/office/drawing/2014/main" id="{484A14B9-610E-40DC-A1FD-8CD41F269F90}"/>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63" name="Group 712">
              <a:extLst>
                <a:ext uri="{FF2B5EF4-FFF2-40B4-BE49-F238E27FC236}">
                  <a16:creationId xmlns:a16="http://schemas.microsoft.com/office/drawing/2014/main" id="{AAD308A7-72CC-4538-BF29-588F5212C746}"/>
                </a:ext>
              </a:extLst>
            </p:cNvPr>
            <p:cNvGrpSpPr>
              <a:grpSpLocks/>
            </p:cNvGrpSpPr>
            <p:nvPr/>
          </p:nvGrpSpPr>
          <p:grpSpPr bwMode="auto">
            <a:xfrm>
              <a:off x="7081838" y="3630613"/>
              <a:ext cx="485775" cy="203200"/>
              <a:chOff x="4650" y="1129"/>
              <a:chExt cx="246" cy="95"/>
            </a:xfrm>
          </p:grpSpPr>
          <p:sp>
            <p:nvSpPr>
              <p:cNvPr id="353" name="Oval 407">
                <a:extLst>
                  <a:ext uri="{FF2B5EF4-FFF2-40B4-BE49-F238E27FC236}">
                    <a16:creationId xmlns:a16="http://schemas.microsoft.com/office/drawing/2014/main" id="{418CE005-E5E1-4ABF-9298-7E12E6AAD3D7}"/>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54" name="Rectangle 410">
                <a:extLst>
                  <a:ext uri="{FF2B5EF4-FFF2-40B4-BE49-F238E27FC236}">
                    <a16:creationId xmlns:a16="http://schemas.microsoft.com/office/drawing/2014/main" id="{1B41D3FC-BBD6-4DE4-995A-14E4A8557E5E}"/>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55" name="Oval 411">
                <a:extLst>
                  <a:ext uri="{FF2B5EF4-FFF2-40B4-BE49-F238E27FC236}">
                    <a16:creationId xmlns:a16="http://schemas.microsoft.com/office/drawing/2014/main" id="{1A54984C-563B-42C2-A4A1-8D5709474928}"/>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56" name="Group 716">
                <a:extLst>
                  <a:ext uri="{FF2B5EF4-FFF2-40B4-BE49-F238E27FC236}">
                    <a16:creationId xmlns:a16="http://schemas.microsoft.com/office/drawing/2014/main" id="{F88D15D6-3A43-4813-89EA-8E3FBA911789}"/>
                  </a:ext>
                </a:extLst>
              </p:cNvPr>
              <p:cNvGrpSpPr>
                <a:grpSpLocks/>
              </p:cNvGrpSpPr>
              <p:nvPr/>
            </p:nvGrpSpPr>
            <p:grpSpPr bwMode="auto">
              <a:xfrm>
                <a:off x="4699" y="1145"/>
                <a:ext cx="138" cy="29"/>
                <a:chOff x="2468" y="1332"/>
                <a:chExt cx="310" cy="60"/>
              </a:xfrm>
            </p:grpSpPr>
            <p:sp>
              <p:nvSpPr>
                <p:cNvPr id="359" name="Freeform 717">
                  <a:extLst>
                    <a:ext uri="{FF2B5EF4-FFF2-40B4-BE49-F238E27FC236}">
                      <a16:creationId xmlns:a16="http://schemas.microsoft.com/office/drawing/2014/main" id="{B640DD55-72BA-4BDC-972E-03BD774647D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0" name="Freeform 718">
                  <a:extLst>
                    <a:ext uri="{FF2B5EF4-FFF2-40B4-BE49-F238E27FC236}">
                      <a16:creationId xmlns:a16="http://schemas.microsoft.com/office/drawing/2014/main" id="{93B2E4F4-F935-459B-9ED6-4A5C2A451DA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57" name="Line 719">
                <a:extLst>
                  <a:ext uri="{FF2B5EF4-FFF2-40B4-BE49-F238E27FC236}">
                    <a16:creationId xmlns:a16="http://schemas.microsoft.com/office/drawing/2014/main" id="{321C8C52-CAE6-4902-9FAB-0AD594C787E3}"/>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 name="Line 720">
                <a:extLst>
                  <a:ext uri="{FF2B5EF4-FFF2-40B4-BE49-F238E27FC236}">
                    <a16:creationId xmlns:a16="http://schemas.microsoft.com/office/drawing/2014/main" id="{A39481A0-7017-4A9A-B412-AC21AEDA9BF3}"/>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64" name="Group 721">
              <a:extLst>
                <a:ext uri="{FF2B5EF4-FFF2-40B4-BE49-F238E27FC236}">
                  <a16:creationId xmlns:a16="http://schemas.microsoft.com/office/drawing/2014/main" id="{4BCD71F5-95CE-42BF-A8F2-B1D22F8C2F17}"/>
                </a:ext>
              </a:extLst>
            </p:cNvPr>
            <p:cNvGrpSpPr>
              <a:grpSpLocks/>
            </p:cNvGrpSpPr>
            <p:nvPr/>
          </p:nvGrpSpPr>
          <p:grpSpPr bwMode="auto">
            <a:xfrm>
              <a:off x="7743825" y="3643313"/>
              <a:ext cx="485775" cy="203200"/>
              <a:chOff x="4650" y="1129"/>
              <a:chExt cx="246" cy="95"/>
            </a:xfrm>
          </p:grpSpPr>
          <p:sp>
            <p:nvSpPr>
              <p:cNvPr id="345" name="Oval 407">
                <a:extLst>
                  <a:ext uri="{FF2B5EF4-FFF2-40B4-BE49-F238E27FC236}">
                    <a16:creationId xmlns:a16="http://schemas.microsoft.com/office/drawing/2014/main" id="{989D863C-D6F4-4FBA-B571-B4A49ADEAF90}"/>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46" name="Rectangle 410">
                <a:extLst>
                  <a:ext uri="{FF2B5EF4-FFF2-40B4-BE49-F238E27FC236}">
                    <a16:creationId xmlns:a16="http://schemas.microsoft.com/office/drawing/2014/main" id="{3B23949A-B580-44C6-9A7F-BDCB168D83E5}"/>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47" name="Oval 411">
                <a:extLst>
                  <a:ext uri="{FF2B5EF4-FFF2-40B4-BE49-F238E27FC236}">
                    <a16:creationId xmlns:a16="http://schemas.microsoft.com/office/drawing/2014/main" id="{53891B6F-3ADF-4D37-ABED-F7D8B41E5287}"/>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48" name="Group 725">
                <a:extLst>
                  <a:ext uri="{FF2B5EF4-FFF2-40B4-BE49-F238E27FC236}">
                    <a16:creationId xmlns:a16="http://schemas.microsoft.com/office/drawing/2014/main" id="{AA8A188B-535E-476E-9CA0-1B09337AA7CE}"/>
                  </a:ext>
                </a:extLst>
              </p:cNvPr>
              <p:cNvGrpSpPr>
                <a:grpSpLocks/>
              </p:cNvGrpSpPr>
              <p:nvPr/>
            </p:nvGrpSpPr>
            <p:grpSpPr bwMode="auto">
              <a:xfrm>
                <a:off x="4699" y="1145"/>
                <a:ext cx="138" cy="29"/>
                <a:chOff x="2468" y="1332"/>
                <a:chExt cx="310" cy="60"/>
              </a:xfrm>
            </p:grpSpPr>
            <p:sp>
              <p:nvSpPr>
                <p:cNvPr id="351" name="Freeform 726">
                  <a:extLst>
                    <a:ext uri="{FF2B5EF4-FFF2-40B4-BE49-F238E27FC236}">
                      <a16:creationId xmlns:a16="http://schemas.microsoft.com/office/drawing/2014/main" id="{124702B2-1DF6-4204-B85C-67B1748391C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2" name="Freeform 727">
                  <a:extLst>
                    <a:ext uri="{FF2B5EF4-FFF2-40B4-BE49-F238E27FC236}">
                      <a16:creationId xmlns:a16="http://schemas.microsoft.com/office/drawing/2014/main" id="{B473F296-0DD8-4AD0-88FF-01F6B915444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49" name="Line 728">
                <a:extLst>
                  <a:ext uri="{FF2B5EF4-FFF2-40B4-BE49-F238E27FC236}">
                    <a16:creationId xmlns:a16="http://schemas.microsoft.com/office/drawing/2014/main" id="{57C9AD43-1238-44D6-A9AE-A062258067C5}"/>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0" name="Line 729">
                <a:extLst>
                  <a:ext uri="{FF2B5EF4-FFF2-40B4-BE49-F238E27FC236}">
                    <a16:creationId xmlns:a16="http://schemas.microsoft.com/office/drawing/2014/main" id="{092E4BF1-585D-4106-8003-A8F828D7B9A9}"/>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65" name="Text Box 580">
              <a:extLst>
                <a:ext uri="{FF2B5EF4-FFF2-40B4-BE49-F238E27FC236}">
                  <a16:creationId xmlns:a16="http://schemas.microsoft.com/office/drawing/2014/main" id="{002137CF-6F5D-4274-BCEB-10662F279007}"/>
                </a:ext>
              </a:extLst>
            </p:cNvPr>
            <p:cNvSpPr txBox="1">
              <a:spLocks noChangeArrowheads="1"/>
            </p:cNvSpPr>
            <p:nvPr/>
          </p:nvSpPr>
          <p:spPr bwMode="auto">
            <a:xfrm>
              <a:off x="5957888" y="1384300"/>
              <a:ext cx="1549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t>mobile network</a:t>
              </a:r>
            </a:p>
          </p:txBody>
        </p:sp>
        <p:sp>
          <p:nvSpPr>
            <p:cNvPr id="266" name="Text Box 580">
              <a:extLst>
                <a:ext uri="{FF2B5EF4-FFF2-40B4-BE49-F238E27FC236}">
                  <a16:creationId xmlns:a16="http://schemas.microsoft.com/office/drawing/2014/main" id="{06E54938-CCB9-461C-8EE7-8DEB9FA411F6}"/>
                </a:ext>
              </a:extLst>
            </p:cNvPr>
            <p:cNvSpPr txBox="1">
              <a:spLocks noChangeArrowheads="1"/>
            </p:cNvSpPr>
            <p:nvPr/>
          </p:nvSpPr>
          <p:spPr bwMode="auto">
            <a:xfrm>
              <a:off x="7561263" y="2071688"/>
              <a:ext cx="11080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t>global ISP</a:t>
              </a:r>
            </a:p>
          </p:txBody>
        </p:sp>
        <p:sp>
          <p:nvSpPr>
            <p:cNvPr id="267" name="Text Box 580">
              <a:extLst>
                <a:ext uri="{FF2B5EF4-FFF2-40B4-BE49-F238E27FC236}">
                  <a16:creationId xmlns:a16="http://schemas.microsoft.com/office/drawing/2014/main" id="{A53081C1-1AD2-4C4E-AE46-D3DE8A16CD08}"/>
                </a:ext>
              </a:extLst>
            </p:cNvPr>
            <p:cNvSpPr txBox="1">
              <a:spLocks noChangeArrowheads="1"/>
            </p:cNvSpPr>
            <p:nvPr/>
          </p:nvSpPr>
          <p:spPr bwMode="auto">
            <a:xfrm>
              <a:off x="7337425" y="3298825"/>
              <a:ext cx="1289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t>regional ISP</a:t>
              </a:r>
            </a:p>
          </p:txBody>
        </p:sp>
        <p:sp>
          <p:nvSpPr>
            <p:cNvPr id="268" name="Text Box 580">
              <a:extLst>
                <a:ext uri="{FF2B5EF4-FFF2-40B4-BE49-F238E27FC236}">
                  <a16:creationId xmlns:a16="http://schemas.microsoft.com/office/drawing/2014/main" id="{B2FF53A0-865B-412A-99A6-3ED0C321F82A}"/>
                </a:ext>
              </a:extLst>
            </p:cNvPr>
            <p:cNvSpPr txBox="1">
              <a:spLocks noChangeArrowheads="1"/>
            </p:cNvSpPr>
            <p:nvPr/>
          </p:nvSpPr>
          <p:spPr bwMode="auto">
            <a:xfrm>
              <a:off x="6324600" y="2963863"/>
              <a:ext cx="89535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a:t>home </a:t>
              </a:r>
            </a:p>
            <a:p>
              <a:pPr>
                <a:lnSpc>
                  <a:spcPct val="80000"/>
                </a:lnSpc>
              </a:pPr>
              <a:r>
                <a:rPr lang="en-US" altLang="zh-CN" sz="1600"/>
                <a:t>network</a:t>
              </a:r>
            </a:p>
          </p:txBody>
        </p:sp>
        <p:sp>
          <p:nvSpPr>
            <p:cNvPr id="269" name="Text Box 580">
              <a:extLst>
                <a:ext uri="{FF2B5EF4-FFF2-40B4-BE49-F238E27FC236}">
                  <a16:creationId xmlns:a16="http://schemas.microsoft.com/office/drawing/2014/main" id="{FD2B218F-D89F-4998-8DF5-619D79D643A0}"/>
                </a:ext>
              </a:extLst>
            </p:cNvPr>
            <p:cNvSpPr txBox="1">
              <a:spLocks noChangeArrowheads="1"/>
            </p:cNvSpPr>
            <p:nvPr/>
          </p:nvSpPr>
          <p:spPr bwMode="auto">
            <a:xfrm>
              <a:off x="5584825" y="5645150"/>
              <a:ext cx="12954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a:t>institutional</a:t>
              </a:r>
            </a:p>
            <a:p>
              <a:pPr>
                <a:lnSpc>
                  <a:spcPct val="80000"/>
                </a:lnSpc>
              </a:pPr>
              <a:r>
                <a:rPr lang="en-US" altLang="zh-CN" sz="1600"/>
                <a:t>       network</a:t>
              </a:r>
            </a:p>
          </p:txBody>
        </p:sp>
        <p:pic>
          <p:nvPicPr>
            <p:cNvPr id="270" name="Picture 269" descr="cell_tower_radiation copy">
              <a:extLst>
                <a:ext uri="{FF2B5EF4-FFF2-40B4-BE49-F238E27FC236}">
                  <a16:creationId xmlns:a16="http://schemas.microsoft.com/office/drawing/2014/main" id="{0E04A369-D95D-41F8-B7BD-FBB3887BFC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1" name="Group 347">
              <a:extLst>
                <a:ext uri="{FF2B5EF4-FFF2-40B4-BE49-F238E27FC236}">
                  <a16:creationId xmlns:a16="http://schemas.microsoft.com/office/drawing/2014/main" id="{0D159EFF-7D2A-47AD-B74B-291A486274AC}"/>
                </a:ext>
              </a:extLst>
            </p:cNvPr>
            <p:cNvGrpSpPr>
              <a:grpSpLocks/>
            </p:cNvGrpSpPr>
            <p:nvPr/>
          </p:nvGrpSpPr>
          <p:grpSpPr bwMode="auto">
            <a:xfrm>
              <a:off x="7077272" y="3621727"/>
              <a:ext cx="493804" cy="228319"/>
              <a:chOff x="1871277" y="1576300"/>
              <a:chExt cx="1128371" cy="437861"/>
            </a:xfrm>
          </p:grpSpPr>
          <p:sp>
            <p:nvSpPr>
              <p:cNvPr id="336" name="Oval 681">
                <a:extLst>
                  <a:ext uri="{FF2B5EF4-FFF2-40B4-BE49-F238E27FC236}">
                    <a16:creationId xmlns:a16="http://schemas.microsoft.com/office/drawing/2014/main" id="{B4337520-C097-4D8B-8F3C-BDC87B86E37C}"/>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37" name="Rectangle 682">
                <a:extLst>
                  <a:ext uri="{FF2B5EF4-FFF2-40B4-BE49-F238E27FC236}">
                    <a16:creationId xmlns:a16="http://schemas.microsoft.com/office/drawing/2014/main" id="{97928DE3-1704-4AF8-91BE-D11584F65F57}"/>
                  </a:ext>
                </a:extLst>
              </p:cNvPr>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38" name="Oval 683">
                <a:extLst>
                  <a:ext uri="{FF2B5EF4-FFF2-40B4-BE49-F238E27FC236}">
                    <a16:creationId xmlns:a16="http://schemas.microsoft.com/office/drawing/2014/main" id="{1E2AD4D3-FD6F-49A0-8262-0B17BCDA637F}"/>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39" name="Freeform 684">
                <a:extLst>
                  <a:ext uri="{FF2B5EF4-FFF2-40B4-BE49-F238E27FC236}">
                    <a16:creationId xmlns:a16="http://schemas.microsoft.com/office/drawing/2014/main" id="{29CE0DC9-F7CA-4E2C-86AC-FF2BEF64903B}"/>
                  </a:ext>
                </a:extLst>
              </p:cNvPr>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40" name="Freeform 685">
                <a:extLst>
                  <a:ext uri="{FF2B5EF4-FFF2-40B4-BE49-F238E27FC236}">
                    <a16:creationId xmlns:a16="http://schemas.microsoft.com/office/drawing/2014/main" id="{6DB708CB-4FE1-4630-9C76-694687A2A210}"/>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41" name="Freeform 686">
                <a:extLst>
                  <a:ext uri="{FF2B5EF4-FFF2-40B4-BE49-F238E27FC236}">
                    <a16:creationId xmlns:a16="http://schemas.microsoft.com/office/drawing/2014/main" id="{13B70326-375E-4D46-A1E8-DA7436829E4F}"/>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42" name="Freeform 687">
                <a:extLst>
                  <a:ext uri="{FF2B5EF4-FFF2-40B4-BE49-F238E27FC236}">
                    <a16:creationId xmlns:a16="http://schemas.microsoft.com/office/drawing/2014/main" id="{E9AB72A0-E5F3-4262-9518-2B39620F4C7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43" name="Straight Connector 688">
                <a:extLst>
                  <a:ext uri="{FF2B5EF4-FFF2-40B4-BE49-F238E27FC236}">
                    <a16:creationId xmlns:a16="http://schemas.microsoft.com/office/drawing/2014/main" id="{C5CF19E9-13F1-4991-9FCB-FB4792FB0D18}"/>
                  </a:ext>
                </a:extLst>
              </p:cNvPr>
              <p:cNvCxnSpPr>
                <a:cxnSpLocks noChangeShapeType="1"/>
                <a:endCxn id="33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44" name="Straight Connector 689">
                <a:extLst>
                  <a:ext uri="{FF2B5EF4-FFF2-40B4-BE49-F238E27FC236}">
                    <a16:creationId xmlns:a16="http://schemas.microsoft.com/office/drawing/2014/main" id="{CA4AF6CB-6633-4E45-B46A-DAFD76F2595A}"/>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2" name="Group 347">
              <a:extLst>
                <a:ext uri="{FF2B5EF4-FFF2-40B4-BE49-F238E27FC236}">
                  <a16:creationId xmlns:a16="http://schemas.microsoft.com/office/drawing/2014/main" id="{5B3913C0-F0A4-4893-9DDC-DA1648703F6D}"/>
                </a:ext>
              </a:extLst>
            </p:cNvPr>
            <p:cNvGrpSpPr>
              <a:grpSpLocks/>
            </p:cNvGrpSpPr>
            <p:nvPr/>
          </p:nvGrpSpPr>
          <p:grpSpPr bwMode="auto">
            <a:xfrm>
              <a:off x="7733157" y="3638864"/>
              <a:ext cx="493804" cy="228319"/>
              <a:chOff x="1871277" y="1576300"/>
              <a:chExt cx="1128371" cy="437861"/>
            </a:xfrm>
          </p:grpSpPr>
          <p:sp>
            <p:nvSpPr>
              <p:cNvPr id="327" name="Oval 672">
                <a:extLst>
                  <a:ext uri="{FF2B5EF4-FFF2-40B4-BE49-F238E27FC236}">
                    <a16:creationId xmlns:a16="http://schemas.microsoft.com/office/drawing/2014/main" id="{32C38AA8-5B91-45D1-B833-CD965916B09A}"/>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28" name="Rectangle 673">
                <a:extLst>
                  <a:ext uri="{FF2B5EF4-FFF2-40B4-BE49-F238E27FC236}">
                    <a16:creationId xmlns:a16="http://schemas.microsoft.com/office/drawing/2014/main" id="{D6555DA1-7031-49F9-BDA6-FCD510F29707}"/>
                  </a:ext>
                </a:extLst>
              </p:cNvPr>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9" name="Oval 674">
                <a:extLst>
                  <a:ext uri="{FF2B5EF4-FFF2-40B4-BE49-F238E27FC236}">
                    <a16:creationId xmlns:a16="http://schemas.microsoft.com/office/drawing/2014/main" id="{A2176419-877D-4987-98FB-D3633C825691}"/>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30" name="Freeform 675">
                <a:extLst>
                  <a:ext uri="{FF2B5EF4-FFF2-40B4-BE49-F238E27FC236}">
                    <a16:creationId xmlns:a16="http://schemas.microsoft.com/office/drawing/2014/main" id="{22751721-6A7A-4C47-9BAB-81B087D4DBDF}"/>
                  </a:ext>
                </a:extLst>
              </p:cNvPr>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31" name="Freeform 676">
                <a:extLst>
                  <a:ext uri="{FF2B5EF4-FFF2-40B4-BE49-F238E27FC236}">
                    <a16:creationId xmlns:a16="http://schemas.microsoft.com/office/drawing/2014/main" id="{391FFEAE-1C1E-4F78-844F-4810A58636EA}"/>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32" name="Freeform 677">
                <a:extLst>
                  <a:ext uri="{FF2B5EF4-FFF2-40B4-BE49-F238E27FC236}">
                    <a16:creationId xmlns:a16="http://schemas.microsoft.com/office/drawing/2014/main" id="{A7100E70-500C-4236-9CAB-D95289C203CF}"/>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33" name="Freeform 678">
                <a:extLst>
                  <a:ext uri="{FF2B5EF4-FFF2-40B4-BE49-F238E27FC236}">
                    <a16:creationId xmlns:a16="http://schemas.microsoft.com/office/drawing/2014/main" id="{121AEF25-C7D9-4D4C-A7B8-3CB06A58C91D}"/>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34" name="Straight Connector 679">
                <a:extLst>
                  <a:ext uri="{FF2B5EF4-FFF2-40B4-BE49-F238E27FC236}">
                    <a16:creationId xmlns:a16="http://schemas.microsoft.com/office/drawing/2014/main" id="{2994A494-E62B-4225-99C7-A0EFF7D083CD}"/>
                  </a:ext>
                </a:extLst>
              </p:cNvPr>
              <p:cNvCxnSpPr>
                <a:cxnSpLocks noChangeShapeType="1"/>
                <a:endCxn id="32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35" name="Straight Connector 680">
                <a:extLst>
                  <a:ext uri="{FF2B5EF4-FFF2-40B4-BE49-F238E27FC236}">
                    <a16:creationId xmlns:a16="http://schemas.microsoft.com/office/drawing/2014/main" id="{D3783C1A-0589-42D1-9636-7C07522397BD}"/>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3" name="Group 347">
              <a:extLst>
                <a:ext uri="{FF2B5EF4-FFF2-40B4-BE49-F238E27FC236}">
                  <a16:creationId xmlns:a16="http://schemas.microsoft.com/office/drawing/2014/main" id="{24D8E1AB-9FCB-451E-9E9B-76E35D1BBB18}"/>
                </a:ext>
              </a:extLst>
            </p:cNvPr>
            <p:cNvGrpSpPr>
              <a:grpSpLocks/>
            </p:cNvGrpSpPr>
            <p:nvPr/>
          </p:nvGrpSpPr>
          <p:grpSpPr bwMode="auto">
            <a:xfrm>
              <a:off x="7397100" y="3903983"/>
              <a:ext cx="493804" cy="228319"/>
              <a:chOff x="1871277" y="1576300"/>
              <a:chExt cx="1128371" cy="437861"/>
            </a:xfrm>
          </p:grpSpPr>
          <p:sp>
            <p:nvSpPr>
              <p:cNvPr id="318" name="Oval 663">
                <a:extLst>
                  <a:ext uri="{FF2B5EF4-FFF2-40B4-BE49-F238E27FC236}">
                    <a16:creationId xmlns:a16="http://schemas.microsoft.com/office/drawing/2014/main" id="{CDAD0C1B-1CB9-42BB-9244-476E18D1FEFF}"/>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19" name="Rectangle 664">
                <a:extLst>
                  <a:ext uri="{FF2B5EF4-FFF2-40B4-BE49-F238E27FC236}">
                    <a16:creationId xmlns:a16="http://schemas.microsoft.com/office/drawing/2014/main" id="{DD1D72D7-841D-44C3-A4D0-AF62988468B3}"/>
                  </a:ext>
                </a:extLst>
              </p:cNvPr>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0" name="Oval 665">
                <a:extLst>
                  <a:ext uri="{FF2B5EF4-FFF2-40B4-BE49-F238E27FC236}">
                    <a16:creationId xmlns:a16="http://schemas.microsoft.com/office/drawing/2014/main" id="{F68DFC55-603C-48F4-B89D-4C8BB8C140E2}"/>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21" name="Freeform 666">
                <a:extLst>
                  <a:ext uri="{FF2B5EF4-FFF2-40B4-BE49-F238E27FC236}">
                    <a16:creationId xmlns:a16="http://schemas.microsoft.com/office/drawing/2014/main" id="{0FD1EFA5-B59D-49DD-B43C-2422FC097290}"/>
                  </a:ext>
                </a:extLst>
              </p:cNvPr>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2" name="Freeform 667">
                <a:extLst>
                  <a:ext uri="{FF2B5EF4-FFF2-40B4-BE49-F238E27FC236}">
                    <a16:creationId xmlns:a16="http://schemas.microsoft.com/office/drawing/2014/main" id="{D071EEA0-1AD7-48EF-A7C7-9CED634825D9}"/>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23" name="Freeform 668">
                <a:extLst>
                  <a:ext uri="{FF2B5EF4-FFF2-40B4-BE49-F238E27FC236}">
                    <a16:creationId xmlns:a16="http://schemas.microsoft.com/office/drawing/2014/main" id="{4148F888-4964-464A-8E85-236320E934F7}"/>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24" name="Freeform 669">
                <a:extLst>
                  <a:ext uri="{FF2B5EF4-FFF2-40B4-BE49-F238E27FC236}">
                    <a16:creationId xmlns:a16="http://schemas.microsoft.com/office/drawing/2014/main" id="{72F48618-108F-4B15-A52D-EE51C68E3CD5}"/>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25" name="Straight Connector 670">
                <a:extLst>
                  <a:ext uri="{FF2B5EF4-FFF2-40B4-BE49-F238E27FC236}">
                    <a16:creationId xmlns:a16="http://schemas.microsoft.com/office/drawing/2014/main" id="{CDB471CE-9403-4939-9F67-F011D4399499}"/>
                  </a:ext>
                </a:extLst>
              </p:cNvPr>
              <p:cNvCxnSpPr>
                <a:cxnSpLocks noChangeShapeType="1"/>
                <a:endCxn id="32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26" name="Straight Connector 671">
                <a:extLst>
                  <a:ext uri="{FF2B5EF4-FFF2-40B4-BE49-F238E27FC236}">
                    <a16:creationId xmlns:a16="http://schemas.microsoft.com/office/drawing/2014/main" id="{7EB68DE3-BC64-4610-B0BD-63BDFAA5856B}"/>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4" name="Group 347">
              <a:extLst>
                <a:ext uri="{FF2B5EF4-FFF2-40B4-BE49-F238E27FC236}">
                  <a16:creationId xmlns:a16="http://schemas.microsoft.com/office/drawing/2014/main" id="{D3AD70F9-E31B-4383-BE71-701E268C36BE}"/>
                </a:ext>
              </a:extLst>
            </p:cNvPr>
            <p:cNvGrpSpPr>
              <a:grpSpLocks/>
            </p:cNvGrpSpPr>
            <p:nvPr/>
          </p:nvGrpSpPr>
          <p:grpSpPr bwMode="auto">
            <a:xfrm>
              <a:off x="7195340" y="2756360"/>
              <a:ext cx="413310" cy="196874"/>
              <a:chOff x="1871277" y="1576300"/>
              <a:chExt cx="1128371" cy="437861"/>
            </a:xfrm>
          </p:grpSpPr>
          <p:sp>
            <p:nvSpPr>
              <p:cNvPr id="309" name="Oval 654">
                <a:extLst>
                  <a:ext uri="{FF2B5EF4-FFF2-40B4-BE49-F238E27FC236}">
                    <a16:creationId xmlns:a16="http://schemas.microsoft.com/office/drawing/2014/main" id="{E1DE34C0-718F-4179-81E3-50D04DC24E78}"/>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10" name="Rectangle 655">
                <a:extLst>
                  <a:ext uri="{FF2B5EF4-FFF2-40B4-BE49-F238E27FC236}">
                    <a16:creationId xmlns:a16="http://schemas.microsoft.com/office/drawing/2014/main" id="{D3F7E1EC-9E43-49FB-A699-B1766C3CC687}"/>
                  </a:ext>
                </a:extLst>
              </p:cNvPr>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11" name="Oval 656">
                <a:extLst>
                  <a:ext uri="{FF2B5EF4-FFF2-40B4-BE49-F238E27FC236}">
                    <a16:creationId xmlns:a16="http://schemas.microsoft.com/office/drawing/2014/main" id="{B9E9BBAF-52AC-4CA8-93B0-56EA72363203}"/>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12" name="Freeform 657">
                <a:extLst>
                  <a:ext uri="{FF2B5EF4-FFF2-40B4-BE49-F238E27FC236}">
                    <a16:creationId xmlns:a16="http://schemas.microsoft.com/office/drawing/2014/main" id="{5064A4BA-541F-4E31-8046-9D486CFDE3D8}"/>
                  </a:ext>
                </a:extLst>
              </p:cNvPr>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13" name="Freeform 658">
                <a:extLst>
                  <a:ext uri="{FF2B5EF4-FFF2-40B4-BE49-F238E27FC236}">
                    <a16:creationId xmlns:a16="http://schemas.microsoft.com/office/drawing/2014/main" id="{B6BDC6B2-762E-4C47-A6F3-CE5612AFAC13}"/>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14" name="Freeform 659">
                <a:extLst>
                  <a:ext uri="{FF2B5EF4-FFF2-40B4-BE49-F238E27FC236}">
                    <a16:creationId xmlns:a16="http://schemas.microsoft.com/office/drawing/2014/main" id="{F85D2763-204E-439A-BF1D-B62CC331FF02}"/>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15" name="Freeform 660">
                <a:extLst>
                  <a:ext uri="{FF2B5EF4-FFF2-40B4-BE49-F238E27FC236}">
                    <a16:creationId xmlns:a16="http://schemas.microsoft.com/office/drawing/2014/main" id="{B520D1FC-4588-462F-BBBD-12DD38F8AE08}"/>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16" name="Straight Connector 661">
                <a:extLst>
                  <a:ext uri="{FF2B5EF4-FFF2-40B4-BE49-F238E27FC236}">
                    <a16:creationId xmlns:a16="http://schemas.microsoft.com/office/drawing/2014/main" id="{A6E5C80E-1450-4DB1-A85F-FD9538831053}"/>
                  </a:ext>
                </a:extLst>
              </p:cNvPr>
              <p:cNvCxnSpPr>
                <a:cxnSpLocks noChangeShapeType="1"/>
                <a:endCxn id="31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17" name="Straight Connector 662">
                <a:extLst>
                  <a:ext uri="{FF2B5EF4-FFF2-40B4-BE49-F238E27FC236}">
                    <a16:creationId xmlns:a16="http://schemas.microsoft.com/office/drawing/2014/main" id="{84DD773B-ED3E-4536-92B1-81F92624D029}"/>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5" name="Group 347">
              <a:extLst>
                <a:ext uri="{FF2B5EF4-FFF2-40B4-BE49-F238E27FC236}">
                  <a16:creationId xmlns:a16="http://schemas.microsoft.com/office/drawing/2014/main" id="{DF106317-E633-473E-B65F-D95F8228121B}"/>
                </a:ext>
              </a:extLst>
            </p:cNvPr>
            <p:cNvGrpSpPr>
              <a:grpSpLocks/>
            </p:cNvGrpSpPr>
            <p:nvPr/>
          </p:nvGrpSpPr>
          <p:grpSpPr bwMode="auto">
            <a:xfrm>
              <a:off x="7677419" y="2378982"/>
              <a:ext cx="413310" cy="196874"/>
              <a:chOff x="1871277" y="1576300"/>
              <a:chExt cx="1128371" cy="437861"/>
            </a:xfrm>
          </p:grpSpPr>
          <p:sp>
            <p:nvSpPr>
              <p:cNvPr id="300" name="Oval 645">
                <a:extLst>
                  <a:ext uri="{FF2B5EF4-FFF2-40B4-BE49-F238E27FC236}">
                    <a16:creationId xmlns:a16="http://schemas.microsoft.com/office/drawing/2014/main" id="{F8C52437-775A-47D8-B474-04C2E884AA4F}"/>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01" name="Rectangle 646">
                <a:extLst>
                  <a:ext uri="{FF2B5EF4-FFF2-40B4-BE49-F238E27FC236}">
                    <a16:creationId xmlns:a16="http://schemas.microsoft.com/office/drawing/2014/main" id="{52560ACB-3F61-4730-876D-0443722C7BBC}"/>
                  </a:ext>
                </a:extLst>
              </p:cNvPr>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02" name="Oval 647">
                <a:extLst>
                  <a:ext uri="{FF2B5EF4-FFF2-40B4-BE49-F238E27FC236}">
                    <a16:creationId xmlns:a16="http://schemas.microsoft.com/office/drawing/2014/main" id="{EDCD596E-B963-487E-A5F2-573FFF219033}"/>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03" name="Freeform 648">
                <a:extLst>
                  <a:ext uri="{FF2B5EF4-FFF2-40B4-BE49-F238E27FC236}">
                    <a16:creationId xmlns:a16="http://schemas.microsoft.com/office/drawing/2014/main" id="{F461E4F0-0499-4ABE-B375-C2C0A2B2E2C7}"/>
                  </a:ext>
                </a:extLst>
              </p:cNvPr>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04" name="Freeform 649">
                <a:extLst>
                  <a:ext uri="{FF2B5EF4-FFF2-40B4-BE49-F238E27FC236}">
                    <a16:creationId xmlns:a16="http://schemas.microsoft.com/office/drawing/2014/main" id="{DF8A7378-B785-4412-97B4-3F39D0BAC3D2}"/>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05" name="Freeform 650">
                <a:extLst>
                  <a:ext uri="{FF2B5EF4-FFF2-40B4-BE49-F238E27FC236}">
                    <a16:creationId xmlns:a16="http://schemas.microsoft.com/office/drawing/2014/main" id="{35D674EB-233D-4F4B-AA49-6AB7086C4868}"/>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06" name="Freeform 651">
                <a:extLst>
                  <a:ext uri="{FF2B5EF4-FFF2-40B4-BE49-F238E27FC236}">
                    <a16:creationId xmlns:a16="http://schemas.microsoft.com/office/drawing/2014/main" id="{C5193D4C-4439-4761-B69A-17ED4D160AF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07" name="Straight Connector 652">
                <a:extLst>
                  <a:ext uri="{FF2B5EF4-FFF2-40B4-BE49-F238E27FC236}">
                    <a16:creationId xmlns:a16="http://schemas.microsoft.com/office/drawing/2014/main" id="{42B15281-5E45-4305-A578-81B0B8166850}"/>
                  </a:ext>
                </a:extLst>
              </p:cNvPr>
              <p:cNvCxnSpPr>
                <a:cxnSpLocks noChangeShapeType="1"/>
                <a:endCxn id="30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08" name="Straight Connector 653">
                <a:extLst>
                  <a:ext uri="{FF2B5EF4-FFF2-40B4-BE49-F238E27FC236}">
                    <a16:creationId xmlns:a16="http://schemas.microsoft.com/office/drawing/2014/main" id="{CDCD0F75-C2F7-4B2F-937B-DAC72A4BD196}"/>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6" name="Group 347">
              <a:extLst>
                <a:ext uri="{FF2B5EF4-FFF2-40B4-BE49-F238E27FC236}">
                  <a16:creationId xmlns:a16="http://schemas.microsoft.com/office/drawing/2014/main" id="{7DA3ADE3-36B6-49D4-88EC-F864CD0EA599}"/>
                </a:ext>
              </a:extLst>
            </p:cNvPr>
            <p:cNvGrpSpPr>
              <a:grpSpLocks/>
            </p:cNvGrpSpPr>
            <p:nvPr/>
          </p:nvGrpSpPr>
          <p:grpSpPr bwMode="auto">
            <a:xfrm>
              <a:off x="7186342" y="2486295"/>
              <a:ext cx="413310" cy="196874"/>
              <a:chOff x="1871277" y="1576300"/>
              <a:chExt cx="1128371" cy="437861"/>
            </a:xfrm>
          </p:grpSpPr>
          <p:sp>
            <p:nvSpPr>
              <p:cNvPr id="291" name="Oval 636">
                <a:extLst>
                  <a:ext uri="{FF2B5EF4-FFF2-40B4-BE49-F238E27FC236}">
                    <a16:creationId xmlns:a16="http://schemas.microsoft.com/office/drawing/2014/main" id="{E46D5F1C-B474-4871-B321-018BD75D0D7C}"/>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92" name="Rectangle 637">
                <a:extLst>
                  <a:ext uri="{FF2B5EF4-FFF2-40B4-BE49-F238E27FC236}">
                    <a16:creationId xmlns:a16="http://schemas.microsoft.com/office/drawing/2014/main" id="{6B8929B7-5471-49AD-A43C-F088DB2E73CB}"/>
                  </a:ext>
                </a:extLst>
              </p:cNvPr>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93" name="Oval 638">
                <a:extLst>
                  <a:ext uri="{FF2B5EF4-FFF2-40B4-BE49-F238E27FC236}">
                    <a16:creationId xmlns:a16="http://schemas.microsoft.com/office/drawing/2014/main" id="{A73DB8EB-5182-49AF-B7AF-4990E10B9122}"/>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94" name="Freeform 639">
                <a:extLst>
                  <a:ext uri="{FF2B5EF4-FFF2-40B4-BE49-F238E27FC236}">
                    <a16:creationId xmlns:a16="http://schemas.microsoft.com/office/drawing/2014/main" id="{AD26775B-8F20-45F5-85BD-3AD079316168}"/>
                  </a:ext>
                </a:extLst>
              </p:cNvPr>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95" name="Freeform 640">
                <a:extLst>
                  <a:ext uri="{FF2B5EF4-FFF2-40B4-BE49-F238E27FC236}">
                    <a16:creationId xmlns:a16="http://schemas.microsoft.com/office/drawing/2014/main" id="{EA473673-B7D9-4958-AF12-9B9113AD523A}"/>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96" name="Freeform 641">
                <a:extLst>
                  <a:ext uri="{FF2B5EF4-FFF2-40B4-BE49-F238E27FC236}">
                    <a16:creationId xmlns:a16="http://schemas.microsoft.com/office/drawing/2014/main" id="{19C8DE35-71FA-4BF5-BD00-A1C8EA38E65B}"/>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97" name="Freeform 642">
                <a:extLst>
                  <a:ext uri="{FF2B5EF4-FFF2-40B4-BE49-F238E27FC236}">
                    <a16:creationId xmlns:a16="http://schemas.microsoft.com/office/drawing/2014/main" id="{1589E0D7-C28A-46B0-94A8-698CC606CE63}"/>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298" name="Straight Connector 643">
                <a:extLst>
                  <a:ext uri="{FF2B5EF4-FFF2-40B4-BE49-F238E27FC236}">
                    <a16:creationId xmlns:a16="http://schemas.microsoft.com/office/drawing/2014/main" id="{E219D91A-A023-46BC-AAF1-2ED3EEDCBE1F}"/>
                  </a:ext>
                </a:extLst>
              </p:cNvPr>
              <p:cNvCxnSpPr>
                <a:cxnSpLocks noChangeShapeType="1"/>
                <a:endCxn id="29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99" name="Straight Connector 644">
                <a:extLst>
                  <a:ext uri="{FF2B5EF4-FFF2-40B4-BE49-F238E27FC236}">
                    <a16:creationId xmlns:a16="http://schemas.microsoft.com/office/drawing/2014/main" id="{E88D81C2-1404-44AE-A162-0C77F46DEDDF}"/>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 name="Group 347">
              <a:extLst>
                <a:ext uri="{FF2B5EF4-FFF2-40B4-BE49-F238E27FC236}">
                  <a16:creationId xmlns:a16="http://schemas.microsoft.com/office/drawing/2014/main" id="{8E0FA0C3-14A5-46BD-8EE9-A85C9CE13111}"/>
                </a:ext>
              </a:extLst>
            </p:cNvPr>
            <p:cNvGrpSpPr>
              <a:grpSpLocks/>
            </p:cNvGrpSpPr>
            <p:nvPr/>
          </p:nvGrpSpPr>
          <p:grpSpPr bwMode="auto">
            <a:xfrm>
              <a:off x="7750914" y="2756819"/>
              <a:ext cx="413310" cy="196874"/>
              <a:chOff x="1871277" y="1576300"/>
              <a:chExt cx="1128371" cy="437861"/>
            </a:xfrm>
          </p:grpSpPr>
          <p:sp>
            <p:nvSpPr>
              <p:cNvPr id="282" name="Oval 627">
                <a:extLst>
                  <a:ext uri="{FF2B5EF4-FFF2-40B4-BE49-F238E27FC236}">
                    <a16:creationId xmlns:a16="http://schemas.microsoft.com/office/drawing/2014/main" id="{8869E835-18BA-4041-86C0-C529AA1118F1}"/>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83" name="Rectangle 628">
                <a:extLst>
                  <a:ext uri="{FF2B5EF4-FFF2-40B4-BE49-F238E27FC236}">
                    <a16:creationId xmlns:a16="http://schemas.microsoft.com/office/drawing/2014/main" id="{7997570E-2180-485B-B9D9-46A399C5127A}"/>
                  </a:ext>
                </a:extLst>
              </p:cNvPr>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84" name="Oval 629">
                <a:extLst>
                  <a:ext uri="{FF2B5EF4-FFF2-40B4-BE49-F238E27FC236}">
                    <a16:creationId xmlns:a16="http://schemas.microsoft.com/office/drawing/2014/main" id="{8A50056E-DDC2-4CD6-AF41-2076EC2ED617}"/>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85" name="Freeform 630">
                <a:extLst>
                  <a:ext uri="{FF2B5EF4-FFF2-40B4-BE49-F238E27FC236}">
                    <a16:creationId xmlns:a16="http://schemas.microsoft.com/office/drawing/2014/main" id="{5FFD1BC2-8E34-439D-9F1B-015A78F97332}"/>
                  </a:ext>
                </a:extLst>
              </p:cNvPr>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86" name="Freeform 631">
                <a:extLst>
                  <a:ext uri="{FF2B5EF4-FFF2-40B4-BE49-F238E27FC236}">
                    <a16:creationId xmlns:a16="http://schemas.microsoft.com/office/drawing/2014/main" id="{EB11BAC6-F0C5-4E4C-A4A3-C869735628A4}"/>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87" name="Freeform 632">
                <a:extLst>
                  <a:ext uri="{FF2B5EF4-FFF2-40B4-BE49-F238E27FC236}">
                    <a16:creationId xmlns:a16="http://schemas.microsoft.com/office/drawing/2014/main" id="{E87E3EA4-9F7C-4100-8E16-4270BE4D11A4}"/>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88" name="Freeform 633">
                <a:extLst>
                  <a:ext uri="{FF2B5EF4-FFF2-40B4-BE49-F238E27FC236}">
                    <a16:creationId xmlns:a16="http://schemas.microsoft.com/office/drawing/2014/main" id="{E2F676C9-F9F7-4E87-9EEB-FFFB1EA9A9DE}"/>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289" name="Straight Connector 634">
                <a:extLst>
                  <a:ext uri="{FF2B5EF4-FFF2-40B4-BE49-F238E27FC236}">
                    <a16:creationId xmlns:a16="http://schemas.microsoft.com/office/drawing/2014/main" id="{BE26E177-D49D-46E7-9A5E-7A635F25D2CE}"/>
                  </a:ext>
                </a:extLst>
              </p:cNvPr>
              <p:cNvCxnSpPr>
                <a:cxnSpLocks noChangeShapeType="1"/>
                <a:endCxn id="28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90" name="Straight Connector 635">
                <a:extLst>
                  <a:ext uri="{FF2B5EF4-FFF2-40B4-BE49-F238E27FC236}">
                    <a16:creationId xmlns:a16="http://schemas.microsoft.com/office/drawing/2014/main" id="{EA158E96-9766-4FCD-B022-1D804D02749C}"/>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278" name="Picture 1005" descr="antenna_stylized">
              <a:extLst>
                <a:ext uri="{FF2B5EF4-FFF2-40B4-BE49-F238E27FC236}">
                  <a16:creationId xmlns:a16="http://schemas.microsoft.com/office/drawing/2014/main" id="{3BFAC8D7-8CA2-4F99-9AF4-E7DC729C757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1005" descr="antenna_stylized">
              <a:extLst>
                <a:ext uri="{FF2B5EF4-FFF2-40B4-BE49-F238E27FC236}">
                  <a16:creationId xmlns:a16="http://schemas.microsoft.com/office/drawing/2014/main" id="{E8A8458C-FA2F-4887-BBCB-B6249E06AE1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1005" descr="antenna_stylized">
              <a:extLst>
                <a:ext uri="{FF2B5EF4-FFF2-40B4-BE49-F238E27FC236}">
                  <a16:creationId xmlns:a16="http://schemas.microsoft.com/office/drawing/2014/main" id="{5D90C8B8-30E4-48FF-B48B-880EE60788D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934" descr="antenna_radiation_stylized">
              <a:extLst>
                <a:ext uri="{FF2B5EF4-FFF2-40B4-BE49-F238E27FC236}">
                  <a16:creationId xmlns:a16="http://schemas.microsoft.com/office/drawing/2014/main" id="{D4C86865-0E93-414A-9466-115CFD40700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22" name="文本框 721">
            <a:extLst>
              <a:ext uri="{FF2B5EF4-FFF2-40B4-BE49-F238E27FC236}">
                <a16:creationId xmlns:a16="http://schemas.microsoft.com/office/drawing/2014/main" id="{5A809ECB-2B42-4E80-9583-C214E10A10CA}"/>
              </a:ext>
            </a:extLst>
          </p:cNvPr>
          <p:cNvSpPr txBox="1"/>
          <p:nvPr/>
        </p:nvSpPr>
        <p:spPr>
          <a:xfrm>
            <a:off x="7604097" y="0"/>
            <a:ext cx="4587903" cy="369332"/>
          </a:xfrm>
          <a:prstGeom prst="rect">
            <a:avLst/>
          </a:prstGeom>
          <a:noFill/>
        </p:spPr>
        <p:txBody>
          <a:bodyPr wrap="square" rtlCol="0">
            <a:spAutoFit/>
          </a:bodyPr>
          <a:lstStyle/>
          <a:p>
            <a:pPr algn="r"/>
            <a:r>
              <a:rPr lang="en-US" altLang="zh-CN" b="1" dirty="0">
                <a:solidFill>
                  <a:srgbClr val="FF0000"/>
                </a:solidFill>
              </a:rPr>
              <a:t>What is Internet?</a:t>
            </a:r>
            <a:endParaRPr lang="zh-CN" altLang="en-US" b="1" dirty="0">
              <a:solidFill>
                <a:srgbClr val="FF0000"/>
              </a:solidFill>
            </a:endParaRPr>
          </a:p>
        </p:txBody>
      </p:sp>
    </p:spTree>
    <p:extLst>
      <p:ext uri="{BB962C8B-B14F-4D97-AF65-F5344CB8AC3E}">
        <p14:creationId xmlns:p14="http://schemas.microsoft.com/office/powerpoint/2010/main" val="534896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dissolve">
                                      <p:cBhvr>
                                        <p:cTn id="7" dur="500"/>
                                        <p:tgtEl>
                                          <p:spTgt spid="41"/>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dissolve">
                                      <p:cBhvr>
                                        <p:cTn id="1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AutoShape 5"/>
          <p:cNvSpPr>
            <a:spLocks noChangeArrowheads="1"/>
          </p:cNvSpPr>
          <p:nvPr/>
        </p:nvSpPr>
        <p:spPr bwMode="auto">
          <a:xfrm>
            <a:off x="673429" y="818136"/>
            <a:ext cx="10845143" cy="410633"/>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4451" name="矩形 2"/>
          <p:cNvSpPr>
            <a:spLocks noChangeArrowheads="1"/>
          </p:cNvSpPr>
          <p:nvPr/>
        </p:nvSpPr>
        <p:spPr bwMode="auto">
          <a:xfrm>
            <a:off x="723478" y="748200"/>
            <a:ext cx="1279517"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667" b="1" dirty="0">
                <a:latin typeface="微软雅黑" pitchFamily="34" charset="-122"/>
                <a:ea typeface="微软雅黑" pitchFamily="34" charset="-122"/>
              </a:rPr>
              <a:t>4. </a:t>
            </a:r>
            <a:r>
              <a:rPr lang="zh-CN" altLang="en-US" sz="2667" b="1" dirty="0">
                <a:latin typeface="微软雅黑" pitchFamily="34" charset="-122"/>
                <a:ea typeface="微软雅黑" pitchFamily="34" charset="-122"/>
              </a:rPr>
              <a:t>时延</a:t>
            </a:r>
          </a:p>
        </p:txBody>
      </p:sp>
      <p:sp>
        <p:nvSpPr>
          <p:cNvPr id="104452" name="矩形 3"/>
          <p:cNvSpPr>
            <a:spLocks noChangeArrowheads="1"/>
          </p:cNvSpPr>
          <p:nvPr/>
        </p:nvSpPr>
        <p:spPr bwMode="auto">
          <a:xfrm>
            <a:off x="723478" y="1247818"/>
            <a:ext cx="10795093" cy="2853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609585" indent="-609585">
              <a:lnSpc>
                <a:spcPts val="4400"/>
              </a:lnSpc>
              <a:buClr>
                <a:srgbClr val="0070C0"/>
              </a:buClr>
              <a:buFont typeface="+mj-ea"/>
              <a:buAutoNum type="circleNumDbPlain"/>
            </a:pPr>
            <a:r>
              <a:rPr lang="zh-CN" altLang="en-US" sz="2667" b="1" dirty="0">
                <a:solidFill>
                  <a:srgbClr val="0000FF"/>
                </a:solidFill>
                <a:latin typeface="微软雅黑" pitchFamily="34" charset="-122"/>
                <a:ea typeface="微软雅黑" pitchFamily="34" charset="-122"/>
              </a:rPr>
              <a:t>发送时延</a:t>
            </a:r>
            <a:endParaRPr lang="en-US" altLang="zh-CN" sz="2667" b="1" dirty="0">
              <a:solidFill>
                <a:srgbClr val="0000FF"/>
              </a:solidFill>
              <a:latin typeface="微软雅黑" pitchFamily="34" charset="-122"/>
              <a:ea typeface="微软雅黑" pitchFamily="34" charset="-122"/>
            </a:endParaRPr>
          </a:p>
          <a:p>
            <a:pPr marL="844530" lvl="1" indent="-457189">
              <a:lnSpc>
                <a:spcPts val="4400"/>
              </a:lnSpc>
              <a:buClr>
                <a:srgbClr val="7030A0"/>
              </a:buClr>
              <a:buFont typeface="Wingdings" pitchFamily="2" charset="2"/>
              <a:buChar char="l"/>
            </a:pPr>
            <a:r>
              <a:rPr lang="zh-CN" altLang="en-US" sz="2667" b="1" dirty="0">
                <a:latin typeface="微软雅黑" pitchFamily="34" charset="-122"/>
                <a:ea typeface="微软雅黑" pitchFamily="34" charset="-122"/>
              </a:rPr>
              <a:t>也称为</a:t>
            </a:r>
            <a:r>
              <a:rPr lang="zh-CN" altLang="en-US" sz="2667" b="1" dirty="0">
                <a:solidFill>
                  <a:srgbClr val="0000FF"/>
                </a:solidFill>
                <a:latin typeface="微软雅黑" pitchFamily="34" charset="-122"/>
                <a:ea typeface="微软雅黑" pitchFamily="34" charset="-122"/>
              </a:rPr>
              <a:t>传输时延</a:t>
            </a:r>
            <a:r>
              <a:rPr lang="zh-CN" altLang="en-US" sz="2667" b="1" dirty="0">
                <a:latin typeface="微软雅黑" pitchFamily="34" charset="-122"/>
                <a:ea typeface="微软雅黑" pitchFamily="34" charset="-122"/>
              </a:rPr>
              <a:t>。</a:t>
            </a:r>
            <a:endParaRPr lang="en-US" altLang="zh-CN" sz="2667" b="1" dirty="0">
              <a:latin typeface="微软雅黑" pitchFamily="34" charset="-122"/>
              <a:ea typeface="微软雅黑" pitchFamily="34" charset="-122"/>
            </a:endParaRPr>
          </a:p>
          <a:p>
            <a:pPr marL="844530" lvl="1" indent="-457189">
              <a:lnSpc>
                <a:spcPts val="4400"/>
              </a:lnSpc>
              <a:buClr>
                <a:srgbClr val="7030A0"/>
              </a:buClr>
              <a:buFont typeface="Wingdings" pitchFamily="2" charset="2"/>
              <a:buChar char="l"/>
            </a:pPr>
            <a:r>
              <a:rPr lang="zh-CN" altLang="en-US" sz="2667" b="1" dirty="0">
                <a:latin typeface="微软雅黑" pitchFamily="34" charset="-122"/>
                <a:ea typeface="微软雅黑" pitchFamily="34" charset="-122"/>
              </a:rPr>
              <a:t>发送数据时，数据帧从结点进入到传输媒体所需要的时间。</a:t>
            </a:r>
          </a:p>
          <a:p>
            <a:pPr marL="844530" lvl="1" indent="-457189">
              <a:lnSpc>
                <a:spcPts val="4400"/>
              </a:lnSpc>
              <a:buClr>
                <a:srgbClr val="7030A0"/>
              </a:buClr>
              <a:buFont typeface="Wingdings" pitchFamily="2" charset="2"/>
              <a:buChar char="l"/>
            </a:pPr>
            <a:r>
              <a:rPr lang="zh-CN" altLang="en-US" sz="2667" b="1" dirty="0">
                <a:latin typeface="微软雅黑" pitchFamily="34" charset="-122"/>
                <a:ea typeface="微软雅黑" pitchFamily="34" charset="-122"/>
              </a:rPr>
              <a:t>也就是从发送数据帧的第一个比特算起，到该帧的最后一个比特发送完毕所需的时间。 </a:t>
            </a:r>
          </a:p>
        </p:txBody>
      </p:sp>
      <p:grpSp>
        <p:nvGrpSpPr>
          <p:cNvPr id="5" name="组合 4"/>
          <p:cNvGrpSpPr>
            <a:grpSpLocks/>
          </p:cNvGrpSpPr>
          <p:nvPr/>
        </p:nvGrpSpPr>
        <p:grpSpPr bwMode="auto">
          <a:xfrm>
            <a:off x="723478" y="4102185"/>
            <a:ext cx="10795093" cy="1634067"/>
            <a:chOff x="1183014" y="4320061"/>
            <a:chExt cx="6799698" cy="1225550"/>
          </a:xfrm>
        </p:grpSpPr>
        <p:sp>
          <p:nvSpPr>
            <p:cNvPr id="6" name="Rectangle 14"/>
            <p:cNvSpPr>
              <a:spLocks noChangeArrowheads="1"/>
            </p:cNvSpPr>
            <p:nvPr/>
          </p:nvSpPr>
          <p:spPr bwMode="auto">
            <a:xfrm>
              <a:off x="1183014" y="4320061"/>
              <a:ext cx="6799698" cy="1225550"/>
            </a:xfrm>
            <a:prstGeom prst="rect">
              <a:avLst/>
            </a:prstGeom>
            <a:solidFill>
              <a:srgbClr val="0098F6"/>
            </a:solidFill>
            <a:ln w="76200" cmpd="tri">
              <a:noFill/>
              <a:miter lim="800000"/>
              <a:headEnd/>
              <a:tailEnd/>
            </a:ln>
            <a:effectLst/>
            <a:scene3d>
              <a:camera prst="orthographicFront">
                <a:rot lat="0" lon="0" rev="0"/>
              </a:camera>
              <a:lightRig rig="glow" dir="t">
                <a:rot lat="0" lon="0" rev="14100000"/>
              </a:lightRig>
            </a:scene3d>
            <a:sp3d prstMaterial="softEdge">
              <a:bevelT w="127000" prst="artDeco"/>
            </a:sp3d>
          </p:spPr>
          <p:txBody>
            <a:bodyPr wrap="none" anchor="ctr"/>
            <a:lstStyle/>
            <a:p>
              <a:pPr>
                <a:defRPr/>
              </a:pPr>
              <a:endParaRPr lang="zh-CN" altLang="en-US" sz="2667" b="1">
                <a:ea typeface="黑体" pitchFamily="2" charset="-122"/>
              </a:endParaRPr>
            </a:p>
          </p:txBody>
        </p:sp>
        <p:grpSp>
          <p:nvGrpSpPr>
            <p:cNvPr id="104457" name="组合 6"/>
            <p:cNvGrpSpPr>
              <a:grpSpLocks/>
            </p:cNvGrpSpPr>
            <p:nvPr/>
          </p:nvGrpSpPr>
          <p:grpSpPr bwMode="auto">
            <a:xfrm>
              <a:off x="2386153" y="4518210"/>
              <a:ext cx="4620975" cy="824749"/>
              <a:chOff x="2386153" y="4370700"/>
              <a:chExt cx="4620975" cy="824749"/>
            </a:xfrm>
          </p:grpSpPr>
          <p:sp>
            <p:nvSpPr>
              <p:cNvPr id="104458" name="Text Box 9"/>
              <p:cNvSpPr txBox="1">
                <a:spLocks noChangeArrowheads="1"/>
              </p:cNvSpPr>
              <p:nvPr/>
            </p:nvSpPr>
            <p:spPr bwMode="auto">
              <a:xfrm>
                <a:off x="2386153" y="4602475"/>
                <a:ext cx="1269410" cy="3770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667" b="1">
                    <a:solidFill>
                      <a:schemeClr val="bg1"/>
                    </a:solidFill>
                    <a:latin typeface="微软雅黑" pitchFamily="34" charset="-122"/>
                    <a:ea typeface="微软雅黑" pitchFamily="34" charset="-122"/>
                  </a:rPr>
                  <a:t>发送时延 </a:t>
                </a:r>
                <a:r>
                  <a:rPr lang="en-US" altLang="zh-CN" sz="2667" b="1">
                    <a:solidFill>
                      <a:schemeClr val="bg1"/>
                    </a:solidFill>
                    <a:latin typeface="微软雅黑" pitchFamily="34" charset="-122"/>
                    <a:ea typeface="微软雅黑" pitchFamily="34" charset="-122"/>
                  </a:rPr>
                  <a:t>= </a:t>
                </a:r>
              </a:p>
            </p:txBody>
          </p:sp>
          <p:sp>
            <p:nvSpPr>
              <p:cNvPr id="104459" name="Text Box 10"/>
              <p:cNvSpPr txBox="1">
                <a:spLocks noChangeArrowheads="1"/>
              </p:cNvSpPr>
              <p:nvPr/>
            </p:nvSpPr>
            <p:spPr bwMode="auto">
              <a:xfrm>
                <a:off x="4333881" y="4370700"/>
                <a:ext cx="1917645" cy="3770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667" b="1" dirty="0">
                    <a:solidFill>
                      <a:schemeClr val="bg1"/>
                    </a:solidFill>
                    <a:latin typeface="微软雅黑" pitchFamily="34" charset="-122"/>
                    <a:ea typeface="微软雅黑" pitchFamily="34" charset="-122"/>
                  </a:rPr>
                  <a:t>数据帧长度（</a:t>
                </a:r>
                <a:r>
                  <a:rPr lang="en-US" altLang="zh-CN" sz="2667" b="1" dirty="0">
                    <a:solidFill>
                      <a:schemeClr val="bg1"/>
                    </a:solidFill>
                    <a:latin typeface="微软雅黑" pitchFamily="34" charset="-122"/>
                    <a:ea typeface="微软雅黑" pitchFamily="34" charset="-122"/>
                  </a:rPr>
                  <a:t>bit</a:t>
                </a:r>
                <a:r>
                  <a:rPr lang="zh-CN" altLang="en-US" sz="2667" b="1" dirty="0">
                    <a:solidFill>
                      <a:schemeClr val="bg1"/>
                    </a:solidFill>
                    <a:latin typeface="微软雅黑" pitchFamily="34" charset="-122"/>
                    <a:ea typeface="微软雅黑" pitchFamily="34" charset="-122"/>
                  </a:rPr>
                  <a:t>）</a:t>
                </a:r>
              </a:p>
            </p:txBody>
          </p:sp>
          <p:sp>
            <p:nvSpPr>
              <p:cNvPr id="104460" name="Text Box 11"/>
              <p:cNvSpPr txBox="1">
                <a:spLocks noChangeArrowheads="1"/>
              </p:cNvSpPr>
              <p:nvPr/>
            </p:nvSpPr>
            <p:spPr bwMode="auto">
              <a:xfrm>
                <a:off x="4337429" y="4818375"/>
                <a:ext cx="1910578" cy="3770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667" b="1" dirty="0">
                    <a:solidFill>
                      <a:schemeClr val="bg1"/>
                    </a:solidFill>
                    <a:latin typeface="微软雅黑" pitchFamily="34" charset="-122"/>
                    <a:ea typeface="微软雅黑" pitchFamily="34" charset="-122"/>
                  </a:rPr>
                  <a:t>发送速率（</a:t>
                </a:r>
                <a:r>
                  <a:rPr lang="en-US" altLang="zh-CN" sz="2667" b="1" dirty="0">
                    <a:solidFill>
                      <a:schemeClr val="bg1"/>
                    </a:solidFill>
                    <a:latin typeface="微软雅黑" pitchFamily="34" charset="-122"/>
                    <a:ea typeface="微软雅黑" pitchFamily="34" charset="-122"/>
                  </a:rPr>
                  <a:t>bit/s</a:t>
                </a:r>
                <a:r>
                  <a:rPr lang="zh-CN" altLang="en-US" sz="2667" b="1" dirty="0">
                    <a:solidFill>
                      <a:schemeClr val="bg1"/>
                    </a:solidFill>
                    <a:latin typeface="微软雅黑" pitchFamily="34" charset="-122"/>
                    <a:ea typeface="微软雅黑" pitchFamily="34" charset="-122"/>
                  </a:rPr>
                  <a:t>）</a:t>
                </a:r>
              </a:p>
            </p:txBody>
          </p:sp>
          <p:sp>
            <p:nvSpPr>
              <p:cNvPr id="104461" name="Line 12"/>
              <p:cNvSpPr>
                <a:spLocks noChangeShapeType="1"/>
              </p:cNvSpPr>
              <p:nvPr/>
            </p:nvSpPr>
            <p:spPr bwMode="auto">
              <a:xfrm>
                <a:off x="3780428" y="4805675"/>
                <a:ext cx="3226700"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矩形 3"/>
          <p:cNvSpPr>
            <a:spLocks noChangeArrowheads="1"/>
          </p:cNvSpPr>
          <p:nvPr/>
        </p:nvSpPr>
        <p:spPr bwMode="auto">
          <a:xfrm>
            <a:off x="723478" y="1466004"/>
            <a:ext cx="10795093" cy="2289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609585" indent="-609585">
              <a:lnSpc>
                <a:spcPts val="4400"/>
              </a:lnSpc>
              <a:buClr>
                <a:srgbClr val="0070C0"/>
              </a:buClr>
              <a:buFont typeface="+mj-ea"/>
              <a:buAutoNum type="circleNumDbPlain" startAt="2"/>
            </a:pPr>
            <a:r>
              <a:rPr lang="zh-CN" altLang="en-US" sz="2667" b="1" dirty="0">
                <a:solidFill>
                  <a:srgbClr val="0000FF"/>
                </a:solidFill>
                <a:latin typeface="微软雅黑" pitchFamily="34" charset="-122"/>
                <a:ea typeface="微软雅黑" pitchFamily="34" charset="-122"/>
              </a:rPr>
              <a:t>传播时延</a:t>
            </a:r>
            <a:endParaRPr lang="en-US" altLang="zh-CN" sz="2667" b="1" dirty="0">
              <a:solidFill>
                <a:srgbClr val="0000FF"/>
              </a:solidFill>
              <a:latin typeface="微软雅黑" pitchFamily="34" charset="-122"/>
              <a:ea typeface="微软雅黑" pitchFamily="34" charset="-122"/>
            </a:endParaRPr>
          </a:p>
          <a:p>
            <a:pPr marL="844530" lvl="1" indent="-457189">
              <a:lnSpc>
                <a:spcPts val="4400"/>
              </a:lnSpc>
              <a:buClr>
                <a:srgbClr val="7030A0"/>
              </a:buClr>
              <a:buFont typeface="Wingdings" pitchFamily="2" charset="2"/>
              <a:buChar char="l"/>
            </a:pPr>
            <a:r>
              <a:rPr lang="zh-CN" altLang="en-US" sz="2667" b="1" dirty="0">
                <a:latin typeface="微软雅黑" pitchFamily="34" charset="-122"/>
                <a:ea typeface="微软雅黑" pitchFamily="34" charset="-122"/>
              </a:rPr>
              <a:t>电磁波在信道中需要传播一定的距离而花费的时间。 </a:t>
            </a:r>
          </a:p>
          <a:p>
            <a:pPr marL="844530" lvl="1" indent="-457189">
              <a:lnSpc>
                <a:spcPts val="4400"/>
              </a:lnSpc>
              <a:buClr>
                <a:srgbClr val="7030A0"/>
              </a:buClr>
              <a:buFont typeface="Wingdings" pitchFamily="2" charset="2"/>
              <a:buChar char="l"/>
            </a:pPr>
            <a:r>
              <a:rPr lang="zh-CN" altLang="en-US" sz="2667" b="1" dirty="0">
                <a:solidFill>
                  <a:srgbClr val="0000FF"/>
                </a:solidFill>
                <a:latin typeface="微软雅黑" pitchFamily="34" charset="-122"/>
                <a:ea typeface="微软雅黑" pitchFamily="34" charset="-122"/>
              </a:rPr>
              <a:t>发送时延与传播时延</a:t>
            </a:r>
            <a:r>
              <a:rPr lang="zh-CN" altLang="zh-CN" sz="2667" b="1" dirty="0">
                <a:solidFill>
                  <a:srgbClr val="0000FF"/>
                </a:solidFill>
                <a:latin typeface="微软雅黑" pitchFamily="34" charset="-122"/>
                <a:ea typeface="微软雅黑" pitchFamily="34" charset="-122"/>
              </a:rPr>
              <a:t>有本质上的不同</a:t>
            </a:r>
            <a:r>
              <a:rPr lang="zh-CN" altLang="en-US" sz="2667" b="1" dirty="0">
                <a:solidFill>
                  <a:srgbClr val="0000FF"/>
                </a:solidFill>
                <a:latin typeface="微软雅黑" pitchFamily="34" charset="-122"/>
                <a:ea typeface="微软雅黑" pitchFamily="34" charset="-122"/>
              </a:rPr>
              <a:t>。</a:t>
            </a:r>
            <a:endParaRPr lang="en-US" altLang="zh-CN" sz="2667" b="1" dirty="0">
              <a:solidFill>
                <a:srgbClr val="0000FF"/>
              </a:solidFill>
              <a:latin typeface="微软雅黑" pitchFamily="34" charset="-122"/>
              <a:ea typeface="微软雅黑" pitchFamily="34" charset="-122"/>
            </a:endParaRPr>
          </a:p>
          <a:p>
            <a:pPr marL="844530" lvl="1" indent="-457189">
              <a:lnSpc>
                <a:spcPts val="4400"/>
              </a:lnSpc>
              <a:buClr>
                <a:srgbClr val="7030A0"/>
              </a:buClr>
              <a:buFont typeface="Wingdings" pitchFamily="2" charset="2"/>
              <a:buChar char="l"/>
            </a:pPr>
            <a:r>
              <a:rPr lang="zh-CN" altLang="en-US" sz="2667" b="1" dirty="0">
                <a:latin typeface="微软雅黑" pitchFamily="34" charset="-122"/>
                <a:ea typeface="微软雅黑" pitchFamily="34" charset="-122"/>
              </a:rPr>
              <a:t>信号</a:t>
            </a:r>
            <a:r>
              <a:rPr lang="zh-CN" altLang="en-US" sz="2667" b="1" dirty="0">
                <a:solidFill>
                  <a:srgbClr val="0000FF"/>
                </a:solidFill>
                <a:latin typeface="微软雅黑" pitchFamily="34" charset="-122"/>
                <a:ea typeface="微软雅黑" pitchFamily="34" charset="-122"/>
              </a:rPr>
              <a:t>发送速率</a:t>
            </a:r>
            <a:r>
              <a:rPr lang="zh-CN" altLang="en-US" sz="2667" b="1" dirty="0">
                <a:latin typeface="微软雅黑" pitchFamily="34" charset="-122"/>
                <a:ea typeface="微软雅黑" pitchFamily="34" charset="-122"/>
              </a:rPr>
              <a:t>和信号在信道上的</a:t>
            </a:r>
            <a:r>
              <a:rPr lang="zh-CN" altLang="en-US" sz="2667" b="1" dirty="0">
                <a:solidFill>
                  <a:srgbClr val="0000FF"/>
                </a:solidFill>
                <a:latin typeface="微软雅黑" pitchFamily="34" charset="-122"/>
                <a:ea typeface="微软雅黑" pitchFamily="34" charset="-122"/>
              </a:rPr>
              <a:t>传播速率</a:t>
            </a:r>
            <a:r>
              <a:rPr lang="zh-CN" altLang="en-US" sz="2667" b="1" dirty="0">
                <a:latin typeface="微软雅黑" pitchFamily="34" charset="-122"/>
                <a:ea typeface="微软雅黑" pitchFamily="34" charset="-122"/>
              </a:rPr>
              <a:t>是</a:t>
            </a:r>
            <a:r>
              <a:rPr lang="zh-CN" altLang="en-US" sz="2667" b="1" dirty="0">
                <a:solidFill>
                  <a:srgbClr val="0000FF"/>
                </a:solidFill>
                <a:latin typeface="微软雅黑" pitchFamily="34" charset="-122"/>
                <a:ea typeface="微软雅黑" pitchFamily="34" charset="-122"/>
              </a:rPr>
              <a:t>完全不同</a:t>
            </a:r>
            <a:r>
              <a:rPr lang="zh-CN" altLang="en-US" sz="2667" b="1" dirty="0">
                <a:latin typeface="微软雅黑" pitchFamily="34" charset="-122"/>
                <a:ea typeface="微软雅黑" pitchFamily="34" charset="-122"/>
              </a:rPr>
              <a:t>的概念。 </a:t>
            </a:r>
          </a:p>
        </p:txBody>
      </p:sp>
      <p:grpSp>
        <p:nvGrpSpPr>
          <p:cNvPr id="12" name="组合 11"/>
          <p:cNvGrpSpPr>
            <a:grpSpLocks/>
          </p:cNvGrpSpPr>
          <p:nvPr/>
        </p:nvGrpSpPr>
        <p:grpSpPr bwMode="auto">
          <a:xfrm>
            <a:off x="723478" y="3913295"/>
            <a:ext cx="10795093" cy="1634067"/>
            <a:chOff x="1183014" y="4070689"/>
            <a:chExt cx="6799698" cy="1225550"/>
          </a:xfrm>
        </p:grpSpPr>
        <p:sp>
          <p:nvSpPr>
            <p:cNvPr id="13" name="Rectangle 14"/>
            <p:cNvSpPr>
              <a:spLocks noChangeArrowheads="1"/>
            </p:cNvSpPr>
            <p:nvPr/>
          </p:nvSpPr>
          <p:spPr bwMode="auto">
            <a:xfrm>
              <a:off x="1183014" y="4070689"/>
              <a:ext cx="6799698" cy="1225550"/>
            </a:xfrm>
            <a:prstGeom prst="rect">
              <a:avLst/>
            </a:prstGeom>
            <a:solidFill>
              <a:srgbClr val="0098F6"/>
            </a:solidFill>
            <a:ln w="76200" cmpd="tri">
              <a:noFill/>
              <a:miter lim="800000"/>
              <a:headEnd/>
              <a:tailEnd/>
            </a:ln>
            <a:effectLst/>
            <a:scene3d>
              <a:camera prst="orthographicFront">
                <a:rot lat="0" lon="0" rev="0"/>
              </a:camera>
              <a:lightRig rig="glow" dir="t">
                <a:rot lat="0" lon="0" rev="14100000"/>
              </a:lightRig>
            </a:scene3d>
            <a:sp3d prstMaterial="softEdge">
              <a:bevelT w="1270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667" b="1">
                <a:ea typeface="黑体" pitchFamily="2" charset="-122"/>
              </a:endParaRPr>
            </a:p>
          </p:txBody>
        </p:sp>
        <p:grpSp>
          <p:nvGrpSpPr>
            <p:cNvPr id="105481" name="组合 13"/>
            <p:cNvGrpSpPr>
              <a:grpSpLocks/>
            </p:cNvGrpSpPr>
            <p:nvPr/>
          </p:nvGrpSpPr>
          <p:grpSpPr bwMode="auto">
            <a:xfrm>
              <a:off x="1844781" y="4232354"/>
              <a:ext cx="5572033" cy="833983"/>
              <a:chOff x="1998609" y="4343452"/>
              <a:chExt cx="5572033" cy="833983"/>
            </a:xfrm>
          </p:grpSpPr>
          <p:sp>
            <p:nvSpPr>
              <p:cNvPr id="105482" name="Text Box 9"/>
              <p:cNvSpPr txBox="1">
                <a:spLocks noChangeArrowheads="1"/>
              </p:cNvSpPr>
              <p:nvPr/>
            </p:nvSpPr>
            <p:spPr bwMode="auto">
              <a:xfrm>
                <a:off x="1998609" y="4554685"/>
                <a:ext cx="1269410" cy="3770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667" b="1">
                    <a:solidFill>
                      <a:schemeClr val="bg1"/>
                    </a:solidFill>
                    <a:latin typeface="微软雅黑" pitchFamily="34" charset="-122"/>
                    <a:ea typeface="微软雅黑" pitchFamily="34" charset="-122"/>
                  </a:rPr>
                  <a:t>传播时延 </a:t>
                </a:r>
                <a:r>
                  <a:rPr lang="en-US" altLang="zh-CN" sz="2667" b="1">
                    <a:solidFill>
                      <a:schemeClr val="bg1"/>
                    </a:solidFill>
                    <a:latin typeface="微软雅黑" pitchFamily="34" charset="-122"/>
                    <a:ea typeface="微软雅黑" pitchFamily="34" charset="-122"/>
                  </a:rPr>
                  <a:t>= </a:t>
                </a:r>
              </a:p>
            </p:txBody>
          </p:sp>
          <p:sp>
            <p:nvSpPr>
              <p:cNvPr id="105483" name="Text Box 10"/>
              <p:cNvSpPr txBox="1">
                <a:spLocks noChangeArrowheads="1"/>
              </p:cNvSpPr>
              <p:nvPr/>
            </p:nvSpPr>
            <p:spPr bwMode="auto">
              <a:xfrm>
                <a:off x="4527837" y="4343452"/>
                <a:ext cx="1621800" cy="3770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667" b="1">
                    <a:solidFill>
                      <a:schemeClr val="bg1"/>
                    </a:solidFill>
                    <a:latin typeface="微软雅黑" pitchFamily="34" charset="-122"/>
                    <a:ea typeface="微软雅黑" pitchFamily="34" charset="-122"/>
                  </a:rPr>
                  <a:t>信道长度（米）</a:t>
                </a:r>
              </a:p>
            </p:txBody>
          </p:sp>
          <p:sp>
            <p:nvSpPr>
              <p:cNvPr id="105484" name="Text Box 11"/>
              <p:cNvSpPr txBox="1">
                <a:spLocks noChangeArrowheads="1"/>
              </p:cNvSpPr>
              <p:nvPr/>
            </p:nvSpPr>
            <p:spPr bwMode="auto">
              <a:xfrm>
                <a:off x="3429460" y="4800361"/>
                <a:ext cx="4141182" cy="3770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667" b="1">
                    <a:solidFill>
                      <a:schemeClr val="bg1"/>
                    </a:solidFill>
                    <a:latin typeface="微软雅黑" pitchFamily="34" charset="-122"/>
                    <a:ea typeface="微软雅黑" pitchFamily="34" charset="-122"/>
                  </a:rPr>
                  <a:t>信号在信道上的传播速率（米</a:t>
                </a:r>
                <a:r>
                  <a:rPr lang="en-US" altLang="zh-CN" sz="2667" b="1">
                    <a:solidFill>
                      <a:schemeClr val="bg1"/>
                    </a:solidFill>
                    <a:latin typeface="微软雅黑" pitchFamily="34" charset="-122"/>
                    <a:ea typeface="微软雅黑" pitchFamily="34" charset="-122"/>
                  </a:rPr>
                  <a:t>/</a:t>
                </a:r>
                <a:r>
                  <a:rPr lang="zh-CN" altLang="en-US" sz="2667" b="1">
                    <a:solidFill>
                      <a:schemeClr val="bg1"/>
                    </a:solidFill>
                    <a:latin typeface="微软雅黑" pitchFamily="34" charset="-122"/>
                    <a:ea typeface="微软雅黑" pitchFamily="34" charset="-122"/>
                  </a:rPr>
                  <a:t>秒）</a:t>
                </a:r>
              </a:p>
            </p:txBody>
          </p:sp>
          <p:sp>
            <p:nvSpPr>
              <p:cNvPr id="105485" name="Line 12"/>
              <p:cNvSpPr>
                <a:spLocks noChangeShapeType="1"/>
              </p:cNvSpPr>
              <p:nvPr/>
            </p:nvSpPr>
            <p:spPr bwMode="auto">
              <a:xfrm>
                <a:off x="3429459" y="4759955"/>
                <a:ext cx="3842413"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sp>
        <p:nvSpPr>
          <p:cNvPr id="14" name="AutoShape 5"/>
          <p:cNvSpPr>
            <a:spLocks noChangeArrowheads="1"/>
          </p:cNvSpPr>
          <p:nvPr/>
        </p:nvSpPr>
        <p:spPr bwMode="auto">
          <a:xfrm>
            <a:off x="673429" y="1037592"/>
            <a:ext cx="10845143" cy="410633"/>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 name="矩形 2"/>
          <p:cNvSpPr>
            <a:spLocks noChangeArrowheads="1"/>
          </p:cNvSpPr>
          <p:nvPr/>
        </p:nvSpPr>
        <p:spPr bwMode="auto">
          <a:xfrm>
            <a:off x="723478" y="967656"/>
            <a:ext cx="1279517"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667" b="1" dirty="0">
                <a:latin typeface="微软雅黑" pitchFamily="34" charset="-122"/>
                <a:ea typeface="微软雅黑" pitchFamily="34" charset="-122"/>
              </a:rPr>
              <a:t>4. </a:t>
            </a:r>
            <a:r>
              <a:rPr lang="zh-CN" altLang="en-US" sz="2667" b="1" dirty="0">
                <a:latin typeface="微软雅黑" pitchFamily="34" charset="-122"/>
                <a:ea typeface="微软雅黑" pitchFamily="34" charset="-122"/>
              </a:rPr>
              <a:t>时延</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0" name="矩形 3"/>
          <p:cNvSpPr>
            <a:spLocks noChangeArrowheads="1"/>
          </p:cNvSpPr>
          <p:nvPr/>
        </p:nvSpPr>
        <p:spPr bwMode="auto">
          <a:xfrm>
            <a:off x="723478" y="1798233"/>
            <a:ext cx="10795093" cy="341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609585" indent="-609585">
              <a:lnSpc>
                <a:spcPts val="4400"/>
              </a:lnSpc>
              <a:buClr>
                <a:srgbClr val="0070C0"/>
              </a:buClr>
              <a:buFont typeface="+mj-ea"/>
              <a:buAutoNum type="circleNumDbPlain" startAt="3"/>
            </a:pPr>
            <a:r>
              <a:rPr lang="zh-CN" altLang="en-US" sz="2667" b="1" dirty="0">
                <a:solidFill>
                  <a:srgbClr val="0000FF"/>
                </a:solidFill>
                <a:latin typeface="微软雅黑" pitchFamily="34" charset="-122"/>
                <a:ea typeface="微软雅黑" pitchFamily="34" charset="-122"/>
              </a:rPr>
              <a:t>处理时延</a:t>
            </a:r>
            <a:endParaRPr lang="en-US" altLang="zh-CN" sz="2667" b="1" dirty="0">
              <a:solidFill>
                <a:srgbClr val="0000FF"/>
              </a:solidFill>
              <a:latin typeface="微软雅黑" pitchFamily="34" charset="-122"/>
              <a:ea typeface="微软雅黑" pitchFamily="34" charset="-122"/>
            </a:endParaRPr>
          </a:p>
          <a:p>
            <a:pPr marL="838179" lvl="1" indent="-457189">
              <a:lnSpc>
                <a:spcPts val="4400"/>
              </a:lnSpc>
              <a:buClr>
                <a:srgbClr val="7030A0"/>
              </a:buClr>
              <a:buFont typeface="Wingdings" pitchFamily="2" charset="2"/>
              <a:buChar char="l"/>
            </a:pPr>
            <a:r>
              <a:rPr lang="zh-CN" altLang="zh-CN" sz="2667" b="1" dirty="0">
                <a:latin typeface="微软雅黑" pitchFamily="34" charset="-122"/>
                <a:ea typeface="微软雅黑" pitchFamily="34" charset="-122"/>
              </a:rPr>
              <a:t>主机或路由器</a:t>
            </a:r>
            <a:r>
              <a:rPr lang="zh-CN" altLang="en-US" sz="2667" b="1" dirty="0">
                <a:latin typeface="微软雅黑" pitchFamily="34" charset="-122"/>
                <a:ea typeface="微软雅黑" pitchFamily="34" charset="-122"/>
              </a:rPr>
              <a:t>在收到分组时，为处理分组（例如分析</a:t>
            </a:r>
            <a:r>
              <a:rPr lang="zh-CN" altLang="zh-CN" sz="2667" b="1" dirty="0">
                <a:latin typeface="微软雅黑" pitchFamily="34" charset="-122"/>
                <a:ea typeface="微软雅黑" pitchFamily="34" charset="-122"/>
              </a:rPr>
              <a:t>首部、提取数据、差错检验或查找路由</a:t>
            </a:r>
            <a:r>
              <a:rPr lang="zh-CN" altLang="en-US" sz="2667" b="1" dirty="0">
                <a:latin typeface="微软雅黑" pitchFamily="34" charset="-122"/>
                <a:ea typeface="微软雅黑" pitchFamily="34" charset="-122"/>
              </a:rPr>
              <a:t>）所花费的时间。 </a:t>
            </a:r>
          </a:p>
          <a:p>
            <a:pPr marL="609585" indent="-609585">
              <a:lnSpc>
                <a:spcPts val="4400"/>
              </a:lnSpc>
              <a:buClr>
                <a:srgbClr val="0070C0"/>
              </a:buClr>
              <a:buFont typeface="+mj-ea"/>
              <a:buAutoNum type="circleNumDbPlain" startAt="4"/>
            </a:pPr>
            <a:r>
              <a:rPr lang="zh-CN" altLang="en-US" sz="2667" b="1" dirty="0">
                <a:solidFill>
                  <a:srgbClr val="0000FF"/>
                </a:solidFill>
                <a:latin typeface="微软雅黑" pitchFamily="34" charset="-122"/>
                <a:ea typeface="微软雅黑" pitchFamily="34" charset="-122"/>
              </a:rPr>
              <a:t>排队时延</a:t>
            </a:r>
            <a:endParaRPr lang="en-US" altLang="zh-CN" sz="2667" b="1" dirty="0">
              <a:solidFill>
                <a:srgbClr val="0000FF"/>
              </a:solidFill>
              <a:latin typeface="微软雅黑" pitchFamily="34" charset="-122"/>
              <a:ea typeface="微软雅黑" pitchFamily="34" charset="-122"/>
            </a:endParaRPr>
          </a:p>
          <a:p>
            <a:pPr marL="838179" lvl="1" indent="-457189">
              <a:lnSpc>
                <a:spcPts val="4400"/>
              </a:lnSpc>
              <a:buClr>
                <a:srgbClr val="7030A0"/>
              </a:buClr>
              <a:buFont typeface="Wingdings" pitchFamily="2" charset="2"/>
              <a:buChar char="l"/>
            </a:pPr>
            <a:r>
              <a:rPr lang="zh-CN" altLang="en-US" sz="2667" b="1" dirty="0">
                <a:latin typeface="微软雅黑" pitchFamily="34" charset="-122"/>
                <a:ea typeface="微软雅黑" pitchFamily="34" charset="-122"/>
              </a:rPr>
              <a:t>分组在路由器输入输出队列中</a:t>
            </a:r>
            <a:r>
              <a:rPr lang="zh-CN" altLang="en-US" sz="2667" b="1" dirty="0">
                <a:solidFill>
                  <a:srgbClr val="0000FF"/>
                </a:solidFill>
                <a:latin typeface="微软雅黑" pitchFamily="34" charset="-122"/>
                <a:ea typeface="微软雅黑" pitchFamily="34" charset="-122"/>
              </a:rPr>
              <a:t>排队等待处理</a:t>
            </a:r>
            <a:r>
              <a:rPr lang="zh-CN" altLang="en-US" sz="2667" b="1" dirty="0">
                <a:latin typeface="微软雅黑" pitchFamily="34" charset="-122"/>
                <a:ea typeface="微软雅黑" pitchFamily="34" charset="-122"/>
              </a:rPr>
              <a:t>所经历的时延。</a:t>
            </a:r>
          </a:p>
          <a:p>
            <a:pPr marL="838179" lvl="1" indent="-457189">
              <a:lnSpc>
                <a:spcPts val="4400"/>
              </a:lnSpc>
              <a:buClr>
                <a:srgbClr val="7030A0"/>
              </a:buClr>
              <a:buFont typeface="Wingdings" pitchFamily="2" charset="2"/>
              <a:buChar char="l"/>
            </a:pPr>
            <a:r>
              <a:rPr lang="zh-CN" altLang="en-US" sz="2667" b="1" dirty="0">
                <a:solidFill>
                  <a:srgbClr val="0000FF"/>
                </a:solidFill>
                <a:latin typeface="微软雅黑" pitchFamily="34" charset="-122"/>
                <a:ea typeface="微软雅黑" pitchFamily="34" charset="-122"/>
              </a:rPr>
              <a:t>排队时延的长短往往取决于网络中当时的通信量。</a:t>
            </a:r>
          </a:p>
        </p:txBody>
      </p:sp>
      <p:sp>
        <p:nvSpPr>
          <p:cNvPr id="5" name="AutoShape 5"/>
          <p:cNvSpPr>
            <a:spLocks noChangeArrowheads="1"/>
          </p:cNvSpPr>
          <p:nvPr/>
        </p:nvSpPr>
        <p:spPr bwMode="auto">
          <a:xfrm>
            <a:off x="673429" y="1318008"/>
            <a:ext cx="10845143" cy="410633"/>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 name="矩形 2"/>
          <p:cNvSpPr>
            <a:spLocks noChangeArrowheads="1"/>
          </p:cNvSpPr>
          <p:nvPr/>
        </p:nvSpPr>
        <p:spPr bwMode="auto">
          <a:xfrm>
            <a:off x="723478" y="1248072"/>
            <a:ext cx="1279517"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667" b="1" dirty="0">
                <a:latin typeface="微软雅黑" pitchFamily="34" charset="-122"/>
                <a:ea typeface="微软雅黑" pitchFamily="34" charset="-122"/>
              </a:rPr>
              <a:t>4. </a:t>
            </a:r>
            <a:r>
              <a:rPr lang="zh-CN" altLang="en-US" sz="2667" b="1" dirty="0">
                <a:latin typeface="微软雅黑" pitchFamily="34" charset="-122"/>
                <a:ea typeface="微软雅黑" pitchFamily="34" charset="-122"/>
              </a:rPr>
              <a:t>时延</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4" name="矩形 3"/>
          <p:cNvSpPr>
            <a:spLocks noChangeArrowheads="1"/>
          </p:cNvSpPr>
          <p:nvPr/>
        </p:nvSpPr>
        <p:spPr bwMode="auto">
          <a:xfrm>
            <a:off x="673428" y="1457707"/>
            <a:ext cx="3532389" cy="2289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4400"/>
              </a:lnSpc>
              <a:spcBef>
                <a:spcPts val="800"/>
              </a:spcBef>
            </a:pPr>
            <a:r>
              <a:rPr lang="zh-CN" altLang="en-US" sz="2667" b="1" dirty="0">
                <a:latin typeface="微软雅黑" pitchFamily="34" charset="-122"/>
                <a:ea typeface="微软雅黑" pitchFamily="34" charset="-122"/>
              </a:rPr>
              <a:t>数据在网络中经历的总时延就是发送时延、传播时延、处理时延和排队时延</a:t>
            </a:r>
            <a:r>
              <a:rPr lang="zh-CN" altLang="en-US" sz="2667" b="1" dirty="0">
                <a:solidFill>
                  <a:srgbClr val="0000FF"/>
                </a:solidFill>
                <a:latin typeface="微软雅黑" pitchFamily="34" charset="-122"/>
                <a:ea typeface="微软雅黑" pitchFamily="34" charset="-122"/>
              </a:rPr>
              <a:t>之和</a:t>
            </a:r>
            <a:r>
              <a:rPr lang="zh-CN" altLang="en-US" sz="2667" b="1" dirty="0">
                <a:latin typeface="微软雅黑" pitchFamily="34" charset="-122"/>
                <a:ea typeface="微软雅黑" pitchFamily="34" charset="-122"/>
              </a:rPr>
              <a:t>。</a:t>
            </a:r>
          </a:p>
        </p:txBody>
      </p:sp>
      <p:grpSp>
        <p:nvGrpSpPr>
          <p:cNvPr id="12" name="组合 11"/>
          <p:cNvGrpSpPr>
            <a:grpSpLocks/>
          </p:cNvGrpSpPr>
          <p:nvPr/>
        </p:nvGrpSpPr>
        <p:grpSpPr bwMode="auto">
          <a:xfrm>
            <a:off x="4205818" y="1652441"/>
            <a:ext cx="7312753" cy="2662767"/>
            <a:chOff x="1805340" y="2810672"/>
            <a:chExt cx="5552577" cy="1998086"/>
          </a:xfrm>
        </p:grpSpPr>
        <p:sp>
          <p:nvSpPr>
            <p:cNvPr id="13" name="Rectangle 14"/>
            <p:cNvSpPr>
              <a:spLocks noChangeArrowheads="1"/>
            </p:cNvSpPr>
            <p:nvPr/>
          </p:nvSpPr>
          <p:spPr bwMode="auto">
            <a:xfrm>
              <a:off x="1805340" y="2810672"/>
              <a:ext cx="5552577" cy="1998086"/>
            </a:xfrm>
            <a:prstGeom prst="rect">
              <a:avLst/>
            </a:prstGeom>
            <a:solidFill>
              <a:srgbClr val="0098F6"/>
            </a:solidFill>
            <a:ln w="76200" cmpd="tri">
              <a:noFill/>
              <a:miter lim="800000"/>
              <a:headEnd/>
              <a:tailEnd/>
            </a:ln>
            <a:effectLst/>
            <a:scene3d>
              <a:camera prst="orthographicFront">
                <a:rot lat="0" lon="0" rev="0"/>
              </a:camera>
              <a:lightRig rig="glow" dir="t">
                <a:rot lat="0" lon="0" rev="14100000"/>
              </a:lightRig>
            </a:scene3d>
            <a:sp3d prstMaterial="softEdge">
              <a:bevelT w="127000" prst="artDeco"/>
            </a:sp3d>
          </p:spPr>
          <p:txBody>
            <a:bodyPr wrap="none" anchor="ctr"/>
            <a:lstStyle/>
            <a:p>
              <a:pPr>
                <a:defRPr/>
              </a:pPr>
              <a:endParaRPr lang="zh-CN" altLang="en-US" sz="2667" b="1">
                <a:ea typeface="黑体" pitchFamily="2" charset="-122"/>
              </a:endParaRPr>
            </a:p>
          </p:txBody>
        </p:sp>
        <p:sp>
          <p:nvSpPr>
            <p:cNvPr id="107534" name="矩形 13"/>
            <p:cNvSpPr>
              <a:spLocks noChangeArrowheads="1"/>
            </p:cNvSpPr>
            <p:nvPr/>
          </p:nvSpPr>
          <p:spPr bwMode="auto">
            <a:xfrm>
              <a:off x="3199378" y="3098256"/>
              <a:ext cx="2775165" cy="1408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ts val="800"/>
                </a:spcBef>
              </a:pPr>
              <a:r>
                <a:rPr lang="zh-CN" altLang="en-US" sz="2400" b="1">
                  <a:solidFill>
                    <a:schemeClr val="bg1"/>
                  </a:solidFill>
                  <a:latin typeface="微软雅黑" pitchFamily="34" charset="-122"/>
                  <a:ea typeface="微软雅黑" pitchFamily="34" charset="-122"/>
                </a:rPr>
                <a:t>总时延  </a:t>
              </a:r>
              <a:r>
                <a:rPr lang="en-US" altLang="zh-CN" sz="2400" b="1">
                  <a:solidFill>
                    <a:schemeClr val="bg1"/>
                  </a:solidFill>
                  <a:latin typeface="微软雅黑" pitchFamily="34" charset="-122"/>
                  <a:ea typeface="微软雅黑" pitchFamily="34" charset="-122"/>
                </a:rPr>
                <a:t>= </a:t>
              </a:r>
              <a:r>
                <a:rPr lang="zh-CN" altLang="en-US" sz="2400" b="1">
                  <a:solidFill>
                    <a:schemeClr val="bg1"/>
                  </a:solidFill>
                  <a:latin typeface="微软雅黑" pitchFamily="34" charset="-122"/>
                  <a:ea typeface="微软雅黑" pitchFamily="34" charset="-122"/>
                </a:rPr>
                <a:t>发送时延 </a:t>
              </a:r>
              <a:r>
                <a:rPr lang="en-US" altLang="zh-CN" sz="2400" b="1">
                  <a:solidFill>
                    <a:schemeClr val="bg1"/>
                  </a:solidFill>
                  <a:latin typeface="微软雅黑" pitchFamily="34" charset="-122"/>
                  <a:ea typeface="微软雅黑" pitchFamily="34" charset="-122"/>
                </a:rPr>
                <a:t> </a:t>
              </a:r>
            </a:p>
            <a:p>
              <a:pPr>
                <a:spcBef>
                  <a:spcPts val="800"/>
                </a:spcBef>
              </a:pPr>
              <a:r>
                <a:rPr lang="en-US" altLang="zh-CN" sz="2400" b="1">
                  <a:solidFill>
                    <a:schemeClr val="bg1"/>
                  </a:solidFill>
                  <a:latin typeface="微软雅黑" pitchFamily="34" charset="-122"/>
                  <a:ea typeface="微软雅黑" pitchFamily="34" charset="-122"/>
                </a:rPr>
                <a:t>	+ </a:t>
              </a:r>
              <a:r>
                <a:rPr lang="zh-CN" altLang="en-US" sz="2400" b="1">
                  <a:solidFill>
                    <a:schemeClr val="bg1"/>
                  </a:solidFill>
                  <a:latin typeface="微软雅黑" pitchFamily="34" charset="-122"/>
                  <a:ea typeface="微软雅黑" pitchFamily="34" charset="-122"/>
                </a:rPr>
                <a:t>传播时延 </a:t>
              </a:r>
              <a:r>
                <a:rPr lang="en-US" altLang="zh-CN" sz="2400" b="1">
                  <a:solidFill>
                    <a:schemeClr val="bg1"/>
                  </a:solidFill>
                  <a:latin typeface="微软雅黑" pitchFamily="34" charset="-122"/>
                  <a:ea typeface="微软雅黑" pitchFamily="34" charset="-122"/>
                </a:rPr>
                <a:t> </a:t>
              </a:r>
            </a:p>
            <a:p>
              <a:pPr>
                <a:spcBef>
                  <a:spcPts val="800"/>
                </a:spcBef>
              </a:pPr>
              <a:r>
                <a:rPr lang="en-US" altLang="zh-CN" sz="2400" b="1">
                  <a:solidFill>
                    <a:schemeClr val="bg1"/>
                  </a:solidFill>
                  <a:latin typeface="微软雅黑" pitchFamily="34" charset="-122"/>
                  <a:ea typeface="微软雅黑" pitchFamily="34" charset="-122"/>
                </a:rPr>
                <a:t>	+ </a:t>
              </a:r>
              <a:r>
                <a:rPr lang="zh-CN" altLang="en-US" sz="2400" b="1">
                  <a:solidFill>
                    <a:schemeClr val="bg1"/>
                  </a:solidFill>
                  <a:latin typeface="微软雅黑" pitchFamily="34" charset="-122"/>
                  <a:ea typeface="微软雅黑" pitchFamily="34" charset="-122"/>
                </a:rPr>
                <a:t>处理时延 </a:t>
              </a:r>
              <a:r>
                <a:rPr lang="en-US" altLang="zh-CN" sz="2400" b="1">
                  <a:solidFill>
                    <a:schemeClr val="bg1"/>
                  </a:solidFill>
                  <a:latin typeface="微软雅黑" pitchFamily="34" charset="-122"/>
                  <a:ea typeface="微软雅黑" pitchFamily="34" charset="-122"/>
                </a:rPr>
                <a:t> </a:t>
              </a:r>
            </a:p>
            <a:p>
              <a:pPr>
                <a:spcBef>
                  <a:spcPts val="800"/>
                </a:spcBef>
              </a:pPr>
              <a:r>
                <a:rPr lang="en-US" altLang="zh-CN" sz="2400" b="1">
                  <a:solidFill>
                    <a:schemeClr val="bg1"/>
                  </a:solidFill>
                  <a:latin typeface="微软雅黑" pitchFamily="34" charset="-122"/>
                  <a:ea typeface="微软雅黑" pitchFamily="34" charset="-122"/>
                </a:rPr>
                <a:t>	+ </a:t>
              </a:r>
              <a:r>
                <a:rPr lang="zh-CN" altLang="en-US" sz="2400" b="1">
                  <a:solidFill>
                    <a:schemeClr val="bg1"/>
                  </a:solidFill>
                  <a:latin typeface="微软雅黑" pitchFamily="34" charset="-122"/>
                  <a:ea typeface="微软雅黑" pitchFamily="34" charset="-122"/>
                </a:rPr>
                <a:t>排队时延</a:t>
              </a:r>
            </a:p>
          </p:txBody>
        </p:sp>
      </p:grpSp>
      <p:grpSp>
        <p:nvGrpSpPr>
          <p:cNvPr id="17" name="组合 16"/>
          <p:cNvGrpSpPr>
            <a:grpSpLocks/>
          </p:cNvGrpSpPr>
          <p:nvPr/>
        </p:nvGrpSpPr>
        <p:grpSpPr bwMode="auto">
          <a:xfrm>
            <a:off x="4205818" y="4486654"/>
            <a:ext cx="7312753" cy="1223433"/>
            <a:chOff x="3154679" y="3429001"/>
            <a:chExt cx="4828033" cy="917489"/>
          </a:xfrm>
        </p:grpSpPr>
        <p:sp>
          <p:nvSpPr>
            <p:cNvPr id="15" name="对角圆角矩形 14"/>
            <p:cNvSpPr/>
            <p:nvPr/>
          </p:nvSpPr>
          <p:spPr>
            <a:xfrm>
              <a:off x="3154679" y="3429001"/>
              <a:ext cx="4828033" cy="917489"/>
            </a:xfrm>
            <a:prstGeom prst="round2Diag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107530" name="矩形 15"/>
            <p:cNvSpPr>
              <a:spLocks noChangeArrowheads="1"/>
            </p:cNvSpPr>
            <p:nvPr/>
          </p:nvSpPr>
          <p:spPr bwMode="auto">
            <a:xfrm>
              <a:off x="3487534" y="3566161"/>
              <a:ext cx="4343400" cy="623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400" b="1" dirty="0">
                  <a:solidFill>
                    <a:schemeClr val="bg1"/>
                  </a:solidFill>
                  <a:latin typeface="微软雅黑" pitchFamily="34" charset="-122"/>
                  <a:ea typeface="微软雅黑" pitchFamily="34" charset="-122"/>
                </a:rPr>
                <a:t>必须指出，在总时延中，究竟是哪一种时延占主导地位，必须具体分析</a:t>
              </a:r>
              <a:r>
                <a:rPr lang="zh-CN" altLang="en-US" sz="2400" b="1" dirty="0">
                  <a:solidFill>
                    <a:schemeClr val="bg1"/>
                  </a:solidFill>
                  <a:latin typeface="微软雅黑" pitchFamily="34" charset="-122"/>
                  <a:ea typeface="微软雅黑" pitchFamily="34" charset="-122"/>
                </a:rPr>
                <a:t>。</a:t>
              </a:r>
            </a:p>
          </p:txBody>
        </p:sp>
      </p:grpSp>
      <p:sp>
        <p:nvSpPr>
          <p:cNvPr id="11" name="AutoShape 5"/>
          <p:cNvSpPr>
            <a:spLocks noChangeArrowheads="1"/>
          </p:cNvSpPr>
          <p:nvPr/>
        </p:nvSpPr>
        <p:spPr bwMode="auto">
          <a:xfrm>
            <a:off x="673429" y="976632"/>
            <a:ext cx="10845143" cy="410633"/>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 name="矩形 2"/>
          <p:cNvSpPr>
            <a:spLocks noChangeArrowheads="1"/>
          </p:cNvSpPr>
          <p:nvPr/>
        </p:nvSpPr>
        <p:spPr bwMode="auto">
          <a:xfrm>
            <a:off x="723478" y="906696"/>
            <a:ext cx="1382110"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667" b="1" dirty="0">
                <a:latin typeface="微软雅黑" pitchFamily="34" charset="-122"/>
                <a:ea typeface="微软雅黑" pitchFamily="34" charset="-122"/>
              </a:rPr>
              <a:t>4. </a:t>
            </a:r>
            <a:r>
              <a:rPr lang="zh-CN" altLang="en-US" sz="2667" b="1" dirty="0">
                <a:latin typeface="微软雅黑" pitchFamily="34" charset="-122"/>
                <a:ea typeface="微软雅黑" pitchFamily="34" charset="-122"/>
              </a:rPr>
              <a:t>时延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1000"/>
                                        <p:tgtEl>
                                          <p:spTgt spid="12"/>
                                        </p:tgtEl>
                                      </p:cBhvr>
                                    </p:animEffect>
                                  </p:childTnLst>
                                </p:cTn>
                              </p:par>
                            </p:childTnLst>
                          </p:cTn>
                        </p:par>
                        <p:par>
                          <p:cTn id="8" fill="hold" nodeType="afterGroup">
                            <p:stCondLst>
                              <p:cond delay="1000"/>
                            </p:stCondLst>
                            <p:childTnLst>
                              <p:par>
                                <p:cTn id="9" presetID="10" presetClass="entr" presetSubtype="0" fill="hold" nodeType="afterEffect">
                                  <p:stCondLst>
                                    <p:cond delay="100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73427" y="1560577"/>
            <a:ext cx="10845143" cy="42671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108549" name="AutoShape 5"/>
          <p:cNvSpPr>
            <a:spLocks noChangeArrowheads="1"/>
          </p:cNvSpPr>
          <p:nvPr/>
        </p:nvSpPr>
        <p:spPr bwMode="auto">
          <a:xfrm>
            <a:off x="673429" y="931334"/>
            <a:ext cx="10845143" cy="472017"/>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2400"/>
          </a:p>
        </p:txBody>
      </p:sp>
      <p:sp>
        <p:nvSpPr>
          <p:cNvPr id="108550" name="Rectangle 6"/>
          <p:cNvSpPr>
            <a:spLocks noChangeArrowheads="1"/>
          </p:cNvSpPr>
          <p:nvPr/>
        </p:nvSpPr>
        <p:spPr bwMode="auto">
          <a:xfrm>
            <a:off x="4296470" y="899584"/>
            <a:ext cx="3599062"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667" b="1">
                <a:solidFill>
                  <a:schemeClr val="bg1"/>
                </a:solidFill>
                <a:ea typeface="微软雅黑" pitchFamily="34" charset="-122"/>
              </a:rPr>
              <a:t>四种时延所产生的地方</a:t>
            </a:r>
          </a:p>
        </p:txBody>
      </p:sp>
      <p:sp>
        <p:nvSpPr>
          <p:cNvPr id="108551" name="Rectangle 7"/>
          <p:cNvSpPr>
            <a:spLocks noChangeArrowheads="1"/>
          </p:cNvSpPr>
          <p:nvPr/>
        </p:nvSpPr>
        <p:spPr bwMode="auto">
          <a:xfrm>
            <a:off x="3579285" y="4256617"/>
            <a:ext cx="5132916" cy="226483"/>
          </a:xfrm>
          <a:prstGeom prst="rect">
            <a:avLst/>
          </a:prstGeom>
          <a:gradFill rotWithShape="1">
            <a:gsLst>
              <a:gs pos="0">
                <a:srgbClr val="339933"/>
              </a:gs>
              <a:gs pos="50000">
                <a:srgbClr val="CDF3CD"/>
              </a:gs>
              <a:gs pos="100000">
                <a:srgbClr val="339933"/>
              </a:gs>
            </a:gsLst>
            <a:lin ang="5400000" scaled="1"/>
          </a:gradFill>
          <a:ln w="9525">
            <a:solidFill>
              <a:schemeClr val="folHlink"/>
            </a:solidFill>
            <a:miter lim="800000"/>
            <a:headEnd/>
            <a:tailEnd/>
          </a:ln>
        </p:spPr>
        <p:txBody>
          <a:bodyPr wrap="none" anchor="ctr"/>
          <a:lstStyle/>
          <a:p>
            <a:endParaRPr lang="zh-CN" altLang="en-US" sz="1600" b="1">
              <a:ea typeface="黑体" pitchFamily="49" charset="-122"/>
            </a:endParaRPr>
          </a:p>
        </p:txBody>
      </p:sp>
      <p:sp>
        <p:nvSpPr>
          <p:cNvPr id="8" name="Oval 9"/>
          <p:cNvSpPr>
            <a:spLocks noChangeArrowheads="1"/>
          </p:cNvSpPr>
          <p:nvPr/>
        </p:nvSpPr>
        <p:spPr bwMode="auto">
          <a:xfrm>
            <a:off x="2400866" y="3798417"/>
            <a:ext cx="1262724" cy="1142443"/>
          </a:xfrm>
          <a:prstGeom prst="ellipse">
            <a:avLst/>
          </a:prstGeom>
          <a:gradFill flip="none" rotWithShape="1">
            <a:gsLst>
              <a:gs pos="2000">
                <a:srgbClr val="CDF3CD"/>
              </a:gs>
              <a:gs pos="100000">
                <a:srgbClr val="339933"/>
              </a:gs>
            </a:gsLst>
            <a:path path="circle">
              <a:fillToRect l="50000" t="50000" r="50000" b="50000"/>
            </a:path>
            <a:tileRect/>
          </a:gradFill>
          <a:ln w="9525">
            <a:noFill/>
            <a:round/>
            <a:headEnd/>
            <a:tailEnd/>
          </a:ln>
          <a:effectLst/>
        </p:spPr>
        <p:txBody>
          <a:bodyPr wrap="none" anchor="ctr"/>
          <a:lstStyle/>
          <a:p>
            <a:pPr>
              <a:defRPr/>
            </a:pPr>
            <a:endParaRPr lang="zh-CN" altLang="en-US" sz="1600" b="1">
              <a:ea typeface="黑体" pitchFamily="2" charset="-122"/>
            </a:endParaRPr>
          </a:p>
        </p:txBody>
      </p:sp>
      <p:sp>
        <p:nvSpPr>
          <p:cNvPr id="108555" name="Oval 10"/>
          <p:cNvSpPr>
            <a:spLocks noChangeArrowheads="1"/>
          </p:cNvSpPr>
          <p:nvPr/>
        </p:nvSpPr>
        <p:spPr bwMode="auto">
          <a:xfrm>
            <a:off x="8627533" y="3799417"/>
            <a:ext cx="1263651" cy="1140883"/>
          </a:xfrm>
          <a:prstGeom prst="ellipse">
            <a:avLst/>
          </a:prstGeom>
          <a:gradFill rotWithShape="1">
            <a:gsLst>
              <a:gs pos="0">
                <a:srgbClr val="85D1F7"/>
              </a:gs>
              <a:gs pos="100000">
                <a:srgbClr val="0070C0"/>
              </a:gs>
            </a:gsLst>
            <a:path path="shape">
              <a:fillToRect l="50000" t="50000" r="50000" b="50000"/>
            </a:path>
          </a:gradFill>
          <a:ln w="9525">
            <a:solidFill>
              <a:schemeClr val="folHlink"/>
            </a:solidFill>
            <a:round/>
            <a:headEnd/>
            <a:tailEnd/>
          </a:ln>
        </p:spPr>
        <p:txBody>
          <a:bodyPr wrap="none" anchor="ctr"/>
          <a:lstStyle/>
          <a:p>
            <a:endParaRPr lang="zh-CN" altLang="en-US" sz="1600" b="1">
              <a:ea typeface="黑体" pitchFamily="49" charset="-122"/>
            </a:endParaRPr>
          </a:p>
        </p:txBody>
      </p:sp>
      <p:grpSp>
        <p:nvGrpSpPr>
          <p:cNvPr id="108556" name="Group 11"/>
          <p:cNvGrpSpPr>
            <a:grpSpLocks/>
          </p:cNvGrpSpPr>
          <p:nvPr/>
        </p:nvGrpSpPr>
        <p:grpSpPr bwMode="auto">
          <a:xfrm>
            <a:off x="2736851" y="4148667"/>
            <a:ext cx="673100" cy="393700"/>
            <a:chOff x="1567" y="1056"/>
            <a:chExt cx="384" cy="336"/>
          </a:xfrm>
        </p:grpSpPr>
        <p:sp>
          <p:nvSpPr>
            <p:cNvPr id="11" name="Rectangle 12"/>
            <p:cNvSpPr>
              <a:spLocks noChangeArrowheads="1"/>
            </p:cNvSpPr>
            <p:nvPr/>
          </p:nvSpPr>
          <p:spPr bwMode="auto">
            <a:xfrm>
              <a:off x="1664" y="1056"/>
              <a:ext cx="287" cy="336"/>
            </a:xfrm>
            <a:prstGeom prst="rect">
              <a:avLst/>
            </a:prstGeom>
            <a:solidFill>
              <a:srgbClr val="85D1F7"/>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6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a typeface="黑体" pitchFamily="2" charset="-122"/>
              </a:endParaRPr>
            </a:p>
          </p:txBody>
        </p:sp>
        <p:sp>
          <p:nvSpPr>
            <p:cNvPr id="108579" name="Freeform 13"/>
            <p:cNvSpPr>
              <a:spLocks/>
            </p:cNvSpPr>
            <p:nvPr/>
          </p:nvSpPr>
          <p:spPr bwMode="auto">
            <a:xfrm>
              <a:off x="1567" y="1056"/>
              <a:ext cx="384" cy="336"/>
            </a:xfrm>
            <a:custGeom>
              <a:avLst/>
              <a:gdLst>
                <a:gd name="T0" fmla="*/ 0 w 384"/>
                <a:gd name="T1" fmla="*/ 0 h 336"/>
                <a:gd name="T2" fmla="*/ 384 w 384"/>
                <a:gd name="T3" fmla="*/ 0 h 336"/>
                <a:gd name="T4" fmla="*/ 384 w 384"/>
                <a:gd name="T5" fmla="*/ 336 h 336"/>
                <a:gd name="T6" fmla="*/ 0 w 384"/>
                <a:gd name="T7" fmla="*/ 336 h 3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4" h="336">
                  <a:moveTo>
                    <a:pt x="0" y="0"/>
                  </a:moveTo>
                  <a:lnTo>
                    <a:pt x="384" y="0"/>
                  </a:lnTo>
                  <a:lnTo>
                    <a:pt x="384" y="336"/>
                  </a:lnTo>
                  <a:lnTo>
                    <a:pt x="0" y="336"/>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108580" name="Line 14"/>
            <p:cNvSpPr>
              <a:spLocks noChangeShapeType="1"/>
            </p:cNvSpPr>
            <p:nvPr/>
          </p:nvSpPr>
          <p:spPr bwMode="auto">
            <a:xfrm>
              <a:off x="1855" y="1056"/>
              <a:ext cx="0" cy="33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108581" name="Line 15"/>
            <p:cNvSpPr>
              <a:spLocks noChangeShapeType="1"/>
            </p:cNvSpPr>
            <p:nvPr/>
          </p:nvSpPr>
          <p:spPr bwMode="auto">
            <a:xfrm>
              <a:off x="1759" y="1056"/>
              <a:ext cx="0" cy="33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108582" name="Line 16"/>
            <p:cNvSpPr>
              <a:spLocks noChangeShapeType="1"/>
            </p:cNvSpPr>
            <p:nvPr/>
          </p:nvSpPr>
          <p:spPr bwMode="auto">
            <a:xfrm>
              <a:off x="1663" y="1056"/>
              <a:ext cx="0" cy="33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sp>
        <p:nvSpPr>
          <p:cNvPr id="108557" name="Line 17"/>
          <p:cNvSpPr>
            <a:spLocks noChangeShapeType="1"/>
          </p:cNvSpPr>
          <p:nvPr/>
        </p:nvSpPr>
        <p:spPr bwMode="auto">
          <a:xfrm>
            <a:off x="3405717" y="4360334"/>
            <a:ext cx="251883" cy="4233"/>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108558" name="Rectangle 18"/>
          <p:cNvSpPr>
            <a:spLocks noChangeArrowheads="1"/>
          </p:cNvSpPr>
          <p:nvPr/>
        </p:nvSpPr>
        <p:spPr bwMode="auto">
          <a:xfrm>
            <a:off x="3473451" y="4279901"/>
            <a:ext cx="158749" cy="165100"/>
          </a:xfrm>
          <a:prstGeom prst="rect">
            <a:avLst/>
          </a:prstGeom>
          <a:solidFill>
            <a:srgbClr val="9AFEA6"/>
          </a:solidFill>
          <a:ln w="9525">
            <a:solidFill>
              <a:srgbClr val="0000FF"/>
            </a:solidFill>
            <a:miter lim="800000"/>
            <a:headEnd/>
            <a:tailEnd/>
          </a:ln>
        </p:spPr>
        <p:txBody>
          <a:bodyPr wrap="none" anchor="ctr"/>
          <a:lstStyle/>
          <a:p>
            <a:endParaRPr lang="zh-CN" altLang="en-US" sz="1600" b="1">
              <a:ea typeface="黑体" pitchFamily="49" charset="-122"/>
            </a:endParaRPr>
          </a:p>
        </p:txBody>
      </p:sp>
      <p:sp>
        <p:nvSpPr>
          <p:cNvPr id="108559" name="AutoShape 21"/>
          <p:cNvSpPr>
            <a:spLocks noChangeArrowheads="1"/>
          </p:cNvSpPr>
          <p:nvPr/>
        </p:nvSpPr>
        <p:spPr bwMode="auto">
          <a:xfrm>
            <a:off x="4167717" y="4301067"/>
            <a:ext cx="1176867" cy="152400"/>
          </a:xfrm>
          <a:prstGeom prst="rightArrow">
            <a:avLst>
              <a:gd name="adj1" fmla="val 50000"/>
              <a:gd name="adj2" fmla="val 178219"/>
            </a:avLst>
          </a:prstGeom>
          <a:solidFill>
            <a:srgbClr val="1956B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zh-CN" altLang="en-US" sz="1600" b="1">
              <a:ea typeface="黑体" pitchFamily="49" charset="-122"/>
            </a:endParaRPr>
          </a:p>
        </p:txBody>
      </p:sp>
      <p:sp>
        <p:nvSpPr>
          <p:cNvPr id="108560" name="AutoShape 26"/>
          <p:cNvSpPr>
            <a:spLocks noChangeArrowheads="1"/>
          </p:cNvSpPr>
          <p:nvPr/>
        </p:nvSpPr>
        <p:spPr bwMode="auto">
          <a:xfrm>
            <a:off x="1841500" y="4301067"/>
            <a:ext cx="1060451" cy="152400"/>
          </a:xfrm>
          <a:prstGeom prst="rightArrow">
            <a:avLst>
              <a:gd name="adj1" fmla="val 50000"/>
              <a:gd name="adj2" fmla="val 178436"/>
            </a:avLst>
          </a:prstGeom>
          <a:solidFill>
            <a:srgbClr val="1956B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1600" b="1">
              <a:ea typeface="黑体" pitchFamily="49" charset="-122"/>
            </a:endParaRPr>
          </a:p>
        </p:txBody>
      </p:sp>
      <p:sp>
        <p:nvSpPr>
          <p:cNvPr id="108561" name="AutoShape 27"/>
          <p:cNvSpPr>
            <a:spLocks noChangeArrowheads="1"/>
          </p:cNvSpPr>
          <p:nvPr/>
        </p:nvSpPr>
        <p:spPr bwMode="auto">
          <a:xfrm>
            <a:off x="7988300" y="4294717"/>
            <a:ext cx="1176867" cy="150283"/>
          </a:xfrm>
          <a:prstGeom prst="rightArrow">
            <a:avLst>
              <a:gd name="adj1" fmla="val 50000"/>
              <a:gd name="adj2" fmla="val 180730"/>
            </a:avLst>
          </a:prstGeom>
          <a:solidFill>
            <a:srgbClr val="1956B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zh-CN" altLang="en-US" sz="1600" b="1">
              <a:ea typeface="黑体" pitchFamily="49" charset="-122"/>
            </a:endParaRPr>
          </a:p>
        </p:txBody>
      </p:sp>
      <p:sp>
        <p:nvSpPr>
          <p:cNvPr id="108562" name="Text Box 28"/>
          <p:cNvSpPr txBox="1">
            <a:spLocks noChangeArrowheads="1"/>
          </p:cNvSpPr>
          <p:nvPr/>
        </p:nvSpPr>
        <p:spPr bwMode="auto">
          <a:xfrm>
            <a:off x="5367867" y="4197351"/>
            <a:ext cx="1364476" cy="37965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en-US" altLang="zh-CN" sz="1867" b="1">
                <a:ea typeface="黑体" pitchFamily="49" charset="-122"/>
              </a:rPr>
              <a:t>1 0 1 1 0 0 1</a:t>
            </a:r>
          </a:p>
        </p:txBody>
      </p:sp>
      <p:sp>
        <p:nvSpPr>
          <p:cNvPr id="108563" name="Text Box 29"/>
          <p:cNvSpPr txBox="1">
            <a:spLocks noChangeArrowheads="1"/>
          </p:cNvSpPr>
          <p:nvPr/>
        </p:nvSpPr>
        <p:spPr bwMode="auto">
          <a:xfrm>
            <a:off x="6868584" y="4059767"/>
            <a:ext cx="428322"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en-US" altLang="zh-CN" sz="2667" b="1">
                <a:ea typeface="黑体" pitchFamily="49" charset="-122"/>
              </a:rPr>
              <a:t>…</a:t>
            </a:r>
          </a:p>
        </p:txBody>
      </p:sp>
      <p:sp>
        <p:nvSpPr>
          <p:cNvPr id="108564" name="Text Box 32"/>
          <p:cNvSpPr txBox="1">
            <a:spLocks noChangeArrowheads="1"/>
          </p:cNvSpPr>
          <p:nvPr/>
        </p:nvSpPr>
        <p:spPr bwMode="auto">
          <a:xfrm>
            <a:off x="3934885" y="4711700"/>
            <a:ext cx="901209"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867" b="1">
                <a:latin typeface="微软雅黑" pitchFamily="34" charset="-122"/>
                <a:ea typeface="微软雅黑" pitchFamily="34" charset="-122"/>
              </a:rPr>
              <a:t>发送器</a:t>
            </a:r>
          </a:p>
        </p:txBody>
      </p:sp>
      <p:sp>
        <p:nvSpPr>
          <p:cNvPr id="108565" name="Text Box 34"/>
          <p:cNvSpPr txBox="1">
            <a:spLocks noChangeArrowheads="1"/>
          </p:cNvSpPr>
          <p:nvPr/>
        </p:nvSpPr>
        <p:spPr bwMode="auto">
          <a:xfrm>
            <a:off x="2755901" y="4529667"/>
            <a:ext cx="665567"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867" b="1">
                <a:ea typeface="黑体" pitchFamily="49" charset="-122"/>
              </a:rPr>
              <a:t>队列</a:t>
            </a:r>
          </a:p>
        </p:txBody>
      </p:sp>
      <p:grpSp>
        <p:nvGrpSpPr>
          <p:cNvPr id="25" name="Group 45"/>
          <p:cNvGrpSpPr>
            <a:grpSpLocks/>
          </p:cNvGrpSpPr>
          <p:nvPr/>
        </p:nvGrpSpPr>
        <p:grpSpPr bwMode="auto">
          <a:xfrm>
            <a:off x="7057582" y="2727577"/>
            <a:ext cx="1618233" cy="1383459"/>
            <a:chOff x="3528" y="1933"/>
            <a:chExt cx="1097" cy="1016"/>
          </a:xfrm>
          <a:solidFill>
            <a:srgbClr val="0070C0"/>
          </a:solidFill>
        </p:grpSpPr>
        <p:sp>
          <p:nvSpPr>
            <p:cNvPr id="26" name="Line 33"/>
            <p:cNvSpPr>
              <a:spLocks noChangeShapeType="1"/>
            </p:cNvSpPr>
            <p:nvPr/>
          </p:nvSpPr>
          <p:spPr bwMode="auto">
            <a:xfrm flipH="1">
              <a:off x="3602" y="2426"/>
              <a:ext cx="499" cy="523"/>
            </a:xfrm>
            <a:prstGeom prst="line">
              <a:avLst/>
            </a:prstGeom>
            <a:grpFill/>
            <a:ln w="28575">
              <a:solidFill>
                <a:srgbClr val="368AD6"/>
              </a:solidFill>
              <a:round/>
              <a:headE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2133" b="1">
                <a:solidFill>
                  <a:schemeClr val="accent3"/>
                </a:solidFill>
                <a:latin typeface="微软雅黑" pitchFamily="34" charset="-122"/>
                <a:ea typeface="微软雅黑" pitchFamily="34" charset="-122"/>
              </a:endParaRPr>
            </a:p>
          </p:txBody>
        </p:sp>
        <p:sp>
          <p:nvSpPr>
            <p:cNvPr id="27" name="Text Box 36"/>
            <p:cNvSpPr txBox="1">
              <a:spLocks noChangeArrowheads="1"/>
            </p:cNvSpPr>
            <p:nvPr/>
          </p:nvSpPr>
          <p:spPr bwMode="auto">
            <a:xfrm>
              <a:off x="3528" y="1933"/>
              <a:ext cx="1097" cy="490"/>
            </a:xfrm>
            <a:prstGeom prst="rect">
              <a:avLst/>
            </a:prstGeom>
            <a:solidFill>
              <a:srgbClr val="0000FF"/>
            </a:solidFill>
            <a:ln w="76200" cmpd="tri">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kumimoji="1" lang="zh-CN" altLang="en-US" sz="1867" b="1" dirty="0">
                  <a:solidFill>
                    <a:schemeClr val="bg1"/>
                  </a:solidFill>
                  <a:latin typeface="微软雅黑" pitchFamily="34" charset="-122"/>
                  <a:ea typeface="微软雅黑" pitchFamily="34" charset="-122"/>
                </a:rPr>
                <a:t>在链路上产生</a:t>
              </a:r>
            </a:p>
            <a:p>
              <a:pPr algn="ctr">
                <a:defRPr/>
              </a:pPr>
              <a:r>
                <a:rPr kumimoji="1" lang="zh-CN" altLang="en-US" sz="1867" b="1" dirty="0">
                  <a:solidFill>
                    <a:schemeClr val="bg1"/>
                  </a:solidFill>
                  <a:latin typeface="微软雅黑" pitchFamily="34" charset="-122"/>
                  <a:ea typeface="微软雅黑" pitchFamily="34" charset="-122"/>
                </a:rPr>
                <a:t>传播时延</a:t>
              </a:r>
            </a:p>
          </p:txBody>
        </p:sp>
      </p:grpSp>
      <p:sp>
        <p:nvSpPr>
          <p:cNvPr id="108567" name="Text Box 37"/>
          <p:cNvSpPr txBox="1">
            <a:spLocks noChangeArrowheads="1"/>
          </p:cNvSpPr>
          <p:nvPr/>
        </p:nvSpPr>
        <p:spPr bwMode="auto">
          <a:xfrm>
            <a:off x="8758767" y="4974167"/>
            <a:ext cx="100219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2133" b="1">
                <a:solidFill>
                  <a:srgbClr val="0000FF"/>
                </a:solidFill>
                <a:latin typeface="微软雅黑" pitchFamily="34" charset="-122"/>
                <a:ea typeface="微软雅黑" pitchFamily="34" charset="-122"/>
              </a:rPr>
              <a:t>结点 </a:t>
            </a:r>
            <a:r>
              <a:rPr kumimoji="1" lang="en-US" altLang="zh-CN" sz="2133" b="1">
                <a:solidFill>
                  <a:srgbClr val="0000FF"/>
                </a:solidFill>
                <a:latin typeface="微软雅黑" pitchFamily="34" charset="-122"/>
                <a:ea typeface="微软雅黑" pitchFamily="34" charset="-122"/>
              </a:rPr>
              <a:t>B</a:t>
            </a:r>
          </a:p>
        </p:txBody>
      </p:sp>
      <p:sp>
        <p:nvSpPr>
          <p:cNvPr id="108568" name="Text Box 38"/>
          <p:cNvSpPr txBox="1">
            <a:spLocks noChangeArrowheads="1"/>
          </p:cNvSpPr>
          <p:nvPr/>
        </p:nvSpPr>
        <p:spPr bwMode="auto">
          <a:xfrm>
            <a:off x="2457451" y="5084233"/>
            <a:ext cx="101983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2133" b="1">
                <a:solidFill>
                  <a:srgbClr val="0000FF"/>
                </a:solidFill>
                <a:latin typeface="微软雅黑" pitchFamily="34" charset="-122"/>
                <a:ea typeface="微软雅黑" pitchFamily="34" charset="-122"/>
              </a:rPr>
              <a:t>结点 </a:t>
            </a:r>
            <a:r>
              <a:rPr kumimoji="1" lang="en-US" altLang="zh-CN" sz="2133" b="1">
                <a:solidFill>
                  <a:srgbClr val="0000FF"/>
                </a:solidFill>
                <a:latin typeface="微软雅黑" pitchFamily="34" charset="-122"/>
                <a:ea typeface="微软雅黑" pitchFamily="34" charset="-122"/>
              </a:rPr>
              <a:t>A</a:t>
            </a:r>
          </a:p>
        </p:txBody>
      </p:sp>
      <p:grpSp>
        <p:nvGrpSpPr>
          <p:cNvPr id="30" name="Group 44"/>
          <p:cNvGrpSpPr>
            <a:grpSpLocks/>
          </p:cNvGrpSpPr>
          <p:nvPr/>
        </p:nvGrpSpPr>
        <p:grpSpPr bwMode="auto">
          <a:xfrm>
            <a:off x="3638979" y="2912766"/>
            <a:ext cx="2937013" cy="1198271"/>
            <a:chOff x="1074" y="2069"/>
            <a:chExt cx="1991" cy="880"/>
          </a:xfrm>
          <a:solidFill>
            <a:srgbClr val="0070C0"/>
          </a:solidFill>
        </p:grpSpPr>
        <p:sp>
          <p:nvSpPr>
            <p:cNvPr id="31" name="Text Box 24"/>
            <p:cNvSpPr txBox="1">
              <a:spLocks noChangeArrowheads="1"/>
            </p:cNvSpPr>
            <p:nvPr/>
          </p:nvSpPr>
          <p:spPr bwMode="auto">
            <a:xfrm>
              <a:off x="1321" y="2069"/>
              <a:ext cx="1744" cy="490"/>
            </a:xfrm>
            <a:prstGeom prst="rect">
              <a:avLst/>
            </a:prstGeom>
            <a:solidFill>
              <a:srgbClr val="339933"/>
            </a:solidFill>
            <a:ln w="76200" cmpd="tri">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kumimoji="1" lang="zh-CN" altLang="en-US" sz="1867" b="1" dirty="0">
                  <a:solidFill>
                    <a:schemeClr val="bg1"/>
                  </a:solidFill>
                  <a:latin typeface="微软雅黑" pitchFamily="34" charset="-122"/>
                  <a:ea typeface="微软雅黑" pitchFamily="34" charset="-122"/>
                </a:rPr>
                <a:t>在发送器产生发送时延</a:t>
              </a:r>
            </a:p>
            <a:p>
              <a:pPr algn="ctr">
                <a:defRPr/>
              </a:pPr>
              <a:r>
                <a:rPr kumimoji="1" lang="en-US" altLang="zh-CN" sz="1867" b="1" dirty="0">
                  <a:solidFill>
                    <a:schemeClr val="bg1"/>
                  </a:solidFill>
                  <a:latin typeface="微软雅黑" pitchFamily="34" charset="-122"/>
                  <a:ea typeface="微软雅黑" pitchFamily="34" charset="-122"/>
                </a:rPr>
                <a:t>(</a:t>
              </a:r>
              <a:r>
                <a:rPr kumimoji="1" lang="zh-CN" altLang="en-US" sz="1867" b="1" dirty="0">
                  <a:solidFill>
                    <a:schemeClr val="bg1"/>
                  </a:solidFill>
                  <a:latin typeface="微软雅黑" pitchFamily="34" charset="-122"/>
                  <a:ea typeface="微软雅黑" pitchFamily="34" charset="-122"/>
                </a:rPr>
                <a:t>即传输时延</a:t>
              </a:r>
              <a:r>
                <a:rPr kumimoji="1" lang="en-US" altLang="zh-CN" sz="1867" b="1" dirty="0">
                  <a:solidFill>
                    <a:schemeClr val="bg1"/>
                  </a:solidFill>
                  <a:latin typeface="微软雅黑" pitchFamily="34" charset="-122"/>
                  <a:ea typeface="微软雅黑" pitchFamily="34" charset="-122"/>
                </a:rPr>
                <a:t>)</a:t>
              </a:r>
            </a:p>
          </p:txBody>
        </p:sp>
        <p:sp>
          <p:nvSpPr>
            <p:cNvPr id="32" name="Line 40"/>
            <p:cNvSpPr>
              <a:spLocks noChangeShapeType="1"/>
            </p:cNvSpPr>
            <p:nvPr/>
          </p:nvSpPr>
          <p:spPr bwMode="auto">
            <a:xfrm flipH="1">
              <a:off x="1074" y="2562"/>
              <a:ext cx="1065" cy="387"/>
            </a:xfrm>
            <a:prstGeom prst="line">
              <a:avLst/>
            </a:prstGeom>
            <a:grpFill/>
            <a:ln w="28575">
              <a:solidFill>
                <a:srgbClr val="368AD6"/>
              </a:solidFill>
              <a:round/>
              <a:headE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2133" b="1">
                <a:solidFill>
                  <a:schemeClr val="accent3"/>
                </a:solidFill>
                <a:latin typeface="微软雅黑" pitchFamily="34" charset="-122"/>
                <a:ea typeface="微软雅黑" pitchFamily="34" charset="-122"/>
              </a:endParaRPr>
            </a:p>
          </p:txBody>
        </p:sp>
      </p:grpSp>
      <p:sp>
        <p:nvSpPr>
          <p:cNvPr id="108570" name="Line 41"/>
          <p:cNvSpPr>
            <a:spLocks noChangeShapeType="1"/>
          </p:cNvSpPr>
          <p:nvPr/>
        </p:nvSpPr>
        <p:spPr bwMode="auto">
          <a:xfrm flipH="1" flipV="1">
            <a:off x="3579285" y="4529668"/>
            <a:ext cx="402167" cy="410633"/>
          </a:xfrm>
          <a:prstGeom prst="line">
            <a:avLst/>
          </a:prstGeom>
          <a:noFill/>
          <a:ln w="28575">
            <a:solidFill>
              <a:srgbClr val="368AD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nvGrpSpPr>
          <p:cNvPr id="108571" name="组合 40"/>
          <p:cNvGrpSpPr>
            <a:grpSpLocks/>
          </p:cNvGrpSpPr>
          <p:nvPr/>
        </p:nvGrpSpPr>
        <p:grpSpPr bwMode="auto">
          <a:xfrm>
            <a:off x="1912604" y="2076451"/>
            <a:ext cx="2334293" cy="1678516"/>
            <a:chOff x="1434312" y="1557241"/>
            <a:chExt cx="1750981" cy="1258978"/>
          </a:xfrm>
        </p:grpSpPr>
        <p:sp>
          <p:nvSpPr>
            <p:cNvPr id="108576" name="Line 39"/>
            <p:cNvSpPr>
              <a:spLocks noChangeShapeType="1"/>
            </p:cNvSpPr>
            <p:nvPr/>
          </p:nvSpPr>
          <p:spPr bwMode="auto">
            <a:xfrm flipH="1">
              <a:off x="2274169" y="2050031"/>
              <a:ext cx="35633" cy="766188"/>
            </a:xfrm>
            <a:prstGeom prst="line">
              <a:avLst/>
            </a:prstGeom>
            <a:noFill/>
            <a:ln w="28575">
              <a:solidFill>
                <a:srgbClr val="368AD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108577" name="Text Box 42"/>
            <p:cNvSpPr txBox="1">
              <a:spLocks noChangeArrowheads="1"/>
            </p:cNvSpPr>
            <p:nvPr/>
          </p:nvSpPr>
          <p:spPr bwMode="auto">
            <a:xfrm>
              <a:off x="1434312" y="1557241"/>
              <a:ext cx="1750981" cy="500269"/>
            </a:xfrm>
            <a:prstGeom prst="rect">
              <a:avLst/>
            </a:prstGeom>
            <a:solidFill>
              <a:srgbClr val="0070C0"/>
            </a:solidFill>
            <a:ln>
              <a:noFill/>
            </a:ln>
            <a:extLst>
              <a:ext uri="{91240B29-F687-4F45-9708-019B960494DF}">
                <a14:hiddenLine xmlns:a14="http://schemas.microsoft.com/office/drawing/2010/main" w="76200" cmpd="tri">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867" b="1">
                  <a:solidFill>
                    <a:schemeClr val="bg1"/>
                  </a:solidFill>
                  <a:latin typeface="微软雅黑" pitchFamily="34" charset="-122"/>
                  <a:ea typeface="微软雅黑" pitchFamily="34" charset="-122"/>
                </a:rPr>
                <a:t>在结点 </a:t>
              </a:r>
              <a:r>
                <a:rPr kumimoji="1" lang="en-US" altLang="zh-CN" sz="1867" b="1">
                  <a:solidFill>
                    <a:schemeClr val="bg1"/>
                  </a:solidFill>
                  <a:latin typeface="微软雅黑" pitchFamily="34" charset="-122"/>
                  <a:ea typeface="微软雅黑" pitchFamily="34" charset="-122"/>
                </a:rPr>
                <a:t>A </a:t>
              </a:r>
              <a:r>
                <a:rPr kumimoji="1" lang="zh-CN" altLang="en-US" sz="1867" b="1">
                  <a:solidFill>
                    <a:schemeClr val="bg1"/>
                  </a:solidFill>
                  <a:latin typeface="微软雅黑" pitchFamily="34" charset="-122"/>
                  <a:ea typeface="微软雅黑" pitchFamily="34" charset="-122"/>
                </a:rPr>
                <a:t>中产生</a:t>
              </a:r>
            </a:p>
            <a:p>
              <a:pPr algn="ctr"/>
              <a:r>
                <a:rPr kumimoji="1" lang="zh-CN" altLang="en-US" sz="1867" b="1">
                  <a:solidFill>
                    <a:schemeClr val="bg1"/>
                  </a:solidFill>
                  <a:latin typeface="微软雅黑" pitchFamily="34" charset="-122"/>
                  <a:ea typeface="微软雅黑" pitchFamily="34" charset="-122"/>
                </a:rPr>
                <a:t>处理时延和排队时延</a:t>
              </a:r>
            </a:p>
          </p:txBody>
        </p:sp>
      </p:grpSp>
      <p:sp>
        <p:nvSpPr>
          <p:cNvPr id="108572" name="Text Box 46"/>
          <p:cNvSpPr txBox="1">
            <a:spLocks noChangeArrowheads="1"/>
          </p:cNvSpPr>
          <p:nvPr/>
        </p:nvSpPr>
        <p:spPr bwMode="auto">
          <a:xfrm>
            <a:off x="1790701" y="4542367"/>
            <a:ext cx="662361"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867" b="1">
                <a:latin typeface="微软雅黑" pitchFamily="34" charset="-122"/>
                <a:ea typeface="微软雅黑" pitchFamily="34" charset="-122"/>
              </a:rPr>
              <a:t>数据</a:t>
            </a:r>
          </a:p>
        </p:txBody>
      </p:sp>
      <p:sp>
        <p:nvSpPr>
          <p:cNvPr id="108573" name="Text Box 47"/>
          <p:cNvSpPr txBox="1">
            <a:spLocks noChangeArrowheads="1"/>
          </p:cNvSpPr>
          <p:nvPr/>
        </p:nvSpPr>
        <p:spPr bwMode="auto">
          <a:xfrm>
            <a:off x="3865034" y="1471085"/>
            <a:ext cx="4415367" cy="503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lnSpc>
                <a:spcPts val="3600"/>
              </a:lnSpc>
              <a:spcBef>
                <a:spcPts val="800"/>
              </a:spcBef>
            </a:pPr>
            <a:r>
              <a:rPr kumimoji="1" lang="zh-CN" altLang="en-US" sz="2133" b="1">
                <a:solidFill>
                  <a:srgbClr val="0000FF"/>
                </a:solidFill>
                <a:latin typeface="微软雅黑" pitchFamily="34" charset="-122"/>
                <a:ea typeface="微软雅黑" pitchFamily="34" charset="-122"/>
              </a:rPr>
              <a:t>假设从结点 </a:t>
            </a:r>
            <a:r>
              <a:rPr kumimoji="1" lang="en-US" altLang="zh-CN" sz="2133" b="1">
                <a:solidFill>
                  <a:srgbClr val="0000FF"/>
                </a:solidFill>
                <a:latin typeface="微软雅黑" pitchFamily="34" charset="-122"/>
                <a:ea typeface="微软雅黑" pitchFamily="34" charset="-122"/>
              </a:rPr>
              <a:t>A </a:t>
            </a:r>
            <a:r>
              <a:rPr kumimoji="1" lang="zh-CN" altLang="en-US" sz="2133" b="1">
                <a:solidFill>
                  <a:srgbClr val="0000FF"/>
                </a:solidFill>
                <a:latin typeface="微软雅黑" pitchFamily="34" charset="-122"/>
                <a:ea typeface="微软雅黑" pitchFamily="34" charset="-122"/>
              </a:rPr>
              <a:t>向结点 </a:t>
            </a:r>
            <a:r>
              <a:rPr kumimoji="1" lang="en-US" altLang="zh-CN" sz="2133" b="1">
                <a:solidFill>
                  <a:srgbClr val="0000FF"/>
                </a:solidFill>
                <a:latin typeface="微软雅黑" pitchFamily="34" charset="-122"/>
                <a:ea typeface="微软雅黑" pitchFamily="34" charset="-122"/>
              </a:rPr>
              <a:t>B </a:t>
            </a:r>
            <a:r>
              <a:rPr kumimoji="1" lang="zh-CN" altLang="en-US" sz="2133" b="1">
                <a:solidFill>
                  <a:srgbClr val="0000FF"/>
                </a:solidFill>
                <a:latin typeface="微软雅黑" pitchFamily="34" charset="-122"/>
                <a:ea typeface="微软雅黑" pitchFamily="34" charset="-122"/>
              </a:rPr>
              <a:t>发送数据</a:t>
            </a:r>
          </a:p>
        </p:txBody>
      </p:sp>
      <p:sp>
        <p:nvSpPr>
          <p:cNvPr id="108574" name="Text Box 48"/>
          <p:cNvSpPr txBox="1">
            <a:spLocks noChangeArrowheads="1"/>
          </p:cNvSpPr>
          <p:nvPr/>
        </p:nvSpPr>
        <p:spPr bwMode="auto">
          <a:xfrm>
            <a:off x="5640918" y="4523317"/>
            <a:ext cx="662361"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867" b="1">
                <a:latin typeface="微软雅黑" pitchFamily="34" charset="-122"/>
                <a:ea typeface="微软雅黑" pitchFamily="34" charset="-122"/>
              </a:rPr>
              <a:t>链路</a:t>
            </a:r>
          </a:p>
        </p:txBody>
      </p:sp>
      <p:sp>
        <p:nvSpPr>
          <p:cNvPr id="108575" name="矩形 38"/>
          <p:cNvSpPr>
            <a:spLocks noChangeArrowheads="1"/>
          </p:cNvSpPr>
          <p:nvPr/>
        </p:nvSpPr>
        <p:spPr bwMode="auto">
          <a:xfrm>
            <a:off x="3994152" y="5361518"/>
            <a:ext cx="3890433"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zh-CN" sz="2133" b="1">
                <a:latin typeface="微软雅黑" pitchFamily="34" charset="-122"/>
                <a:ea typeface="微软雅黑" pitchFamily="34" charset="-122"/>
              </a:rPr>
              <a:t>几种时延产生的地方不一样</a:t>
            </a:r>
            <a:endParaRPr lang="zh-CN" altLang="en-US" sz="2133" b="1">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nodeType="with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AutoShape 5"/>
          <p:cNvSpPr>
            <a:spLocks noChangeArrowheads="1"/>
          </p:cNvSpPr>
          <p:nvPr/>
        </p:nvSpPr>
        <p:spPr bwMode="auto">
          <a:xfrm>
            <a:off x="673429" y="1418168"/>
            <a:ext cx="10845143" cy="472017"/>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2400"/>
          </a:p>
        </p:txBody>
      </p:sp>
      <p:sp>
        <p:nvSpPr>
          <p:cNvPr id="109571" name="Rectangle 6"/>
          <p:cNvSpPr>
            <a:spLocks noChangeArrowheads="1"/>
          </p:cNvSpPr>
          <p:nvPr/>
        </p:nvSpPr>
        <p:spPr bwMode="auto">
          <a:xfrm>
            <a:off x="4468249" y="1388533"/>
            <a:ext cx="3257622"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667" b="1">
                <a:solidFill>
                  <a:schemeClr val="bg1"/>
                </a:solidFill>
                <a:ea typeface="微软雅黑" pitchFamily="34" charset="-122"/>
              </a:rPr>
              <a:t>容易产生的错误概念</a:t>
            </a:r>
          </a:p>
        </p:txBody>
      </p:sp>
      <p:sp>
        <p:nvSpPr>
          <p:cNvPr id="109572" name="Rectangle 68"/>
          <p:cNvSpPr>
            <a:spLocks noChangeArrowheads="1"/>
          </p:cNvSpPr>
          <p:nvPr/>
        </p:nvSpPr>
        <p:spPr bwMode="auto">
          <a:xfrm>
            <a:off x="673429" y="1947334"/>
            <a:ext cx="10845143" cy="17247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80990" indent="-380990">
              <a:lnSpc>
                <a:spcPts val="4400"/>
              </a:lnSpc>
              <a:buClr>
                <a:srgbClr val="0070C0"/>
              </a:buClr>
              <a:buFont typeface="Wingdings" pitchFamily="2" charset="2"/>
              <a:buChar char="l"/>
            </a:pPr>
            <a:r>
              <a:rPr lang="zh-CN" altLang="en-US" sz="2667" b="1" dirty="0">
                <a:latin typeface="微软雅黑" pitchFamily="34" charset="-122"/>
                <a:ea typeface="微软雅黑" pitchFamily="34" charset="-122"/>
              </a:rPr>
              <a:t>对于高速网络链路，我们提高的仅仅是数据的</a:t>
            </a:r>
            <a:r>
              <a:rPr lang="zh-CN" altLang="en-US" sz="2667" b="1" dirty="0">
                <a:solidFill>
                  <a:srgbClr val="0000FF"/>
                </a:solidFill>
                <a:latin typeface="微软雅黑" pitchFamily="34" charset="-122"/>
                <a:ea typeface="微软雅黑" pitchFamily="34" charset="-122"/>
              </a:rPr>
              <a:t>发送速率</a:t>
            </a:r>
            <a:r>
              <a:rPr lang="zh-CN" altLang="en-US" sz="2667" b="1" dirty="0">
                <a:latin typeface="微软雅黑" pitchFamily="34" charset="-122"/>
                <a:ea typeface="微软雅黑" pitchFamily="34" charset="-122"/>
              </a:rPr>
              <a:t>而不是比特在链路上的</a:t>
            </a:r>
            <a:r>
              <a:rPr lang="zh-CN" altLang="en-US" sz="2667" b="1" dirty="0">
                <a:solidFill>
                  <a:srgbClr val="0000FF"/>
                </a:solidFill>
                <a:latin typeface="微软雅黑" pitchFamily="34" charset="-122"/>
                <a:ea typeface="微软雅黑" pitchFamily="34" charset="-122"/>
              </a:rPr>
              <a:t>传播速率</a:t>
            </a:r>
            <a:r>
              <a:rPr lang="zh-CN" altLang="en-US" sz="2667" b="1" dirty="0">
                <a:latin typeface="微软雅黑" pitchFamily="34" charset="-122"/>
                <a:ea typeface="微软雅黑" pitchFamily="34" charset="-122"/>
              </a:rPr>
              <a:t>。 </a:t>
            </a:r>
          </a:p>
          <a:p>
            <a:pPr marL="380990" indent="-380990">
              <a:lnSpc>
                <a:spcPts val="4400"/>
              </a:lnSpc>
              <a:buClr>
                <a:srgbClr val="0070C0"/>
              </a:buClr>
              <a:buFont typeface="Wingdings" pitchFamily="2" charset="2"/>
              <a:buChar char="l"/>
            </a:pPr>
            <a:r>
              <a:rPr lang="zh-CN" altLang="en-US" sz="2667" b="1" dirty="0">
                <a:latin typeface="微软雅黑" pitchFamily="34" charset="-122"/>
                <a:ea typeface="微软雅黑" pitchFamily="34" charset="-122"/>
              </a:rPr>
              <a:t>提高链路带宽减小了数据的发送时延。</a:t>
            </a:r>
            <a:r>
              <a:rPr lang="zh-CN" altLang="en-US" sz="2667" b="1" dirty="0"/>
              <a:t> </a:t>
            </a:r>
            <a:endParaRPr lang="en-US" altLang="zh-CN" sz="2667" b="1" dirty="0"/>
          </a:p>
        </p:txBody>
      </p:sp>
      <p:sp>
        <p:nvSpPr>
          <p:cNvPr id="5" name="对角圆角矩形 4"/>
          <p:cNvSpPr/>
          <p:nvPr/>
        </p:nvSpPr>
        <p:spPr>
          <a:xfrm>
            <a:off x="673429" y="3810658"/>
            <a:ext cx="10845143" cy="1456287"/>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109576" name="矩形 5"/>
          <p:cNvSpPr>
            <a:spLocks noChangeArrowheads="1"/>
          </p:cNvSpPr>
          <p:nvPr/>
        </p:nvSpPr>
        <p:spPr bwMode="auto">
          <a:xfrm>
            <a:off x="1706034" y="3984837"/>
            <a:ext cx="9072033" cy="1084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3600"/>
              </a:lnSpc>
              <a:spcBef>
                <a:spcPts val="800"/>
              </a:spcBef>
            </a:pPr>
            <a:r>
              <a:rPr lang="zh-CN" altLang="en-US" sz="2667" b="1" dirty="0">
                <a:solidFill>
                  <a:schemeClr val="bg1"/>
                </a:solidFill>
                <a:latin typeface="微软雅黑" pitchFamily="34" charset="-122"/>
                <a:ea typeface="微软雅黑" pitchFamily="34" charset="-122"/>
              </a:rPr>
              <a:t>以下说法是</a:t>
            </a:r>
            <a:r>
              <a:rPr lang="zh-CN" altLang="en-US" sz="2667" b="1" dirty="0">
                <a:solidFill>
                  <a:srgbClr val="FFFF00"/>
                </a:solidFill>
                <a:latin typeface="微软雅黑" pitchFamily="34" charset="-122"/>
                <a:ea typeface="微软雅黑" pitchFamily="34" charset="-122"/>
              </a:rPr>
              <a:t>错误</a:t>
            </a:r>
            <a:r>
              <a:rPr lang="zh-CN" altLang="en-US" sz="2667" b="1" dirty="0">
                <a:solidFill>
                  <a:schemeClr val="bg1"/>
                </a:solidFill>
                <a:latin typeface="微软雅黑" pitchFamily="34" charset="-122"/>
                <a:ea typeface="微软雅黑" pitchFamily="34" charset="-122"/>
              </a:rPr>
              <a:t>的：</a:t>
            </a:r>
            <a:endParaRPr lang="en-US" altLang="zh-CN" sz="2667" b="1" dirty="0">
              <a:solidFill>
                <a:schemeClr val="bg1"/>
              </a:solidFill>
              <a:latin typeface="微软雅黑" pitchFamily="34" charset="-122"/>
              <a:ea typeface="微软雅黑" pitchFamily="34" charset="-122"/>
            </a:endParaRPr>
          </a:p>
          <a:p>
            <a:pPr>
              <a:lnSpc>
                <a:spcPts val="3600"/>
              </a:lnSpc>
              <a:spcBef>
                <a:spcPts val="800"/>
              </a:spcBef>
            </a:pPr>
            <a:r>
              <a:rPr lang="zh-CN" altLang="zh-CN" sz="2667" b="1" dirty="0">
                <a:solidFill>
                  <a:srgbClr val="FFFF00"/>
                </a:solidFill>
                <a:latin typeface="微软雅黑" pitchFamily="34" charset="-122"/>
                <a:ea typeface="微软雅黑" pitchFamily="34" charset="-122"/>
              </a:rPr>
              <a:t>“在高速链路（或高带宽链路）上，比特会传送得更快些”。</a:t>
            </a:r>
            <a:endParaRPr lang="zh-CN" altLang="en-US" sz="2667" b="1" dirty="0">
              <a:solidFill>
                <a:srgbClr val="FFFF00"/>
              </a:solidFill>
              <a:latin typeface="微软雅黑" pitchFamily="34" charset="-122"/>
              <a:ea typeface="微软雅黑" pitchFamily="34"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699094" y="2010154"/>
            <a:ext cx="10819476" cy="381762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110597" name="AutoShape 5"/>
          <p:cNvSpPr>
            <a:spLocks noChangeArrowheads="1"/>
          </p:cNvSpPr>
          <p:nvPr/>
        </p:nvSpPr>
        <p:spPr bwMode="auto">
          <a:xfrm>
            <a:off x="673429" y="982558"/>
            <a:ext cx="10845143" cy="410633"/>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10598" name="矩形 2"/>
          <p:cNvSpPr>
            <a:spLocks noChangeArrowheads="1"/>
          </p:cNvSpPr>
          <p:nvPr/>
        </p:nvSpPr>
        <p:spPr bwMode="auto">
          <a:xfrm>
            <a:off x="699094" y="937008"/>
            <a:ext cx="20922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b="1" dirty="0">
                <a:latin typeface="微软雅黑" pitchFamily="34" charset="-122"/>
                <a:ea typeface="微软雅黑" pitchFamily="34" charset="-122"/>
              </a:rPr>
              <a:t>5. </a:t>
            </a:r>
            <a:r>
              <a:rPr lang="zh-CN" altLang="en-US" sz="2400" b="1" dirty="0">
                <a:latin typeface="微软雅黑" pitchFamily="34" charset="-122"/>
                <a:ea typeface="微软雅黑" pitchFamily="34" charset="-122"/>
              </a:rPr>
              <a:t>时延带宽积</a:t>
            </a:r>
          </a:p>
        </p:txBody>
      </p:sp>
      <p:sp>
        <p:nvSpPr>
          <p:cNvPr id="110599" name="矩形 3"/>
          <p:cNvSpPr>
            <a:spLocks noChangeArrowheads="1"/>
          </p:cNvSpPr>
          <p:nvPr/>
        </p:nvSpPr>
        <p:spPr bwMode="auto">
          <a:xfrm>
            <a:off x="699094" y="1448225"/>
            <a:ext cx="9201149"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667" b="1" dirty="0">
                <a:latin typeface="微软雅黑" pitchFamily="34" charset="-122"/>
                <a:ea typeface="微软雅黑" pitchFamily="34" charset="-122"/>
              </a:rPr>
              <a:t>链路的时延带宽积又称为</a:t>
            </a:r>
            <a:r>
              <a:rPr lang="zh-CN" altLang="en-US" sz="2667" b="1" dirty="0">
                <a:solidFill>
                  <a:srgbClr val="0000FF"/>
                </a:solidFill>
                <a:latin typeface="微软雅黑" pitchFamily="34" charset="-122"/>
                <a:ea typeface="微软雅黑" pitchFamily="34" charset="-122"/>
              </a:rPr>
              <a:t>以比特为单位的链路长度。 </a:t>
            </a:r>
          </a:p>
        </p:txBody>
      </p:sp>
      <p:sp>
        <p:nvSpPr>
          <p:cNvPr id="110600" name="AutoShape 37"/>
          <p:cNvSpPr>
            <a:spLocks noChangeArrowheads="1"/>
          </p:cNvSpPr>
          <p:nvPr/>
        </p:nvSpPr>
        <p:spPr bwMode="auto">
          <a:xfrm rot="-5400000">
            <a:off x="5832476" y="832909"/>
            <a:ext cx="882649" cy="6096000"/>
          </a:xfrm>
          <a:prstGeom prst="can">
            <a:avLst>
              <a:gd name="adj" fmla="val 49784"/>
            </a:avLst>
          </a:prstGeom>
          <a:gradFill rotWithShape="1">
            <a:gsLst>
              <a:gs pos="0">
                <a:srgbClr val="004776"/>
              </a:gs>
              <a:gs pos="50000">
                <a:srgbClr val="0099FF"/>
              </a:gs>
              <a:gs pos="100000">
                <a:srgbClr val="004776"/>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1956B9"/>
              </a:solidFill>
              <a:latin typeface="微软雅黑" pitchFamily="34" charset="-122"/>
              <a:ea typeface="微软雅黑" pitchFamily="34" charset="-122"/>
            </a:endParaRPr>
          </a:p>
        </p:txBody>
      </p:sp>
      <p:sp>
        <p:nvSpPr>
          <p:cNvPr id="7" name="Line 38"/>
          <p:cNvSpPr>
            <a:spLocks noChangeShapeType="1"/>
          </p:cNvSpPr>
          <p:nvPr/>
        </p:nvSpPr>
        <p:spPr bwMode="auto">
          <a:xfrm>
            <a:off x="3424767" y="3236384"/>
            <a:ext cx="5698067" cy="0"/>
          </a:xfrm>
          <a:prstGeom prst="line">
            <a:avLst/>
          </a:prstGeom>
          <a:noFill/>
          <a:ln w="2540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1600" b="1">
              <a:ln>
                <a:solidFill>
                  <a:schemeClr val="accent3"/>
                </a:solidFill>
              </a:ln>
              <a:solidFill>
                <a:srgbClr val="1956B9"/>
              </a:solidFill>
              <a:latin typeface="微软雅黑" pitchFamily="34" charset="-122"/>
              <a:ea typeface="微软雅黑" pitchFamily="34" charset="-122"/>
            </a:endParaRPr>
          </a:p>
        </p:txBody>
      </p:sp>
      <p:sp>
        <p:nvSpPr>
          <p:cNvPr id="110602" name="Text Box 39"/>
          <p:cNvSpPr txBox="1">
            <a:spLocks noChangeArrowheads="1"/>
          </p:cNvSpPr>
          <p:nvPr/>
        </p:nvSpPr>
        <p:spPr bwMode="auto">
          <a:xfrm>
            <a:off x="5255685" y="2777067"/>
            <a:ext cx="1617751"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867" b="1">
                <a:latin typeface="微软雅黑" pitchFamily="34" charset="-122"/>
                <a:ea typeface="微软雅黑" pitchFamily="34" charset="-122"/>
              </a:rPr>
              <a:t>（传播）时延</a:t>
            </a:r>
          </a:p>
        </p:txBody>
      </p:sp>
      <p:sp>
        <p:nvSpPr>
          <p:cNvPr id="110603" name="Text Box 40"/>
          <p:cNvSpPr txBox="1">
            <a:spLocks noChangeArrowheads="1"/>
          </p:cNvSpPr>
          <p:nvPr/>
        </p:nvSpPr>
        <p:spPr bwMode="auto">
          <a:xfrm>
            <a:off x="5875867" y="3647017"/>
            <a:ext cx="8146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133" b="1">
                <a:solidFill>
                  <a:schemeClr val="bg1"/>
                </a:solidFill>
                <a:latin typeface="微软雅黑" pitchFamily="34" charset="-122"/>
                <a:ea typeface="微软雅黑" pitchFamily="34" charset="-122"/>
              </a:rPr>
              <a:t>链 路</a:t>
            </a:r>
          </a:p>
        </p:txBody>
      </p:sp>
      <p:sp>
        <p:nvSpPr>
          <p:cNvPr id="110604" name="Text Box 41"/>
          <p:cNvSpPr txBox="1">
            <a:spLocks noChangeArrowheads="1"/>
          </p:cNvSpPr>
          <p:nvPr/>
        </p:nvSpPr>
        <p:spPr bwMode="auto">
          <a:xfrm>
            <a:off x="1786467" y="3219451"/>
            <a:ext cx="662361"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867" b="1">
                <a:latin typeface="微软雅黑" pitchFamily="34" charset="-122"/>
                <a:ea typeface="微软雅黑" pitchFamily="34" charset="-122"/>
              </a:rPr>
              <a:t>带宽</a:t>
            </a:r>
          </a:p>
        </p:txBody>
      </p:sp>
      <p:sp>
        <p:nvSpPr>
          <p:cNvPr id="11" name="Line 42"/>
          <p:cNvSpPr>
            <a:spLocks noChangeShapeType="1"/>
          </p:cNvSpPr>
          <p:nvPr/>
        </p:nvSpPr>
        <p:spPr bwMode="auto">
          <a:xfrm>
            <a:off x="2429934" y="3439584"/>
            <a:ext cx="994833" cy="429683"/>
          </a:xfrm>
          <a:prstGeom prst="line">
            <a:avLst/>
          </a:prstGeom>
          <a:noFill/>
          <a:ln w="25400">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1600" b="1">
              <a:ln>
                <a:solidFill>
                  <a:schemeClr val="accent3"/>
                </a:solidFill>
              </a:ln>
              <a:solidFill>
                <a:srgbClr val="1956B9"/>
              </a:solidFill>
              <a:latin typeface="微软雅黑" pitchFamily="34" charset="-122"/>
              <a:ea typeface="微软雅黑" pitchFamily="34" charset="-122"/>
            </a:endParaRPr>
          </a:p>
        </p:txBody>
      </p:sp>
      <p:sp>
        <p:nvSpPr>
          <p:cNvPr id="110606" name="Text Box 43"/>
          <p:cNvSpPr txBox="1">
            <a:spLocks noChangeArrowheads="1"/>
          </p:cNvSpPr>
          <p:nvPr/>
        </p:nvSpPr>
        <p:spPr bwMode="auto">
          <a:xfrm>
            <a:off x="4127500" y="2211917"/>
            <a:ext cx="3886000" cy="420564"/>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133" b="1">
                <a:solidFill>
                  <a:schemeClr val="bg1"/>
                </a:solidFill>
                <a:latin typeface="微软雅黑" pitchFamily="34" charset="-122"/>
                <a:ea typeface="微软雅黑" pitchFamily="34" charset="-122"/>
              </a:rPr>
              <a:t>时延带宽积 </a:t>
            </a:r>
            <a:r>
              <a:rPr lang="en-US" altLang="zh-CN" sz="2133" b="1">
                <a:solidFill>
                  <a:schemeClr val="bg1"/>
                </a:solidFill>
                <a:latin typeface="微软雅黑" pitchFamily="34" charset="-122"/>
                <a:ea typeface="微软雅黑" pitchFamily="34" charset="-122"/>
              </a:rPr>
              <a:t>= </a:t>
            </a:r>
            <a:r>
              <a:rPr lang="zh-CN" altLang="en-US" sz="2133" b="1">
                <a:solidFill>
                  <a:schemeClr val="bg1"/>
                </a:solidFill>
                <a:latin typeface="微软雅黑" pitchFamily="34" charset="-122"/>
                <a:ea typeface="微软雅黑" pitchFamily="34" charset="-122"/>
              </a:rPr>
              <a:t>传播时延 </a:t>
            </a:r>
            <a:r>
              <a:rPr lang="zh-CN" altLang="en-US" sz="2133" b="1">
                <a:solidFill>
                  <a:schemeClr val="bg1"/>
                </a:solidFill>
                <a:latin typeface="微软雅黑" pitchFamily="34" charset="-122"/>
                <a:ea typeface="微软雅黑" pitchFamily="34" charset="-122"/>
                <a:sym typeface="Symbol" pitchFamily="18" charset="2"/>
              </a:rPr>
              <a:t> 带宽</a:t>
            </a:r>
          </a:p>
        </p:txBody>
      </p:sp>
      <p:sp>
        <p:nvSpPr>
          <p:cNvPr id="110607" name="矩形 12"/>
          <p:cNvSpPr>
            <a:spLocks noChangeArrowheads="1"/>
          </p:cNvSpPr>
          <p:nvPr/>
        </p:nvSpPr>
        <p:spPr bwMode="auto">
          <a:xfrm>
            <a:off x="3259667" y="4919134"/>
            <a:ext cx="6096000" cy="748795"/>
          </a:xfrm>
          <a:prstGeom prst="rect">
            <a:avLst/>
          </a:prstGeom>
          <a:solidFill>
            <a:srgbClr val="0000FF"/>
          </a:solidFill>
          <a:ln>
            <a:noFill/>
          </a:ln>
        </p:spPr>
        <p:txBody>
          <a:bodyPr>
            <a:spAutoFit/>
          </a:bodyPr>
          <a:lstStyle/>
          <a:p>
            <a:pPr algn="ctr"/>
            <a:r>
              <a:rPr lang="zh-CN" altLang="zh-CN" sz="2133" b="1">
                <a:solidFill>
                  <a:schemeClr val="bg1"/>
                </a:solidFill>
                <a:latin typeface="微软雅黑" pitchFamily="34" charset="-122"/>
                <a:ea typeface="微软雅黑" pitchFamily="34" charset="-122"/>
              </a:rPr>
              <a:t>只有在代表链路的管道都充满比特时，</a:t>
            </a:r>
            <a:endParaRPr lang="en-US" altLang="zh-CN" sz="2133" b="1">
              <a:solidFill>
                <a:schemeClr val="bg1"/>
              </a:solidFill>
              <a:latin typeface="微软雅黑" pitchFamily="34" charset="-122"/>
              <a:ea typeface="微软雅黑" pitchFamily="34" charset="-122"/>
            </a:endParaRPr>
          </a:p>
          <a:p>
            <a:pPr algn="ctr"/>
            <a:r>
              <a:rPr lang="zh-CN" altLang="zh-CN" sz="2133" b="1">
                <a:solidFill>
                  <a:schemeClr val="bg1"/>
                </a:solidFill>
                <a:latin typeface="微软雅黑" pitchFamily="34" charset="-122"/>
                <a:ea typeface="微软雅黑" pitchFamily="34" charset="-122"/>
              </a:rPr>
              <a:t>链路才得到</a:t>
            </a:r>
            <a:r>
              <a:rPr lang="zh-CN" altLang="en-US" sz="2133" b="1">
                <a:solidFill>
                  <a:schemeClr val="bg1"/>
                </a:solidFill>
                <a:latin typeface="微软雅黑" pitchFamily="34" charset="-122"/>
                <a:ea typeface="微软雅黑" pitchFamily="34" charset="-122"/>
              </a:rPr>
              <a:t>了</a:t>
            </a:r>
            <a:r>
              <a:rPr lang="zh-CN" altLang="zh-CN" sz="2133" b="1">
                <a:solidFill>
                  <a:schemeClr val="bg1"/>
                </a:solidFill>
                <a:latin typeface="微软雅黑" pitchFamily="34" charset="-122"/>
                <a:ea typeface="微软雅黑" pitchFamily="34" charset="-122"/>
              </a:rPr>
              <a:t>充分利用</a:t>
            </a:r>
            <a:r>
              <a:rPr lang="zh-CN" altLang="en-US" sz="2133" b="1">
                <a:solidFill>
                  <a:schemeClr val="bg1"/>
                </a:solidFill>
                <a:latin typeface="微软雅黑" pitchFamily="34" charset="-122"/>
                <a:ea typeface="微软雅黑" pitchFamily="34" charset="-122"/>
              </a:rPr>
              <a:t>。</a:t>
            </a:r>
          </a:p>
        </p:txBody>
      </p:sp>
      <p:sp>
        <p:nvSpPr>
          <p:cNvPr id="110608" name="矩形 13"/>
          <p:cNvSpPr>
            <a:spLocks noChangeArrowheads="1"/>
          </p:cNvSpPr>
          <p:nvPr/>
        </p:nvSpPr>
        <p:spPr bwMode="auto">
          <a:xfrm>
            <a:off x="4307417" y="4370917"/>
            <a:ext cx="4011083"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zh-CN" sz="1867" b="1">
                <a:latin typeface="微软雅黑" pitchFamily="34" charset="-122"/>
                <a:ea typeface="微软雅黑" pitchFamily="34" charset="-122"/>
              </a:rPr>
              <a:t>链路像一条空心管道</a:t>
            </a:r>
            <a:endParaRPr lang="zh-CN" altLang="en-US" sz="1867" b="1">
              <a:latin typeface="微软雅黑" pitchFamily="34" charset="-122"/>
              <a:ea typeface="微软雅黑" pitchFamily="34"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AutoShape 5"/>
          <p:cNvSpPr>
            <a:spLocks noChangeArrowheads="1"/>
          </p:cNvSpPr>
          <p:nvPr/>
        </p:nvSpPr>
        <p:spPr bwMode="auto">
          <a:xfrm>
            <a:off x="673429" y="847006"/>
            <a:ext cx="10845143" cy="412751"/>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11619" name="矩形 2"/>
          <p:cNvSpPr>
            <a:spLocks noChangeArrowheads="1"/>
          </p:cNvSpPr>
          <p:nvPr/>
        </p:nvSpPr>
        <p:spPr bwMode="auto">
          <a:xfrm>
            <a:off x="784438" y="766996"/>
            <a:ext cx="1962397"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667" b="1" dirty="0">
                <a:latin typeface="微软雅黑" pitchFamily="34" charset="-122"/>
                <a:ea typeface="微软雅黑" pitchFamily="34" charset="-122"/>
              </a:rPr>
              <a:t>6. </a:t>
            </a:r>
            <a:r>
              <a:rPr lang="zh-CN" altLang="zh-CN" sz="2667" b="1" dirty="0">
                <a:latin typeface="微软雅黑" pitchFamily="34" charset="-122"/>
                <a:ea typeface="微软雅黑" pitchFamily="34" charset="-122"/>
              </a:rPr>
              <a:t>往返时间</a:t>
            </a:r>
            <a:endParaRPr lang="zh-CN" altLang="en-US" sz="2667" b="1" dirty="0">
              <a:latin typeface="微软雅黑" pitchFamily="34" charset="-122"/>
              <a:ea typeface="微软雅黑" pitchFamily="34" charset="-122"/>
            </a:endParaRPr>
          </a:p>
        </p:txBody>
      </p:sp>
      <p:sp>
        <p:nvSpPr>
          <p:cNvPr id="111620" name="矩形 3"/>
          <p:cNvSpPr>
            <a:spLocks noChangeArrowheads="1"/>
          </p:cNvSpPr>
          <p:nvPr/>
        </p:nvSpPr>
        <p:spPr bwMode="auto">
          <a:xfrm>
            <a:off x="673429" y="1312672"/>
            <a:ext cx="10845143" cy="4546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80990" indent="-380990">
              <a:lnSpc>
                <a:spcPts val="4400"/>
              </a:lnSpc>
              <a:buClr>
                <a:srgbClr val="0070C0"/>
              </a:buClr>
              <a:buFont typeface="Wingdings" pitchFamily="2" charset="2"/>
              <a:buChar char="l"/>
            </a:pPr>
            <a:r>
              <a:rPr lang="zh-CN" altLang="zh-CN" sz="2667" b="1" dirty="0">
                <a:latin typeface="微软雅黑" pitchFamily="34" charset="-122"/>
                <a:ea typeface="微软雅黑" pitchFamily="34" charset="-122"/>
              </a:rPr>
              <a:t>互联网上的信息不仅仅单方向传输</a:t>
            </a:r>
            <a:r>
              <a:rPr lang="zh-CN" altLang="en-US" sz="2667" b="1" dirty="0">
                <a:latin typeface="微软雅黑" pitchFamily="34" charset="-122"/>
                <a:ea typeface="微软雅黑" pitchFamily="34" charset="-122"/>
              </a:rPr>
              <a:t>，</a:t>
            </a:r>
            <a:r>
              <a:rPr lang="zh-CN" altLang="zh-CN" sz="2667" b="1" dirty="0">
                <a:latin typeface="微软雅黑" pitchFamily="34" charset="-122"/>
                <a:ea typeface="微软雅黑" pitchFamily="34" charset="-122"/>
              </a:rPr>
              <a:t>而是双向交互的。因此，有时很需要知道双向交互一次所需的时间</a:t>
            </a:r>
            <a:r>
              <a:rPr lang="zh-CN" altLang="en-US" sz="2667" b="1" dirty="0">
                <a:latin typeface="微软雅黑" pitchFamily="34" charset="-122"/>
                <a:ea typeface="微软雅黑" pitchFamily="34" charset="-122"/>
              </a:rPr>
              <a:t>。</a:t>
            </a:r>
            <a:endParaRPr lang="en-US" altLang="zh-CN" sz="2667" b="1" dirty="0">
              <a:latin typeface="微软雅黑" pitchFamily="34" charset="-122"/>
              <a:ea typeface="微软雅黑" pitchFamily="34" charset="-122"/>
            </a:endParaRPr>
          </a:p>
          <a:p>
            <a:pPr marL="380990" indent="-380990">
              <a:lnSpc>
                <a:spcPts val="4400"/>
              </a:lnSpc>
              <a:buClr>
                <a:srgbClr val="0070C0"/>
              </a:buClr>
              <a:buFont typeface="Wingdings" pitchFamily="2" charset="2"/>
              <a:buChar char="l"/>
            </a:pPr>
            <a:r>
              <a:rPr lang="zh-CN" altLang="zh-CN" sz="2667" b="1" dirty="0">
                <a:solidFill>
                  <a:srgbClr val="0000FF"/>
                </a:solidFill>
                <a:latin typeface="微软雅黑" pitchFamily="34" charset="-122"/>
                <a:ea typeface="微软雅黑" pitchFamily="34" charset="-122"/>
              </a:rPr>
              <a:t>往返时间</a:t>
            </a:r>
            <a:r>
              <a:rPr lang="en-US" altLang="zh-CN" sz="2667" b="1" dirty="0">
                <a:solidFill>
                  <a:srgbClr val="0000FF"/>
                </a:solidFill>
                <a:latin typeface="微软雅黑" pitchFamily="34" charset="-122"/>
                <a:ea typeface="微软雅黑" pitchFamily="34" charset="-122"/>
              </a:rPr>
              <a:t> RTT </a:t>
            </a:r>
            <a:r>
              <a:rPr lang="en-US" altLang="zh-CN" sz="2667" b="1" dirty="0">
                <a:latin typeface="微软雅黑" pitchFamily="34" charset="-122"/>
                <a:ea typeface="微软雅黑" pitchFamily="34" charset="-122"/>
              </a:rPr>
              <a:t>(round-trip time) </a:t>
            </a:r>
            <a:r>
              <a:rPr lang="zh-CN" altLang="en-US" sz="2667" b="1" dirty="0">
                <a:latin typeface="微软雅黑" pitchFamily="34" charset="-122"/>
                <a:ea typeface="微软雅黑" pitchFamily="34" charset="-122"/>
              </a:rPr>
              <a:t>表示从发送方发送数据开始，到发送方收到来自接收方的确认，总共经历的时间。</a:t>
            </a:r>
            <a:endParaRPr lang="en-US" altLang="zh-CN" sz="2667" b="1" dirty="0">
              <a:latin typeface="微软雅黑" pitchFamily="34" charset="-122"/>
              <a:ea typeface="微软雅黑" pitchFamily="34" charset="-122"/>
            </a:endParaRPr>
          </a:p>
          <a:p>
            <a:pPr marL="380990" indent="-380990">
              <a:lnSpc>
                <a:spcPts val="4400"/>
              </a:lnSpc>
              <a:buClr>
                <a:srgbClr val="0070C0"/>
              </a:buClr>
              <a:buFont typeface="Wingdings" pitchFamily="2" charset="2"/>
              <a:buChar char="l"/>
            </a:pPr>
            <a:r>
              <a:rPr lang="zh-CN" altLang="zh-CN" sz="2667" b="1" dirty="0">
                <a:latin typeface="微软雅黑" pitchFamily="34" charset="-122"/>
                <a:ea typeface="微软雅黑" pitchFamily="34" charset="-122"/>
              </a:rPr>
              <a:t>在互联网中，往返时间还包括</a:t>
            </a:r>
            <a:r>
              <a:rPr lang="zh-CN" altLang="zh-CN" sz="2667" b="1" dirty="0">
                <a:solidFill>
                  <a:srgbClr val="0000FF"/>
                </a:solidFill>
                <a:latin typeface="微软雅黑" pitchFamily="34" charset="-122"/>
                <a:ea typeface="微软雅黑" pitchFamily="34" charset="-122"/>
              </a:rPr>
              <a:t>各中间结点</a:t>
            </a:r>
            <a:r>
              <a:rPr lang="zh-CN" altLang="zh-CN" sz="2667" b="1" dirty="0">
                <a:latin typeface="微软雅黑" pitchFamily="34" charset="-122"/>
                <a:ea typeface="微软雅黑" pitchFamily="34" charset="-122"/>
              </a:rPr>
              <a:t>的处理时延、排队时延以及转发数据时的发送时延。</a:t>
            </a:r>
            <a:endParaRPr lang="en-US" altLang="zh-CN" sz="2667" b="1" dirty="0">
              <a:latin typeface="微软雅黑" pitchFamily="34" charset="-122"/>
              <a:ea typeface="微软雅黑" pitchFamily="34" charset="-122"/>
            </a:endParaRPr>
          </a:p>
          <a:p>
            <a:pPr marL="380990" indent="-380990">
              <a:lnSpc>
                <a:spcPts val="4400"/>
              </a:lnSpc>
              <a:buClr>
                <a:srgbClr val="0070C0"/>
              </a:buClr>
              <a:buFont typeface="Wingdings" pitchFamily="2" charset="2"/>
              <a:buChar char="l"/>
            </a:pPr>
            <a:r>
              <a:rPr lang="zh-CN" altLang="zh-CN" sz="2667" b="1" dirty="0">
                <a:solidFill>
                  <a:srgbClr val="0000FF"/>
                </a:solidFill>
                <a:latin typeface="微软雅黑" pitchFamily="34" charset="-122"/>
                <a:ea typeface="微软雅黑" pitchFamily="34" charset="-122"/>
              </a:rPr>
              <a:t>当使用卫星通信时，往返时间</a:t>
            </a:r>
            <a:r>
              <a:rPr lang="en-US" altLang="zh-CN" sz="2667" b="1" dirty="0">
                <a:solidFill>
                  <a:srgbClr val="0000FF"/>
                </a:solidFill>
                <a:latin typeface="微软雅黑" pitchFamily="34" charset="-122"/>
                <a:ea typeface="微软雅黑" pitchFamily="34" charset="-122"/>
              </a:rPr>
              <a:t> RTT </a:t>
            </a:r>
            <a:r>
              <a:rPr lang="zh-CN" altLang="zh-CN" sz="2667" b="1" dirty="0">
                <a:solidFill>
                  <a:srgbClr val="0000FF"/>
                </a:solidFill>
                <a:latin typeface="微软雅黑" pitchFamily="34" charset="-122"/>
                <a:ea typeface="微软雅黑" pitchFamily="34" charset="-122"/>
              </a:rPr>
              <a:t>相对较长，是很重要的一个性能指标。</a:t>
            </a:r>
            <a:endParaRPr lang="zh-CN" altLang="en-US" sz="2667" b="1" dirty="0">
              <a:solidFill>
                <a:srgbClr val="0000FF"/>
              </a:solidFill>
              <a:latin typeface="微软雅黑" pitchFamily="34" charset="-122"/>
              <a:ea typeface="微软雅黑" pitchFamily="34"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AutoShape 5"/>
          <p:cNvSpPr>
            <a:spLocks noChangeArrowheads="1"/>
          </p:cNvSpPr>
          <p:nvPr/>
        </p:nvSpPr>
        <p:spPr bwMode="auto">
          <a:xfrm>
            <a:off x="673429" y="1360680"/>
            <a:ext cx="10845143" cy="410633"/>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12643" name="矩形 2"/>
          <p:cNvSpPr>
            <a:spLocks noChangeArrowheads="1"/>
          </p:cNvSpPr>
          <p:nvPr/>
        </p:nvSpPr>
        <p:spPr bwMode="auto">
          <a:xfrm>
            <a:off x="734593" y="1290744"/>
            <a:ext cx="1620957"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667" b="1" dirty="0">
                <a:latin typeface="微软雅黑" pitchFamily="34" charset="-122"/>
                <a:ea typeface="微软雅黑" pitchFamily="34" charset="-122"/>
              </a:rPr>
              <a:t>7. </a:t>
            </a:r>
            <a:r>
              <a:rPr lang="zh-CN" altLang="en-US" sz="2667" b="1" dirty="0">
                <a:latin typeface="微软雅黑" pitchFamily="34" charset="-122"/>
                <a:ea typeface="微软雅黑" pitchFamily="34" charset="-122"/>
              </a:rPr>
              <a:t>利用率</a:t>
            </a:r>
          </a:p>
        </p:txBody>
      </p:sp>
      <p:sp>
        <p:nvSpPr>
          <p:cNvPr id="112644" name="矩形 3"/>
          <p:cNvSpPr>
            <a:spLocks noChangeArrowheads="1"/>
          </p:cNvSpPr>
          <p:nvPr/>
        </p:nvSpPr>
        <p:spPr bwMode="auto">
          <a:xfrm>
            <a:off x="673429" y="1826346"/>
            <a:ext cx="10845143" cy="341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80990" indent="-380990">
              <a:lnSpc>
                <a:spcPts val="4400"/>
              </a:lnSpc>
              <a:buClr>
                <a:srgbClr val="0070C0"/>
              </a:buClr>
              <a:buFont typeface="Wingdings" pitchFamily="2" charset="2"/>
              <a:buChar char="l"/>
            </a:pPr>
            <a:r>
              <a:rPr lang="zh-CN" altLang="en-US" sz="2667" b="1" dirty="0">
                <a:latin typeface="微软雅黑" pitchFamily="34" charset="-122"/>
                <a:ea typeface="微软雅黑" pitchFamily="34" charset="-122"/>
              </a:rPr>
              <a:t>分为</a:t>
            </a:r>
            <a:r>
              <a:rPr lang="zh-CN" altLang="en-US" sz="2667" b="1" dirty="0">
                <a:solidFill>
                  <a:srgbClr val="0000FF"/>
                </a:solidFill>
                <a:latin typeface="微软雅黑" pitchFamily="34" charset="-122"/>
                <a:ea typeface="微软雅黑" pitchFamily="34" charset="-122"/>
              </a:rPr>
              <a:t>信道利用率</a:t>
            </a:r>
            <a:r>
              <a:rPr lang="zh-CN" altLang="en-US" sz="2667" b="1" dirty="0">
                <a:latin typeface="微软雅黑" pitchFamily="34" charset="-122"/>
                <a:ea typeface="微软雅黑" pitchFamily="34" charset="-122"/>
              </a:rPr>
              <a:t>和</a:t>
            </a:r>
            <a:r>
              <a:rPr lang="zh-CN" altLang="en-US" sz="2667" b="1" dirty="0">
                <a:solidFill>
                  <a:srgbClr val="0000FF"/>
                </a:solidFill>
                <a:latin typeface="微软雅黑" pitchFamily="34" charset="-122"/>
                <a:ea typeface="微软雅黑" pitchFamily="34" charset="-122"/>
              </a:rPr>
              <a:t>网络利用率</a:t>
            </a:r>
            <a:r>
              <a:rPr lang="zh-CN" altLang="en-US" sz="2667" b="1" dirty="0">
                <a:latin typeface="微软雅黑" pitchFamily="34" charset="-122"/>
                <a:ea typeface="微软雅黑" pitchFamily="34" charset="-122"/>
              </a:rPr>
              <a:t>。</a:t>
            </a:r>
            <a:endParaRPr lang="en-US" altLang="zh-CN" sz="2667" b="1" dirty="0">
              <a:latin typeface="微软雅黑" pitchFamily="34" charset="-122"/>
              <a:ea typeface="微软雅黑" pitchFamily="34" charset="-122"/>
            </a:endParaRPr>
          </a:p>
          <a:p>
            <a:pPr marL="380990" indent="-380990">
              <a:lnSpc>
                <a:spcPts val="4400"/>
              </a:lnSpc>
              <a:buClr>
                <a:srgbClr val="0070C0"/>
              </a:buClr>
              <a:buFont typeface="Wingdings" pitchFamily="2" charset="2"/>
              <a:buChar char="l"/>
            </a:pPr>
            <a:r>
              <a:rPr lang="zh-CN" altLang="en-US" sz="2667" b="1" dirty="0">
                <a:latin typeface="微软雅黑" pitchFamily="34" charset="-122"/>
                <a:ea typeface="微软雅黑" pitchFamily="34" charset="-122"/>
              </a:rPr>
              <a:t>信道利用率指出某信道有百分之几的时间是被利用的（有数据通过）。</a:t>
            </a:r>
            <a:endParaRPr lang="en-US" altLang="zh-CN" sz="2667" b="1" dirty="0">
              <a:latin typeface="微软雅黑" pitchFamily="34" charset="-122"/>
              <a:ea typeface="微软雅黑" pitchFamily="34" charset="-122"/>
            </a:endParaRPr>
          </a:p>
          <a:p>
            <a:pPr marL="380990" indent="-380990">
              <a:lnSpc>
                <a:spcPts val="4400"/>
              </a:lnSpc>
              <a:buClr>
                <a:srgbClr val="0070C0"/>
              </a:buClr>
              <a:buFont typeface="Wingdings" pitchFamily="2" charset="2"/>
              <a:buChar char="l"/>
            </a:pPr>
            <a:r>
              <a:rPr lang="zh-CN" altLang="en-US" sz="2667" b="1" dirty="0">
                <a:latin typeface="微软雅黑" pitchFamily="34" charset="-122"/>
                <a:ea typeface="微软雅黑" pitchFamily="34" charset="-122"/>
              </a:rPr>
              <a:t>完全空闲的信道的利用率是零。</a:t>
            </a:r>
          </a:p>
          <a:p>
            <a:pPr marL="380990" indent="-380990">
              <a:lnSpc>
                <a:spcPts val="4400"/>
              </a:lnSpc>
              <a:buClr>
                <a:srgbClr val="0070C0"/>
              </a:buClr>
              <a:buFont typeface="Wingdings" pitchFamily="2" charset="2"/>
              <a:buChar char="l"/>
            </a:pPr>
            <a:r>
              <a:rPr lang="zh-CN" altLang="en-US" sz="2667" b="1" dirty="0">
                <a:solidFill>
                  <a:srgbClr val="0000FF"/>
                </a:solidFill>
                <a:latin typeface="微软雅黑" pitchFamily="34" charset="-122"/>
                <a:ea typeface="微软雅黑" pitchFamily="34" charset="-122"/>
              </a:rPr>
              <a:t>网络利用率</a:t>
            </a:r>
            <a:r>
              <a:rPr lang="zh-CN" altLang="en-US" sz="2667" b="1" dirty="0">
                <a:latin typeface="微软雅黑" pitchFamily="34" charset="-122"/>
                <a:ea typeface="微软雅黑" pitchFamily="34" charset="-122"/>
              </a:rPr>
              <a:t>则是全网络的信道利用率的加权平均值。</a:t>
            </a:r>
          </a:p>
          <a:p>
            <a:pPr marL="380990" indent="-380990">
              <a:lnSpc>
                <a:spcPts val="4400"/>
              </a:lnSpc>
              <a:buClr>
                <a:srgbClr val="0070C0"/>
              </a:buClr>
              <a:buFont typeface="Wingdings" pitchFamily="2" charset="2"/>
              <a:buChar char="l"/>
            </a:pPr>
            <a:r>
              <a:rPr lang="zh-CN" altLang="en-US" sz="2667" b="1" dirty="0">
                <a:latin typeface="微软雅黑" pitchFamily="34" charset="-122"/>
                <a:ea typeface="微软雅黑" pitchFamily="34" charset="-122"/>
              </a:rPr>
              <a:t>信道利用率</a:t>
            </a:r>
            <a:r>
              <a:rPr lang="zh-CN" altLang="en-US" sz="2667" b="1" dirty="0">
                <a:solidFill>
                  <a:srgbClr val="CC00CC"/>
                </a:solidFill>
                <a:latin typeface="微软雅黑" pitchFamily="34" charset="-122"/>
                <a:ea typeface="微软雅黑" pitchFamily="34" charset="-122"/>
              </a:rPr>
              <a:t>并非越高越好</a:t>
            </a:r>
            <a:r>
              <a:rPr lang="zh-CN" altLang="en-US" sz="2667" b="1" dirty="0">
                <a:latin typeface="微软雅黑" pitchFamily="34" charset="-122"/>
                <a:ea typeface="微软雅黑" pitchFamily="34" charset="-122"/>
              </a:rPr>
              <a:t>。</a:t>
            </a:r>
            <a:r>
              <a:rPr lang="zh-CN" altLang="zh-CN" sz="2667" b="1" dirty="0">
                <a:latin typeface="微软雅黑" pitchFamily="34" charset="-122"/>
                <a:ea typeface="微软雅黑" pitchFamily="34" charset="-122"/>
              </a:rPr>
              <a:t>当某信道的利用率增大时，该信道引起的时延也就迅速增加</a:t>
            </a:r>
            <a:r>
              <a:rPr lang="zh-CN" altLang="en-US" sz="2667" b="1" dirty="0">
                <a:latin typeface="微软雅黑" pitchFamily="34" charset="-122"/>
                <a:ea typeface="微软雅黑" pitchFamily="34" charset="-122"/>
              </a:rPr>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5C5B1A-B358-43F9-BD29-916873F42CF6}"/>
              </a:ext>
            </a:extLst>
          </p:cNvPr>
          <p:cNvSpPr>
            <a:spLocks noGrp="1"/>
          </p:cNvSpPr>
          <p:nvPr>
            <p:ph type="title"/>
          </p:nvPr>
        </p:nvSpPr>
        <p:spPr/>
        <p:txBody>
          <a:bodyPr/>
          <a:lstStyle/>
          <a:p>
            <a:r>
              <a:rPr lang="zh-CN" altLang="en-US" dirty="0"/>
              <a:t>计算时延的举例</a:t>
            </a:r>
          </a:p>
        </p:txBody>
      </p:sp>
      <p:sp>
        <p:nvSpPr>
          <p:cNvPr id="5" name="内容占位符 4">
            <a:extLst>
              <a:ext uri="{FF2B5EF4-FFF2-40B4-BE49-F238E27FC236}">
                <a16:creationId xmlns:a16="http://schemas.microsoft.com/office/drawing/2014/main" id="{09DECCAE-319C-4000-99D4-0A45DBCC4277}"/>
              </a:ext>
            </a:extLst>
          </p:cNvPr>
          <p:cNvSpPr>
            <a:spLocks noGrp="1"/>
          </p:cNvSpPr>
          <p:nvPr>
            <p:ph idx="1"/>
          </p:nvPr>
        </p:nvSpPr>
        <p:spPr/>
        <p:txBody>
          <a:bodyPr/>
          <a:lstStyle/>
          <a:p>
            <a:r>
              <a:rPr lang="zh-CN" altLang="en-US" dirty="0"/>
              <a:t>一个车队有十辆车。每辆车跑起来的速度是</a:t>
            </a:r>
            <a:r>
              <a:rPr lang="en-US" altLang="zh-CN" dirty="0"/>
              <a:t>100km/</a:t>
            </a:r>
            <a:r>
              <a:rPr lang="en-US" altLang="zh-CN" dirty="0" err="1"/>
              <a:t>hr</a:t>
            </a:r>
            <a:r>
              <a:rPr lang="zh-CN" altLang="en-US" dirty="0"/>
              <a:t>。收费站需要</a:t>
            </a:r>
            <a:r>
              <a:rPr lang="en-US" altLang="zh-CN" dirty="0"/>
              <a:t>12</a:t>
            </a:r>
            <a:r>
              <a:rPr lang="zh-CN" altLang="en-US" dirty="0"/>
              <a:t>秒来处理每辆车的收费。假设所有车都会在进入第二个收费站前停下来。</a:t>
            </a:r>
            <a:endParaRPr lang="en-US" altLang="zh-CN" dirty="0"/>
          </a:p>
          <a:p>
            <a:r>
              <a:rPr lang="en-US" altLang="zh-CN" dirty="0"/>
              <a:t>Q</a:t>
            </a:r>
            <a:r>
              <a:rPr lang="zh-CN" altLang="en-US" dirty="0"/>
              <a:t>：从一开始到所有车都在第二个收费站前停下来，一共需要多长时间？</a:t>
            </a:r>
            <a:endParaRPr lang="en-US" altLang="zh-CN" dirty="0"/>
          </a:p>
          <a:p>
            <a:r>
              <a:rPr lang="zh-CN" altLang="en-US" dirty="0"/>
              <a:t>车</a:t>
            </a:r>
            <a:r>
              <a:rPr lang="en-US" altLang="zh-CN" dirty="0"/>
              <a:t>~bit</a:t>
            </a:r>
            <a:r>
              <a:rPr lang="zh-CN" altLang="en-US" dirty="0"/>
              <a:t>，车队</a:t>
            </a:r>
            <a:r>
              <a:rPr lang="en-US" altLang="zh-CN" dirty="0"/>
              <a:t>~packet</a:t>
            </a:r>
            <a:r>
              <a:rPr lang="zh-CN" altLang="en-US" dirty="0"/>
              <a:t>，传输时延？传播时延？</a:t>
            </a:r>
            <a:endParaRPr lang="en-US" altLang="zh-CN" dirty="0"/>
          </a:p>
          <a:p>
            <a:r>
              <a:rPr lang="en-US" altLang="zh-CN" dirty="0"/>
              <a:t>A</a:t>
            </a:r>
            <a:r>
              <a:rPr lang="zh-CN" altLang="en-US" dirty="0"/>
              <a:t>：</a:t>
            </a:r>
            <a:r>
              <a:rPr lang="en-US" altLang="zh-CN" dirty="0"/>
              <a:t>62</a:t>
            </a:r>
            <a:r>
              <a:rPr lang="zh-CN" altLang="en-US" dirty="0"/>
              <a:t>分钟</a:t>
            </a:r>
            <a:endParaRPr lang="en-US" altLang="zh-CN" dirty="0"/>
          </a:p>
        </p:txBody>
      </p:sp>
      <p:grpSp>
        <p:nvGrpSpPr>
          <p:cNvPr id="6" name="Group 42">
            <a:extLst>
              <a:ext uri="{FF2B5EF4-FFF2-40B4-BE49-F238E27FC236}">
                <a16:creationId xmlns:a16="http://schemas.microsoft.com/office/drawing/2014/main" id="{0D934DEB-EBA4-4F31-BFE1-8B27C2E39720}"/>
              </a:ext>
            </a:extLst>
          </p:cNvPr>
          <p:cNvGrpSpPr>
            <a:grpSpLocks/>
          </p:cNvGrpSpPr>
          <p:nvPr/>
        </p:nvGrpSpPr>
        <p:grpSpPr bwMode="auto">
          <a:xfrm>
            <a:off x="4008341" y="4717816"/>
            <a:ext cx="8043863" cy="1481137"/>
            <a:chOff x="165" y="725"/>
            <a:chExt cx="5067" cy="933"/>
          </a:xfrm>
        </p:grpSpPr>
        <p:grpSp>
          <p:nvGrpSpPr>
            <p:cNvPr id="7" name="Group 43">
              <a:extLst>
                <a:ext uri="{FF2B5EF4-FFF2-40B4-BE49-F238E27FC236}">
                  <a16:creationId xmlns:a16="http://schemas.microsoft.com/office/drawing/2014/main" id="{23CD3F12-71A7-4AE7-AFA1-B86DD6D15AC4}"/>
                </a:ext>
              </a:extLst>
            </p:cNvPr>
            <p:cNvGrpSpPr>
              <a:grpSpLocks/>
            </p:cNvGrpSpPr>
            <p:nvPr/>
          </p:nvGrpSpPr>
          <p:grpSpPr bwMode="auto">
            <a:xfrm>
              <a:off x="3535" y="781"/>
              <a:ext cx="516" cy="877"/>
              <a:chOff x="1357" y="938"/>
              <a:chExt cx="516" cy="877"/>
            </a:xfrm>
          </p:grpSpPr>
          <p:sp>
            <p:nvSpPr>
              <p:cNvPr id="32" name="Rectangle 44">
                <a:extLst>
                  <a:ext uri="{FF2B5EF4-FFF2-40B4-BE49-F238E27FC236}">
                    <a16:creationId xmlns:a16="http://schemas.microsoft.com/office/drawing/2014/main" id="{1F57C3D5-C452-4473-ADAE-B4582B9E04B5}"/>
                  </a:ext>
                </a:extLst>
              </p:cNvPr>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3" name="Text Box 45">
                <a:extLst>
                  <a:ext uri="{FF2B5EF4-FFF2-40B4-BE49-F238E27FC236}">
                    <a16:creationId xmlns:a16="http://schemas.microsoft.com/office/drawing/2014/main" id="{035581B7-B92C-4238-9C6D-5DA2819CD3BE}"/>
                  </a:ext>
                </a:extLst>
              </p:cNvPr>
              <p:cNvSpPr txBox="1">
                <a:spLocks noChangeArrowheads="1"/>
              </p:cNvSpPr>
              <p:nvPr/>
            </p:nvSpPr>
            <p:spPr bwMode="auto">
              <a:xfrm>
                <a:off x="1357" y="1373"/>
                <a:ext cx="51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t>toll </a:t>
                </a:r>
              </a:p>
              <a:p>
                <a:pPr algn="ctr"/>
                <a:r>
                  <a:rPr lang="en-US" altLang="zh-CN" sz="2000"/>
                  <a:t>booth</a:t>
                </a:r>
              </a:p>
            </p:txBody>
          </p:sp>
        </p:grpSp>
        <p:grpSp>
          <p:nvGrpSpPr>
            <p:cNvPr id="8" name="Group 46">
              <a:extLst>
                <a:ext uri="{FF2B5EF4-FFF2-40B4-BE49-F238E27FC236}">
                  <a16:creationId xmlns:a16="http://schemas.microsoft.com/office/drawing/2014/main" id="{CEF04837-8C3D-4E76-8D67-2679B05D56BE}"/>
                </a:ext>
              </a:extLst>
            </p:cNvPr>
            <p:cNvGrpSpPr>
              <a:grpSpLocks/>
            </p:cNvGrpSpPr>
            <p:nvPr/>
          </p:nvGrpSpPr>
          <p:grpSpPr bwMode="auto">
            <a:xfrm>
              <a:off x="1738" y="781"/>
              <a:ext cx="516" cy="877"/>
              <a:chOff x="1357" y="938"/>
              <a:chExt cx="516" cy="877"/>
            </a:xfrm>
          </p:grpSpPr>
          <p:sp>
            <p:nvSpPr>
              <p:cNvPr id="30" name="Rectangle 47">
                <a:extLst>
                  <a:ext uri="{FF2B5EF4-FFF2-40B4-BE49-F238E27FC236}">
                    <a16:creationId xmlns:a16="http://schemas.microsoft.com/office/drawing/2014/main" id="{FFBC11EE-FA85-4C76-8384-76AE0A1F585D}"/>
                  </a:ext>
                </a:extLst>
              </p:cNvPr>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1" name="Text Box 48">
                <a:extLst>
                  <a:ext uri="{FF2B5EF4-FFF2-40B4-BE49-F238E27FC236}">
                    <a16:creationId xmlns:a16="http://schemas.microsoft.com/office/drawing/2014/main" id="{4C67DAEF-C038-48EB-87E4-4A5E60BBAFFB}"/>
                  </a:ext>
                </a:extLst>
              </p:cNvPr>
              <p:cNvSpPr txBox="1">
                <a:spLocks noChangeArrowheads="1"/>
              </p:cNvSpPr>
              <p:nvPr/>
            </p:nvSpPr>
            <p:spPr bwMode="auto">
              <a:xfrm>
                <a:off x="1357" y="1373"/>
                <a:ext cx="51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t>toll </a:t>
                </a:r>
              </a:p>
              <a:p>
                <a:pPr algn="ctr"/>
                <a:r>
                  <a:rPr lang="en-US" altLang="zh-CN" sz="2000"/>
                  <a:t>booth</a:t>
                </a:r>
              </a:p>
            </p:txBody>
          </p:sp>
        </p:grpSp>
        <p:sp>
          <p:nvSpPr>
            <p:cNvPr id="9" name="AutoShape 49">
              <a:extLst>
                <a:ext uri="{FF2B5EF4-FFF2-40B4-BE49-F238E27FC236}">
                  <a16:creationId xmlns:a16="http://schemas.microsoft.com/office/drawing/2014/main" id="{FC2C0D87-2B53-4DF3-8AA8-D79A62A6EDD1}"/>
                </a:ext>
              </a:extLst>
            </p:cNvPr>
            <p:cNvSpPr>
              <a:spLocks/>
            </p:cNvSpPr>
            <p:nvPr/>
          </p:nvSpPr>
          <p:spPr bwMode="auto">
            <a:xfrm rot="-5400000">
              <a:off x="1012" y="307"/>
              <a:ext cx="50" cy="1743"/>
            </a:xfrm>
            <a:prstGeom prst="leftBrace">
              <a:avLst>
                <a:gd name="adj1" fmla="val 2905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 name="Text Box 50">
              <a:extLst>
                <a:ext uri="{FF2B5EF4-FFF2-40B4-BE49-F238E27FC236}">
                  <a16:creationId xmlns:a16="http://schemas.microsoft.com/office/drawing/2014/main" id="{3D1D996E-A3AF-4123-AF7F-D1EE9F3BCAEA}"/>
                </a:ext>
              </a:extLst>
            </p:cNvPr>
            <p:cNvSpPr txBox="1">
              <a:spLocks noChangeArrowheads="1"/>
            </p:cNvSpPr>
            <p:nvPr/>
          </p:nvSpPr>
          <p:spPr bwMode="auto">
            <a:xfrm>
              <a:off x="726" y="1139"/>
              <a:ext cx="685"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t>ten-car </a:t>
              </a:r>
            </a:p>
            <a:p>
              <a:r>
                <a:rPr lang="en-US" altLang="zh-CN" sz="2000"/>
                <a:t>caravan</a:t>
              </a:r>
            </a:p>
          </p:txBody>
        </p:sp>
        <p:sp>
          <p:nvSpPr>
            <p:cNvPr id="12" name="Line 51">
              <a:extLst>
                <a:ext uri="{FF2B5EF4-FFF2-40B4-BE49-F238E27FC236}">
                  <a16:creationId xmlns:a16="http://schemas.microsoft.com/office/drawing/2014/main" id="{DB4DEED6-252F-41DE-A61E-7A09FBE1DCB5}"/>
                </a:ext>
              </a:extLst>
            </p:cNvPr>
            <p:cNvSpPr>
              <a:spLocks noChangeShapeType="1"/>
            </p:cNvSpPr>
            <p:nvPr/>
          </p:nvSpPr>
          <p:spPr bwMode="auto">
            <a:xfrm flipH="1">
              <a:off x="2100" y="976"/>
              <a:ext cx="41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Text Box 52">
              <a:extLst>
                <a:ext uri="{FF2B5EF4-FFF2-40B4-BE49-F238E27FC236}">
                  <a16:creationId xmlns:a16="http://schemas.microsoft.com/office/drawing/2014/main" id="{ABA98F3A-EEB7-44C0-8171-7148E533F475}"/>
                </a:ext>
              </a:extLst>
            </p:cNvPr>
            <p:cNvSpPr txBox="1">
              <a:spLocks noChangeArrowheads="1"/>
            </p:cNvSpPr>
            <p:nvPr/>
          </p:nvSpPr>
          <p:spPr bwMode="auto">
            <a:xfrm>
              <a:off x="2515" y="850"/>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t>100 km</a:t>
              </a:r>
            </a:p>
          </p:txBody>
        </p:sp>
        <p:sp>
          <p:nvSpPr>
            <p:cNvPr id="14" name="Line 53">
              <a:extLst>
                <a:ext uri="{FF2B5EF4-FFF2-40B4-BE49-F238E27FC236}">
                  <a16:creationId xmlns:a16="http://schemas.microsoft.com/office/drawing/2014/main" id="{28BAB1FE-D9F4-4381-A3B2-B1F2439E938B}"/>
                </a:ext>
              </a:extLst>
            </p:cNvPr>
            <p:cNvSpPr>
              <a:spLocks noChangeShapeType="1"/>
            </p:cNvSpPr>
            <p:nvPr/>
          </p:nvSpPr>
          <p:spPr bwMode="auto">
            <a:xfrm flipH="1" flipV="1">
              <a:off x="3985" y="975"/>
              <a:ext cx="392" cy="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Text Box 54">
              <a:extLst>
                <a:ext uri="{FF2B5EF4-FFF2-40B4-BE49-F238E27FC236}">
                  <a16:creationId xmlns:a16="http://schemas.microsoft.com/office/drawing/2014/main" id="{D8591B1B-F9EB-4D0D-A899-09BDA1F00D74}"/>
                </a:ext>
              </a:extLst>
            </p:cNvPr>
            <p:cNvSpPr txBox="1">
              <a:spLocks noChangeArrowheads="1"/>
            </p:cNvSpPr>
            <p:nvPr/>
          </p:nvSpPr>
          <p:spPr bwMode="auto">
            <a:xfrm>
              <a:off x="4377" y="850"/>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t>100 km</a:t>
              </a:r>
            </a:p>
          </p:txBody>
        </p:sp>
        <p:sp>
          <p:nvSpPr>
            <p:cNvPr id="16" name="Line 55">
              <a:extLst>
                <a:ext uri="{FF2B5EF4-FFF2-40B4-BE49-F238E27FC236}">
                  <a16:creationId xmlns:a16="http://schemas.microsoft.com/office/drawing/2014/main" id="{64F6CD26-0368-4D13-9C1A-31297E87A446}"/>
                </a:ext>
              </a:extLst>
            </p:cNvPr>
            <p:cNvSpPr>
              <a:spLocks noChangeShapeType="1"/>
            </p:cNvSpPr>
            <p:nvPr/>
          </p:nvSpPr>
          <p:spPr bwMode="auto">
            <a:xfrm>
              <a:off x="5057" y="976"/>
              <a:ext cx="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Oval 56">
              <a:extLst>
                <a:ext uri="{FF2B5EF4-FFF2-40B4-BE49-F238E27FC236}">
                  <a16:creationId xmlns:a16="http://schemas.microsoft.com/office/drawing/2014/main" id="{8A179220-61F8-4118-8C96-5C85D746C9B0}"/>
                </a:ext>
              </a:extLst>
            </p:cNvPr>
            <p:cNvSpPr>
              <a:spLocks noChangeArrowheads="1"/>
            </p:cNvSpPr>
            <p:nvPr/>
          </p:nvSpPr>
          <p:spPr bwMode="auto">
            <a:xfrm>
              <a:off x="679"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8" name="Oval 57">
              <a:extLst>
                <a:ext uri="{FF2B5EF4-FFF2-40B4-BE49-F238E27FC236}">
                  <a16:creationId xmlns:a16="http://schemas.microsoft.com/office/drawing/2014/main" id="{9926C2BF-697C-4557-9B19-03F959AC8421}"/>
                </a:ext>
              </a:extLst>
            </p:cNvPr>
            <p:cNvSpPr>
              <a:spLocks noChangeArrowheads="1"/>
            </p:cNvSpPr>
            <p:nvPr/>
          </p:nvSpPr>
          <p:spPr bwMode="auto">
            <a:xfrm>
              <a:off x="775"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9" name="Oval 58">
              <a:extLst>
                <a:ext uri="{FF2B5EF4-FFF2-40B4-BE49-F238E27FC236}">
                  <a16:creationId xmlns:a16="http://schemas.microsoft.com/office/drawing/2014/main" id="{32BA17B1-98B4-4C7C-8BA0-3CA76565C331}"/>
                </a:ext>
              </a:extLst>
            </p:cNvPr>
            <p:cNvSpPr>
              <a:spLocks noChangeArrowheads="1"/>
            </p:cNvSpPr>
            <p:nvPr/>
          </p:nvSpPr>
          <p:spPr bwMode="auto">
            <a:xfrm>
              <a:off x="916"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pic>
          <p:nvPicPr>
            <p:cNvPr id="20" name="Picture 59" descr="MCj03985170000[1]">
              <a:extLst>
                <a:ext uri="{FF2B5EF4-FFF2-40B4-BE49-F238E27FC236}">
                  <a16:creationId xmlns:a16="http://schemas.microsoft.com/office/drawing/2014/main" id="{C73EF86D-FA3D-4CB3-886F-61BCAB0C8F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984" y="920"/>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60" descr="MCj03985170000[1]">
              <a:extLst>
                <a:ext uri="{FF2B5EF4-FFF2-40B4-BE49-F238E27FC236}">
                  <a16:creationId xmlns:a16="http://schemas.microsoft.com/office/drawing/2014/main" id="{5F115D02-C1B5-4F59-958A-79919D3D94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86" y="917"/>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 name="Group 61">
              <a:extLst>
                <a:ext uri="{FF2B5EF4-FFF2-40B4-BE49-F238E27FC236}">
                  <a16:creationId xmlns:a16="http://schemas.microsoft.com/office/drawing/2014/main" id="{31B251AB-7724-434E-ADDB-F3663E8226DB}"/>
                </a:ext>
              </a:extLst>
            </p:cNvPr>
            <p:cNvGrpSpPr>
              <a:grpSpLocks/>
            </p:cNvGrpSpPr>
            <p:nvPr/>
          </p:nvGrpSpPr>
          <p:grpSpPr bwMode="auto">
            <a:xfrm>
              <a:off x="1815" y="725"/>
              <a:ext cx="289" cy="490"/>
              <a:chOff x="2365" y="1352"/>
              <a:chExt cx="1022" cy="1616"/>
            </a:xfrm>
          </p:grpSpPr>
          <p:pic>
            <p:nvPicPr>
              <p:cNvPr id="28" name="Picture 62">
                <a:extLst>
                  <a:ext uri="{FF2B5EF4-FFF2-40B4-BE49-F238E27FC236}">
                    <a16:creationId xmlns:a16="http://schemas.microsoft.com/office/drawing/2014/main" id="{E910166E-8D6D-46AA-8EB4-F22412C871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63">
                <a:extLst>
                  <a:ext uri="{FF2B5EF4-FFF2-40B4-BE49-F238E27FC236}">
                    <a16:creationId xmlns:a16="http://schemas.microsoft.com/office/drawing/2014/main" id="{FA56B622-6EB2-4BAA-B713-F3C1C5950DCD}"/>
                  </a:ext>
                </a:extLst>
              </p:cNvPr>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pic>
          <p:nvPicPr>
            <p:cNvPr id="23" name="Picture 64" descr="MCj03985170000[1]">
              <a:extLst>
                <a:ext uri="{FF2B5EF4-FFF2-40B4-BE49-F238E27FC236}">
                  <a16:creationId xmlns:a16="http://schemas.microsoft.com/office/drawing/2014/main" id="{F7D7ACA3-E42A-4A62-81B4-4FFAAE49FA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465" y="933"/>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 name="Group 65">
              <a:extLst>
                <a:ext uri="{FF2B5EF4-FFF2-40B4-BE49-F238E27FC236}">
                  <a16:creationId xmlns:a16="http://schemas.microsoft.com/office/drawing/2014/main" id="{0D8C0DDE-E58E-4045-9278-8B082B5C7F72}"/>
                </a:ext>
              </a:extLst>
            </p:cNvPr>
            <p:cNvGrpSpPr>
              <a:grpSpLocks/>
            </p:cNvGrpSpPr>
            <p:nvPr/>
          </p:nvGrpSpPr>
          <p:grpSpPr bwMode="auto">
            <a:xfrm>
              <a:off x="3656" y="743"/>
              <a:ext cx="289" cy="490"/>
              <a:chOff x="2365" y="1352"/>
              <a:chExt cx="1022" cy="1616"/>
            </a:xfrm>
          </p:grpSpPr>
          <p:pic>
            <p:nvPicPr>
              <p:cNvPr id="26" name="Picture 66">
                <a:extLst>
                  <a:ext uri="{FF2B5EF4-FFF2-40B4-BE49-F238E27FC236}">
                    <a16:creationId xmlns:a16="http://schemas.microsoft.com/office/drawing/2014/main" id="{0BBC6B21-560D-413C-8772-E537EE62EA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67">
                <a:extLst>
                  <a:ext uri="{FF2B5EF4-FFF2-40B4-BE49-F238E27FC236}">
                    <a16:creationId xmlns:a16="http://schemas.microsoft.com/office/drawing/2014/main" id="{501DBD01-733C-46EA-877E-D67D7D6E59DF}"/>
                  </a:ext>
                </a:extLst>
              </p:cNvPr>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25" name="Line 68">
              <a:extLst>
                <a:ext uri="{FF2B5EF4-FFF2-40B4-BE49-F238E27FC236}">
                  <a16:creationId xmlns:a16="http://schemas.microsoft.com/office/drawing/2014/main" id="{1C2C9C39-9F00-4E49-957C-76B73B20FA40}"/>
                </a:ext>
              </a:extLst>
            </p:cNvPr>
            <p:cNvSpPr>
              <a:spLocks noChangeShapeType="1"/>
            </p:cNvSpPr>
            <p:nvPr/>
          </p:nvSpPr>
          <p:spPr bwMode="auto">
            <a:xfrm>
              <a:off x="3195" y="976"/>
              <a:ext cx="54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Tree>
    <p:extLst>
      <p:ext uri="{BB962C8B-B14F-4D97-AF65-F5344CB8AC3E}">
        <p14:creationId xmlns:p14="http://schemas.microsoft.com/office/powerpoint/2010/main" val="26149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A1DE4D-E21C-4643-A718-35A65C066C04}"/>
              </a:ext>
            </a:extLst>
          </p:cNvPr>
          <p:cNvSpPr>
            <a:spLocks noGrp="1"/>
          </p:cNvSpPr>
          <p:nvPr>
            <p:ph type="title"/>
          </p:nvPr>
        </p:nvSpPr>
        <p:spPr/>
        <p:txBody>
          <a:bodyPr/>
          <a:lstStyle/>
          <a:p>
            <a:r>
              <a:rPr lang="zh-CN" altLang="en-US" dirty="0"/>
              <a:t>互联网连接的设备</a:t>
            </a:r>
          </a:p>
        </p:txBody>
      </p:sp>
      <p:sp>
        <p:nvSpPr>
          <p:cNvPr id="3" name="内容占位符 2">
            <a:extLst>
              <a:ext uri="{FF2B5EF4-FFF2-40B4-BE49-F238E27FC236}">
                <a16:creationId xmlns:a16="http://schemas.microsoft.com/office/drawing/2014/main" id="{1F417D93-CC67-445F-8039-3F787CE0EC79}"/>
              </a:ext>
            </a:extLst>
          </p:cNvPr>
          <p:cNvSpPr>
            <a:spLocks noGrp="1"/>
          </p:cNvSpPr>
          <p:nvPr>
            <p:ph idx="1"/>
          </p:nvPr>
        </p:nvSpPr>
        <p:spPr/>
        <p:txBody>
          <a:bodyPr/>
          <a:lstStyle/>
          <a:p>
            <a:r>
              <a:rPr lang="zh-CN" altLang="en-US" dirty="0"/>
              <a:t>几乎所有生活中用到的“智能”或者“非智能</a:t>
            </a:r>
            <a:r>
              <a:rPr lang="en-US" altLang="zh-CN" dirty="0"/>
              <a:t>”</a:t>
            </a:r>
            <a:r>
              <a:rPr lang="zh-CN" altLang="en-US" dirty="0"/>
              <a:t>设备</a:t>
            </a:r>
          </a:p>
        </p:txBody>
      </p:sp>
      <p:sp>
        <p:nvSpPr>
          <p:cNvPr id="4" name="文本框 3">
            <a:extLst>
              <a:ext uri="{FF2B5EF4-FFF2-40B4-BE49-F238E27FC236}">
                <a16:creationId xmlns:a16="http://schemas.microsoft.com/office/drawing/2014/main" id="{AB398BDB-983A-41C6-83C4-7BA5473F8AB2}"/>
              </a:ext>
            </a:extLst>
          </p:cNvPr>
          <p:cNvSpPr txBox="1"/>
          <p:nvPr/>
        </p:nvSpPr>
        <p:spPr>
          <a:xfrm>
            <a:off x="7604097" y="0"/>
            <a:ext cx="4587903" cy="369332"/>
          </a:xfrm>
          <a:prstGeom prst="rect">
            <a:avLst/>
          </a:prstGeom>
          <a:noFill/>
        </p:spPr>
        <p:txBody>
          <a:bodyPr wrap="square" rtlCol="0">
            <a:spAutoFit/>
          </a:bodyPr>
          <a:lstStyle/>
          <a:p>
            <a:pPr algn="r"/>
            <a:r>
              <a:rPr lang="en-US" altLang="zh-CN" b="1" dirty="0">
                <a:solidFill>
                  <a:srgbClr val="FF0000"/>
                </a:solidFill>
              </a:rPr>
              <a:t>Internet-connected devices</a:t>
            </a:r>
            <a:endParaRPr lang="zh-CN" altLang="en-US" b="1" dirty="0">
              <a:solidFill>
                <a:srgbClr val="FF0000"/>
              </a:solidFill>
            </a:endParaRPr>
          </a:p>
        </p:txBody>
      </p:sp>
      <p:pic>
        <p:nvPicPr>
          <p:cNvPr id="5" name="图片 4">
            <a:extLst>
              <a:ext uri="{FF2B5EF4-FFF2-40B4-BE49-F238E27FC236}">
                <a16:creationId xmlns:a16="http://schemas.microsoft.com/office/drawing/2014/main" id="{F2ADF01E-3903-42D0-8D5C-34DA1076DA0E}"/>
              </a:ext>
            </a:extLst>
          </p:cNvPr>
          <p:cNvPicPr>
            <a:picLocks noChangeAspect="1"/>
          </p:cNvPicPr>
          <p:nvPr/>
        </p:nvPicPr>
        <p:blipFill>
          <a:blip r:embed="rId2"/>
          <a:stretch>
            <a:fillRect/>
          </a:stretch>
        </p:blipFill>
        <p:spPr>
          <a:xfrm>
            <a:off x="492982" y="2920873"/>
            <a:ext cx="2886324" cy="1594929"/>
          </a:xfrm>
          <a:prstGeom prst="rect">
            <a:avLst/>
          </a:prstGeom>
        </p:spPr>
      </p:pic>
      <p:pic>
        <p:nvPicPr>
          <p:cNvPr id="6" name="图片 5">
            <a:extLst>
              <a:ext uri="{FF2B5EF4-FFF2-40B4-BE49-F238E27FC236}">
                <a16:creationId xmlns:a16="http://schemas.microsoft.com/office/drawing/2014/main" id="{5C6481A4-C3E4-4C9B-ABD7-9E16D73A2F08}"/>
              </a:ext>
            </a:extLst>
          </p:cNvPr>
          <p:cNvPicPr>
            <a:picLocks noChangeAspect="1"/>
          </p:cNvPicPr>
          <p:nvPr/>
        </p:nvPicPr>
        <p:blipFill>
          <a:blip r:embed="rId3"/>
          <a:stretch>
            <a:fillRect/>
          </a:stretch>
        </p:blipFill>
        <p:spPr>
          <a:xfrm>
            <a:off x="3379306" y="2822713"/>
            <a:ext cx="2407236" cy="1921471"/>
          </a:xfrm>
          <a:prstGeom prst="rect">
            <a:avLst/>
          </a:prstGeom>
        </p:spPr>
      </p:pic>
      <p:pic>
        <p:nvPicPr>
          <p:cNvPr id="7" name="图片 6">
            <a:extLst>
              <a:ext uri="{FF2B5EF4-FFF2-40B4-BE49-F238E27FC236}">
                <a16:creationId xmlns:a16="http://schemas.microsoft.com/office/drawing/2014/main" id="{C82CA280-4237-440F-928E-C3D26A0B8A32}"/>
              </a:ext>
            </a:extLst>
          </p:cNvPr>
          <p:cNvPicPr>
            <a:picLocks noChangeAspect="1"/>
          </p:cNvPicPr>
          <p:nvPr/>
        </p:nvPicPr>
        <p:blipFill>
          <a:blip r:embed="rId4"/>
          <a:stretch>
            <a:fillRect/>
          </a:stretch>
        </p:blipFill>
        <p:spPr>
          <a:xfrm>
            <a:off x="6275692" y="2920873"/>
            <a:ext cx="1665555" cy="2007704"/>
          </a:xfrm>
          <a:prstGeom prst="rect">
            <a:avLst/>
          </a:prstGeom>
        </p:spPr>
      </p:pic>
      <p:pic>
        <p:nvPicPr>
          <p:cNvPr id="8" name="图片 7">
            <a:extLst>
              <a:ext uri="{FF2B5EF4-FFF2-40B4-BE49-F238E27FC236}">
                <a16:creationId xmlns:a16="http://schemas.microsoft.com/office/drawing/2014/main" id="{3CA6A5A5-A071-43EF-A5D5-ADF4DD768E0C}"/>
              </a:ext>
            </a:extLst>
          </p:cNvPr>
          <p:cNvPicPr>
            <a:picLocks noChangeAspect="1"/>
          </p:cNvPicPr>
          <p:nvPr/>
        </p:nvPicPr>
        <p:blipFill>
          <a:blip r:embed="rId5"/>
          <a:stretch>
            <a:fillRect/>
          </a:stretch>
        </p:blipFill>
        <p:spPr>
          <a:xfrm>
            <a:off x="8795690" y="2920873"/>
            <a:ext cx="2659106" cy="2007704"/>
          </a:xfrm>
          <a:prstGeom prst="rect">
            <a:avLst/>
          </a:prstGeom>
        </p:spPr>
      </p:pic>
      <p:sp>
        <p:nvSpPr>
          <p:cNvPr id="9" name="文本框 8">
            <a:extLst>
              <a:ext uri="{FF2B5EF4-FFF2-40B4-BE49-F238E27FC236}">
                <a16:creationId xmlns:a16="http://schemas.microsoft.com/office/drawing/2014/main" id="{D74B1C37-5E65-456B-8260-A9F78FEEDEDC}"/>
              </a:ext>
            </a:extLst>
          </p:cNvPr>
          <p:cNvSpPr txBox="1"/>
          <p:nvPr/>
        </p:nvSpPr>
        <p:spPr>
          <a:xfrm>
            <a:off x="2502653" y="5421105"/>
            <a:ext cx="656777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手机、电脑、智能家电、</a:t>
            </a:r>
            <a:r>
              <a:rPr lang="en-US" altLang="zh-CN" dirty="0">
                <a:latin typeface="微软雅黑" panose="020B0503020204020204" pitchFamily="34" charset="-122"/>
                <a:ea typeface="微软雅黑" panose="020B0503020204020204" pitchFamily="34" charset="-122"/>
              </a:rPr>
              <a:t>IP</a:t>
            </a:r>
            <a:r>
              <a:rPr lang="zh-CN" altLang="en-US" dirty="0">
                <a:latin typeface="微软雅黑" panose="020B0503020204020204" pitchFamily="34" charset="-122"/>
                <a:ea typeface="微软雅黑" panose="020B0503020204020204" pitchFamily="34" charset="-122"/>
              </a:rPr>
              <a:t>电话、游戏机、智慧医疗、</a:t>
            </a:r>
            <a:r>
              <a:rPr lang="en-US" altLang="zh-CN" dirty="0">
                <a:latin typeface="微软雅黑" panose="020B0503020204020204" pitchFamily="34" charset="-122"/>
                <a:ea typeface="微软雅黑" panose="020B0503020204020204" pitchFamily="34" charset="-122"/>
              </a:rPr>
              <a:t>iPad……</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65349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9C0B3-B12E-449E-8E47-185B75648110}"/>
              </a:ext>
            </a:extLst>
          </p:cNvPr>
          <p:cNvSpPr>
            <a:spLocks noGrp="1"/>
          </p:cNvSpPr>
          <p:nvPr>
            <p:ph type="title"/>
          </p:nvPr>
        </p:nvSpPr>
        <p:spPr/>
        <p:txBody>
          <a:bodyPr/>
          <a:lstStyle/>
          <a:p>
            <a:r>
              <a:rPr lang="zh-CN" altLang="en-US" dirty="0"/>
              <a:t>计算机网络的非性能评价指标</a:t>
            </a:r>
          </a:p>
        </p:txBody>
      </p:sp>
      <p:sp>
        <p:nvSpPr>
          <p:cNvPr id="3" name="内容占位符 2">
            <a:extLst>
              <a:ext uri="{FF2B5EF4-FFF2-40B4-BE49-F238E27FC236}">
                <a16:creationId xmlns:a16="http://schemas.microsoft.com/office/drawing/2014/main" id="{34AB2DD7-14AD-48D9-AB2B-7917A8B1B75F}"/>
              </a:ext>
            </a:extLst>
          </p:cNvPr>
          <p:cNvSpPr>
            <a:spLocks noGrp="1"/>
          </p:cNvSpPr>
          <p:nvPr>
            <p:ph idx="1"/>
          </p:nvPr>
        </p:nvSpPr>
        <p:spPr/>
        <p:txBody>
          <a:bodyPr/>
          <a:lstStyle/>
          <a:p>
            <a:r>
              <a:rPr lang="zh-CN" altLang="en-US" dirty="0"/>
              <a:t>一些非性能特征也很重要。它们与前面介绍的性能指标有很大的关系。主要包括：</a:t>
            </a:r>
          </a:p>
          <a:p>
            <a:pPr lvl="1"/>
            <a:r>
              <a:rPr lang="zh-CN" altLang="en-US" dirty="0"/>
              <a:t>费用</a:t>
            </a:r>
            <a:endParaRPr lang="en-US" altLang="zh-CN" dirty="0"/>
          </a:p>
          <a:p>
            <a:pPr lvl="1"/>
            <a:r>
              <a:rPr lang="zh-CN" altLang="en-US" dirty="0"/>
              <a:t>可靠性</a:t>
            </a:r>
            <a:endParaRPr lang="en-US" altLang="zh-CN" dirty="0"/>
          </a:p>
          <a:p>
            <a:pPr lvl="1"/>
            <a:r>
              <a:rPr lang="zh-CN" altLang="en-US" dirty="0"/>
              <a:t>质量</a:t>
            </a:r>
            <a:endParaRPr lang="en-US" altLang="zh-CN" dirty="0"/>
          </a:p>
          <a:p>
            <a:pPr lvl="1"/>
            <a:r>
              <a:rPr lang="zh-CN" altLang="en-US" dirty="0"/>
              <a:t>可扩展性和可升级性</a:t>
            </a:r>
            <a:endParaRPr lang="en-US" altLang="zh-CN" dirty="0"/>
          </a:p>
          <a:p>
            <a:pPr lvl="1"/>
            <a:r>
              <a:rPr lang="zh-CN" altLang="en-US" dirty="0"/>
              <a:t>标准化</a:t>
            </a:r>
            <a:endParaRPr lang="en-US" altLang="zh-CN" dirty="0"/>
          </a:p>
          <a:p>
            <a:pPr lvl="1"/>
            <a:r>
              <a:rPr lang="zh-CN" altLang="en-US" dirty="0"/>
              <a:t>易于管理、可维护性</a:t>
            </a:r>
            <a:endParaRPr lang="en-US" altLang="zh-CN" dirty="0"/>
          </a:p>
          <a:p>
            <a:r>
              <a:rPr lang="zh-CN" altLang="en-US" dirty="0"/>
              <a:t>这些指标的重要性，不亚于性能评价指标。</a:t>
            </a:r>
            <a:endParaRPr lang="en-US" altLang="zh-CN" dirty="0"/>
          </a:p>
        </p:txBody>
      </p:sp>
    </p:spTree>
    <p:extLst>
      <p:ext uri="{BB962C8B-B14F-4D97-AF65-F5344CB8AC3E}">
        <p14:creationId xmlns:p14="http://schemas.microsoft.com/office/powerpoint/2010/main" val="578125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r>
              <a:rPr lang="zh-CN" altLang="en-US" dirty="0">
                <a:latin typeface="Arial" panose="020B0604020202020204" pitchFamily="34" charset="0"/>
                <a:sym typeface="Arial" panose="020B0604020202020204" pitchFamily="34" charset="0"/>
              </a:rPr>
              <a:t>分层模型</a:t>
            </a:r>
            <a:endParaRPr lang="en-US" altLang="zh-CN" dirty="0">
              <a:latin typeface="Arial" panose="020B0604020202020204" pitchFamily="34" charset="0"/>
              <a:sym typeface="Arial" panose="020B0604020202020204" pitchFamily="34" charset="0"/>
            </a:endParaRPr>
          </a:p>
        </p:txBody>
      </p:sp>
      <p:sp>
        <p:nvSpPr>
          <p:cNvPr id="3" name="文本占位符 2"/>
          <p:cNvSpPr>
            <a:spLocks noGrp="1"/>
          </p:cNvSpPr>
          <p:nvPr>
            <p:ph type="body" idx="1"/>
          </p:nvPr>
        </p:nvSpPr>
        <p:spPr/>
        <p:txBody>
          <a:bodyPr rtlCol="0"/>
          <a:lstStyle/>
          <a:p>
            <a:pPr rtl="0"/>
            <a:r>
              <a:rPr lang="en-US" altLang="zh-CN" dirty="0">
                <a:latin typeface="微软雅黑" panose="020B0503020204020204" pitchFamily="34" charset="-122"/>
                <a:ea typeface="微软雅黑" panose="020B0503020204020204" pitchFamily="34" charset="-122"/>
                <a:sym typeface="Arial" panose="020B0604020202020204" pitchFamily="34" charset="0"/>
              </a:rPr>
              <a:t>Layered architecture</a:t>
            </a:r>
            <a:endParaRPr lang="zh-CN" altLang="en-US" dirty="0">
              <a:latin typeface="微软雅黑" panose="020B0503020204020204" pitchFamily="34" charset="-122"/>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40914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9C0B3-B12E-449E-8E47-185B75648110}"/>
              </a:ext>
            </a:extLst>
          </p:cNvPr>
          <p:cNvSpPr>
            <a:spLocks noGrp="1"/>
          </p:cNvSpPr>
          <p:nvPr>
            <p:ph type="title"/>
          </p:nvPr>
        </p:nvSpPr>
        <p:spPr/>
        <p:txBody>
          <a:bodyPr/>
          <a:lstStyle/>
          <a:p>
            <a:r>
              <a:rPr lang="zh-CN" altLang="en-US" dirty="0"/>
              <a:t>为什么要分层？</a:t>
            </a:r>
          </a:p>
        </p:txBody>
      </p:sp>
      <p:sp>
        <p:nvSpPr>
          <p:cNvPr id="3" name="内容占位符 2">
            <a:extLst>
              <a:ext uri="{FF2B5EF4-FFF2-40B4-BE49-F238E27FC236}">
                <a16:creationId xmlns:a16="http://schemas.microsoft.com/office/drawing/2014/main" id="{34AB2DD7-14AD-48D9-AB2B-7917A8B1B75F}"/>
              </a:ext>
            </a:extLst>
          </p:cNvPr>
          <p:cNvSpPr>
            <a:spLocks noGrp="1"/>
          </p:cNvSpPr>
          <p:nvPr>
            <p:ph idx="1"/>
          </p:nvPr>
        </p:nvSpPr>
        <p:spPr>
          <a:xfrm>
            <a:off x="1295400" y="1981201"/>
            <a:ext cx="4485198" cy="3809999"/>
          </a:xfrm>
        </p:spPr>
        <p:txBody>
          <a:bodyPr/>
          <a:lstStyle/>
          <a:p>
            <a:r>
              <a:rPr lang="zh-CN" altLang="en-US" dirty="0"/>
              <a:t>计算机网络很复杂，我们已经听过：</a:t>
            </a:r>
            <a:endParaRPr lang="en-US" altLang="zh-CN" dirty="0"/>
          </a:p>
          <a:p>
            <a:pPr lvl="1"/>
            <a:r>
              <a:rPr lang="zh-CN" altLang="en-US" dirty="0"/>
              <a:t>主机</a:t>
            </a:r>
            <a:endParaRPr lang="en-US" altLang="zh-CN" dirty="0"/>
          </a:p>
          <a:p>
            <a:pPr lvl="1"/>
            <a:r>
              <a:rPr lang="zh-CN" altLang="en-US" dirty="0"/>
              <a:t>路由器</a:t>
            </a:r>
            <a:endParaRPr lang="en-US" altLang="zh-CN" dirty="0"/>
          </a:p>
          <a:p>
            <a:pPr lvl="1"/>
            <a:r>
              <a:rPr lang="zh-CN" altLang="en-US" dirty="0"/>
              <a:t>传输链路</a:t>
            </a:r>
            <a:endParaRPr lang="en-US" altLang="zh-CN" dirty="0"/>
          </a:p>
          <a:p>
            <a:pPr lvl="1"/>
            <a:r>
              <a:rPr lang="zh-CN" altLang="en-US" dirty="0"/>
              <a:t>应用程序</a:t>
            </a:r>
            <a:endParaRPr lang="en-US" altLang="zh-CN" dirty="0"/>
          </a:p>
          <a:p>
            <a:pPr lvl="1"/>
            <a:r>
              <a:rPr lang="zh-CN" altLang="en-US" dirty="0"/>
              <a:t>协议</a:t>
            </a:r>
            <a:endParaRPr lang="en-US" altLang="zh-CN" dirty="0"/>
          </a:p>
          <a:p>
            <a:pPr lvl="1"/>
            <a:r>
              <a:rPr lang="zh-CN" altLang="en-US" dirty="0"/>
              <a:t>各种软硬件</a:t>
            </a:r>
            <a:endParaRPr lang="en-US" altLang="zh-CN" dirty="0"/>
          </a:p>
          <a:p>
            <a:pPr lvl="1"/>
            <a:r>
              <a:rPr lang="en-US" altLang="zh-CN" dirty="0"/>
              <a:t>……</a:t>
            </a:r>
          </a:p>
        </p:txBody>
      </p:sp>
      <p:sp>
        <p:nvSpPr>
          <p:cNvPr id="4" name="内容占位符 2">
            <a:extLst>
              <a:ext uri="{FF2B5EF4-FFF2-40B4-BE49-F238E27FC236}">
                <a16:creationId xmlns:a16="http://schemas.microsoft.com/office/drawing/2014/main" id="{BAFE3812-EAF6-49F9-A3DD-042F3013FE6B}"/>
              </a:ext>
            </a:extLst>
          </p:cNvPr>
          <p:cNvSpPr txBox="1">
            <a:spLocks/>
          </p:cNvSpPr>
          <p:nvPr/>
        </p:nvSpPr>
        <p:spPr>
          <a:xfrm>
            <a:off x="6096000" y="1975901"/>
            <a:ext cx="4485198" cy="3809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zh-CN" altLang="en-US" dirty="0"/>
              <a:t>应该如何组织网络架构，如何描述端到端发送数据的过程？</a:t>
            </a:r>
            <a:endParaRPr lang="en-US" altLang="zh-CN" dirty="0"/>
          </a:p>
        </p:txBody>
      </p:sp>
      <p:grpSp>
        <p:nvGrpSpPr>
          <p:cNvPr id="5" name="Group 4">
            <a:extLst>
              <a:ext uri="{FF2B5EF4-FFF2-40B4-BE49-F238E27FC236}">
                <a16:creationId xmlns:a16="http://schemas.microsoft.com/office/drawing/2014/main" id="{A0E835A1-BC6F-4B43-8A2B-EB34592941DD}"/>
              </a:ext>
            </a:extLst>
          </p:cNvPr>
          <p:cNvGrpSpPr>
            <a:grpSpLocks/>
          </p:cNvGrpSpPr>
          <p:nvPr/>
        </p:nvGrpSpPr>
        <p:grpSpPr bwMode="auto">
          <a:xfrm>
            <a:off x="5524224" y="2621169"/>
            <a:ext cx="6508750" cy="3294063"/>
            <a:chOff x="700" y="1000"/>
            <a:chExt cx="4100" cy="2075"/>
          </a:xfrm>
        </p:grpSpPr>
        <p:sp>
          <p:nvSpPr>
            <p:cNvPr id="6" name="Text Box 5">
              <a:extLst>
                <a:ext uri="{FF2B5EF4-FFF2-40B4-BE49-F238E27FC236}">
                  <a16:creationId xmlns:a16="http://schemas.microsoft.com/office/drawing/2014/main" id="{BF9F1F6B-8EB1-423B-9FD7-027BE4E9E31B}"/>
                </a:ext>
              </a:extLst>
            </p:cNvPr>
            <p:cNvSpPr txBox="1">
              <a:spLocks noChangeArrowheads="1"/>
            </p:cNvSpPr>
            <p:nvPr/>
          </p:nvSpPr>
          <p:spPr bwMode="auto">
            <a:xfrm>
              <a:off x="846" y="1007"/>
              <a:ext cx="1307" cy="1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99"/>
                  </a:solidFill>
                </a:rPr>
                <a:t>ticket (purchase)</a:t>
              </a:r>
            </a:p>
            <a:p>
              <a:endParaRPr lang="en-US" altLang="zh-CN" sz="2000">
                <a:solidFill>
                  <a:srgbClr val="000099"/>
                </a:solidFill>
              </a:endParaRPr>
            </a:p>
            <a:p>
              <a:r>
                <a:rPr lang="en-US" altLang="zh-CN" sz="2000">
                  <a:solidFill>
                    <a:srgbClr val="000099"/>
                  </a:solidFill>
                </a:rPr>
                <a:t>baggage (check)</a:t>
              </a:r>
            </a:p>
            <a:p>
              <a:endParaRPr lang="en-US" altLang="zh-CN" sz="2000">
                <a:solidFill>
                  <a:srgbClr val="000099"/>
                </a:solidFill>
              </a:endParaRPr>
            </a:p>
            <a:p>
              <a:r>
                <a:rPr lang="en-US" altLang="zh-CN" sz="2000">
                  <a:solidFill>
                    <a:srgbClr val="000099"/>
                  </a:solidFill>
                </a:rPr>
                <a:t>gates (load)</a:t>
              </a:r>
            </a:p>
            <a:p>
              <a:endParaRPr lang="en-US" altLang="zh-CN" sz="2000">
                <a:solidFill>
                  <a:srgbClr val="000099"/>
                </a:solidFill>
              </a:endParaRPr>
            </a:p>
            <a:p>
              <a:r>
                <a:rPr lang="en-US" altLang="zh-CN" sz="2000">
                  <a:solidFill>
                    <a:srgbClr val="000099"/>
                  </a:solidFill>
                </a:rPr>
                <a:t>runway takeoff</a:t>
              </a:r>
            </a:p>
            <a:p>
              <a:endParaRPr lang="en-US" altLang="zh-CN" sz="2000">
                <a:solidFill>
                  <a:srgbClr val="000099"/>
                </a:solidFill>
              </a:endParaRPr>
            </a:p>
            <a:p>
              <a:r>
                <a:rPr lang="en-US" altLang="zh-CN" sz="2000">
                  <a:solidFill>
                    <a:srgbClr val="000099"/>
                  </a:solidFill>
                </a:rPr>
                <a:t>airplane routing</a:t>
              </a:r>
            </a:p>
          </p:txBody>
        </p:sp>
        <p:sp>
          <p:nvSpPr>
            <p:cNvPr id="7" name="Text Box 6">
              <a:extLst>
                <a:ext uri="{FF2B5EF4-FFF2-40B4-BE49-F238E27FC236}">
                  <a16:creationId xmlns:a16="http://schemas.microsoft.com/office/drawing/2014/main" id="{89F41753-0BBB-4E89-9FFD-4E9AE88C77D3}"/>
                </a:ext>
              </a:extLst>
            </p:cNvPr>
            <p:cNvSpPr txBox="1">
              <a:spLocks noChangeArrowheads="1"/>
            </p:cNvSpPr>
            <p:nvPr/>
          </p:nvSpPr>
          <p:spPr bwMode="auto">
            <a:xfrm>
              <a:off x="3242" y="1001"/>
              <a:ext cx="1280" cy="1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000099"/>
                  </a:solidFill>
                </a:rPr>
                <a:t>ticket (complain)</a:t>
              </a:r>
            </a:p>
            <a:p>
              <a:endParaRPr lang="en-US" altLang="zh-CN" sz="2000" dirty="0">
                <a:solidFill>
                  <a:srgbClr val="000099"/>
                </a:solidFill>
              </a:endParaRPr>
            </a:p>
            <a:p>
              <a:r>
                <a:rPr lang="en-US" altLang="zh-CN" sz="2000" dirty="0">
                  <a:solidFill>
                    <a:srgbClr val="000099"/>
                  </a:solidFill>
                </a:rPr>
                <a:t>baggage (claim)</a:t>
              </a:r>
            </a:p>
            <a:p>
              <a:endParaRPr lang="en-US" altLang="zh-CN" sz="2000" dirty="0">
                <a:solidFill>
                  <a:srgbClr val="000099"/>
                </a:solidFill>
              </a:endParaRPr>
            </a:p>
            <a:p>
              <a:r>
                <a:rPr lang="en-US" altLang="zh-CN" sz="2000" dirty="0">
                  <a:solidFill>
                    <a:srgbClr val="000099"/>
                  </a:solidFill>
                </a:rPr>
                <a:t>gates (unload)</a:t>
              </a:r>
            </a:p>
            <a:p>
              <a:endParaRPr lang="en-US" altLang="zh-CN" sz="2000" dirty="0">
                <a:solidFill>
                  <a:srgbClr val="000099"/>
                </a:solidFill>
              </a:endParaRPr>
            </a:p>
            <a:p>
              <a:r>
                <a:rPr lang="en-US" altLang="zh-CN" sz="2000" dirty="0">
                  <a:solidFill>
                    <a:srgbClr val="000099"/>
                  </a:solidFill>
                </a:rPr>
                <a:t>runway landing</a:t>
              </a:r>
            </a:p>
            <a:p>
              <a:endParaRPr lang="en-US" altLang="zh-CN" sz="2000" dirty="0">
                <a:solidFill>
                  <a:srgbClr val="000099"/>
                </a:solidFill>
              </a:endParaRPr>
            </a:p>
            <a:p>
              <a:r>
                <a:rPr lang="en-US" altLang="zh-CN" sz="2000" dirty="0">
                  <a:solidFill>
                    <a:srgbClr val="000099"/>
                  </a:solidFill>
                </a:rPr>
                <a:t>airplane routing</a:t>
              </a:r>
            </a:p>
          </p:txBody>
        </p:sp>
        <p:sp>
          <p:nvSpPr>
            <p:cNvPr id="8" name="Text Box 7">
              <a:extLst>
                <a:ext uri="{FF2B5EF4-FFF2-40B4-BE49-F238E27FC236}">
                  <a16:creationId xmlns:a16="http://schemas.microsoft.com/office/drawing/2014/main" id="{49DF5D45-22E5-4899-941B-2EE56D0A1585}"/>
                </a:ext>
              </a:extLst>
            </p:cNvPr>
            <p:cNvSpPr txBox="1">
              <a:spLocks noChangeArrowheads="1"/>
            </p:cNvSpPr>
            <p:nvPr/>
          </p:nvSpPr>
          <p:spPr bwMode="auto">
            <a:xfrm>
              <a:off x="2074" y="2825"/>
              <a:ext cx="121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99"/>
                  </a:solidFill>
                </a:rPr>
                <a:t>airplane routing</a:t>
              </a:r>
            </a:p>
          </p:txBody>
        </p:sp>
        <p:sp>
          <p:nvSpPr>
            <p:cNvPr id="9" name="Freeform 8">
              <a:extLst>
                <a:ext uri="{FF2B5EF4-FFF2-40B4-BE49-F238E27FC236}">
                  <a16:creationId xmlns:a16="http://schemas.microsoft.com/office/drawing/2014/main" id="{E24D9464-A62C-4CE6-BAD6-162852D9468A}"/>
                </a:ext>
              </a:extLst>
            </p:cNvPr>
            <p:cNvSpPr>
              <a:spLocks/>
            </p:cNvSpPr>
            <p:nvPr/>
          </p:nvSpPr>
          <p:spPr bwMode="auto">
            <a:xfrm>
              <a:off x="700" y="1000"/>
              <a:ext cx="4100" cy="2072"/>
            </a:xfrm>
            <a:custGeom>
              <a:avLst/>
              <a:gdLst>
                <a:gd name="T0" fmla="*/ 0 w 4100"/>
                <a:gd name="T1" fmla="*/ 0 h 2072"/>
                <a:gd name="T2" fmla="*/ 4 w 4100"/>
                <a:gd name="T3" fmla="*/ 1736 h 2072"/>
                <a:gd name="T4" fmla="*/ 804 w 4100"/>
                <a:gd name="T5" fmla="*/ 2064 h 2072"/>
                <a:gd name="T6" fmla="*/ 3468 w 4100"/>
                <a:gd name="T7" fmla="*/ 2072 h 2072"/>
                <a:gd name="T8" fmla="*/ 4100 w 4100"/>
                <a:gd name="T9" fmla="*/ 1736 h 2072"/>
                <a:gd name="T10" fmla="*/ 4100 w 4100"/>
                <a:gd name="T11" fmla="*/ 96 h 2072"/>
                <a:gd name="T12" fmla="*/ 0 60000 65536"/>
                <a:gd name="T13" fmla="*/ 0 60000 65536"/>
                <a:gd name="T14" fmla="*/ 0 60000 65536"/>
                <a:gd name="T15" fmla="*/ 0 60000 65536"/>
                <a:gd name="T16" fmla="*/ 0 60000 65536"/>
                <a:gd name="T17" fmla="*/ 0 60000 65536"/>
                <a:gd name="T18" fmla="*/ 0 w 4100"/>
                <a:gd name="T19" fmla="*/ 0 h 2072"/>
                <a:gd name="T20" fmla="*/ 4100 w 4100"/>
                <a:gd name="T21" fmla="*/ 2072 h 2072"/>
              </a:gdLst>
              <a:ahLst/>
              <a:cxnLst>
                <a:cxn ang="T12">
                  <a:pos x="T0" y="T1"/>
                </a:cxn>
                <a:cxn ang="T13">
                  <a:pos x="T2" y="T3"/>
                </a:cxn>
                <a:cxn ang="T14">
                  <a:pos x="T4" y="T5"/>
                </a:cxn>
                <a:cxn ang="T15">
                  <a:pos x="T6" y="T7"/>
                </a:cxn>
                <a:cxn ang="T16">
                  <a:pos x="T8" y="T9"/>
                </a:cxn>
                <a:cxn ang="T17">
                  <a:pos x="T10" y="T11"/>
                </a:cxn>
              </a:cxnLst>
              <a:rect l="T18" t="T19" r="T20" b="T21"/>
              <a:pathLst>
                <a:path w="4100" h="2072">
                  <a:moveTo>
                    <a:pt x="0" y="0"/>
                  </a:moveTo>
                  <a:lnTo>
                    <a:pt x="4" y="1736"/>
                  </a:lnTo>
                  <a:lnTo>
                    <a:pt x="804" y="2064"/>
                  </a:lnTo>
                  <a:lnTo>
                    <a:pt x="3468" y="2072"/>
                  </a:lnTo>
                  <a:lnTo>
                    <a:pt x="4100" y="1736"/>
                  </a:lnTo>
                  <a:lnTo>
                    <a:pt x="4100" y="96"/>
                  </a:lnTo>
                </a:path>
              </a:pathLst>
            </a:custGeom>
            <a:noFill/>
            <a:ln w="38100">
              <a:solidFill>
                <a:schemeClr val="accent2"/>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Tree>
    <p:extLst>
      <p:ext uri="{BB962C8B-B14F-4D97-AF65-F5344CB8AC3E}">
        <p14:creationId xmlns:p14="http://schemas.microsoft.com/office/powerpoint/2010/main" val="362388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60EB53-72DC-455B-B48D-3074673DF703}"/>
              </a:ext>
            </a:extLst>
          </p:cNvPr>
          <p:cNvSpPr>
            <a:spLocks noGrp="1"/>
          </p:cNvSpPr>
          <p:nvPr>
            <p:ph type="title"/>
          </p:nvPr>
        </p:nvSpPr>
        <p:spPr/>
        <p:txBody>
          <a:bodyPr/>
          <a:lstStyle/>
          <a:p>
            <a:r>
              <a:rPr lang="zh-CN" altLang="en-US" dirty="0"/>
              <a:t>为什么要分层？以飞机飞行过程类比</a:t>
            </a:r>
          </a:p>
        </p:txBody>
      </p:sp>
      <p:sp>
        <p:nvSpPr>
          <p:cNvPr id="3" name="内容占位符 2">
            <a:extLst>
              <a:ext uri="{FF2B5EF4-FFF2-40B4-BE49-F238E27FC236}">
                <a16:creationId xmlns:a16="http://schemas.microsoft.com/office/drawing/2014/main" id="{416C9AC3-81D2-4C1D-B98F-3F23FC90095D}"/>
              </a:ext>
            </a:extLst>
          </p:cNvPr>
          <p:cNvSpPr>
            <a:spLocks noGrp="1"/>
          </p:cNvSpPr>
          <p:nvPr>
            <p:ph idx="1"/>
          </p:nvPr>
        </p:nvSpPr>
        <p:spPr/>
        <p:txBody>
          <a:bodyPr/>
          <a:lstStyle/>
          <a:p>
            <a:r>
              <a:rPr lang="zh-CN" altLang="en-US" dirty="0"/>
              <a:t>分层：每一层实现一种服务</a:t>
            </a:r>
            <a:endParaRPr lang="en-US" altLang="zh-CN" dirty="0"/>
          </a:p>
          <a:p>
            <a:pPr lvl="1"/>
            <a:r>
              <a:rPr lang="zh-CN" altLang="en-US" dirty="0"/>
              <a:t>每层的服务都基于自身层内的动作（</a:t>
            </a:r>
            <a:r>
              <a:rPr lang="en-US" altLang="zh-CN" dirty="0"/>
              <a:t>internal-layer actions</a:t>
            </a:r>
            <a:r>
              <a:rPr lang="zh-CN" altLang="en-US" dirty="0"/>
              <a:t>）</a:t>
            </a:r>
            <a:endParaRPr lang="en-US" altLang="zh-CN" dirty="0"/>
          </a:p>
          <a:p>
            <a:pPr lvl="1"/>
            <a:r>
              <a:rPr lang="zh-CN" altLang="en-US" dirty="0"/>
              <a:t>每层的服务都基于下面的层提供的服务</a:t>
            </a:r>
          </a:p>
        </p:txBody>
      </p:sp>
      <p:grpSp>
        <p:nvGrpSpPr>
          <p:cNvPr id="4" name="Group 38">
            <a:extLst>
              <a:ext uri="{FF2B5EF4-FFF2-40B4-BE49-F238E27FC236}">
                <a16:creationId xmlns:a16="http://schemas.microsoft.com/office/drawing/2014/main" id="{B461150D-3D7B-4A32-BBBF-7E3A22468F33}"/>
              </a:ext>
            </a:extLst>
          </p:cNvPr>
          <p:cNvGrpSpPr>
            <a:grpSpLocks/>
          </p:cNvGrpSpPr>
          <p:nvPr/>
        </p:nvGrpSpPr>
        <p:grpSpPr bwMode="auto">
          <a:xfrm>
            <a:off x="1985479" y="3163667"/>
            <a:ext cx="8418513" cy="2835275"/>
            <a:chOff x="258" y="1214"/>
            <a:chExt cx="5303" cy="1786"/>
          </a:xfrm>
        </p:grpSpPr>
        <p:sp>
          <p:nvSpPr>
            <p:cNvPr id="5" name="Rectangle 2">
              <a:extLst>
                <a:ext uri="{FF2B5EF4-FFF2-40B4-BE49-F238E27FC236}">
                  <a16:creationId xmlns:a16="http://schemas.microsoft.com/office/drawing/2014/main" id="{B492A34A-501A-48CE-9183-D70137AD8EC0}"/>
                </a:ext>
              </a:extLst>
            </p:cNvPr>
            <p:cNvSpPr>
              <a:spLocks noChangeArrowheads="1"/>
            </p:cNvSpPr>
            <p:nvPr/>
          </p:nvSpPr>
          <p:spPr bwMode="auto">
            <a:xfrm>
              <a:off x="264" y="1544"/>
              <a:ext cx="1028" cy="108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6" name="Text Box 3">
              <a:extLst>
                <a:ext uri="{FF2B5EF4-FFF2-40B4-BE49-F238E27FC236}">
                  <a16:creationId xmlns:a16="http://schemas.microsoft.com/office/drawing/2014/main" id="{43219BDA-0293-4883-B976-6126C2F73AE7}"/>
                </a:ext>
              </a:extLst>
            </p:cNvPr>
            <p:cNvSpPr txBox="1">
              <a:spLocks noChangeArrowheads="1"/>
            </p:cNvSpPr>
            <p:nvPr/>
          </p:nvSpPr>
          <p:spPr bwMode="auto">
            <a:xfrm>
              <a:off x="258" y="1597"/>
              <a:ext cx="1071" cy="1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t>ticket (purchase)</a:t>
              </a:r>
            </a:p>
            <a:p>
              <a:pPr algn="ctr">
                <a:lnSpc>
                  <a:spcPct val="80000"/>
                </a:lnSpc>
              </a:pPr>
              <a:endParaRPr lang="en-US" altLang="zh-CN" sz="1400"/>
            </a:p>
            <a:p>
              <a:pPr algn="ctr">
                <a:lnSpc>
                  <a:spcPct val="80000"/>
                </a:lnSpc>
              </a:pPr>
              <a:r>
                <a:rPr lang="en-US" altLang="zh-CN" sz="1400"/>
                <a:t>baggage (check)</a:t>
              </a:r>
            </a:p>
            <a:p>
              <a:pPr algn="ctr">
                <a:lnSpc>
                  <a:spcPct val="80000"/>
                </a:lnSpc>
              </a:pPr>
              <a:endParaRPr lang="en-US" altLang="zh-CN" sz="1400"/>
            </a:p>
            <a:p>
              <a:pPr algn="ctr">
                <a:lnSpc>
                  <a:spcPct val="80000"/>
                </a:lnSpc>
              </a:pPr>
              <a:r>
                <a:rPr lang="en-US" altLang="zh-CN" sz="1400"/>
                <a:t>gates (load)</a:t>
              </a:r>
            </a:p>
            <a:p>
              <a:pPr algn="ctr">
                <a:lnSpc>
                  <a:spcPct val="80000"/>
                </a:lnSpc>
              </a:pPr>
              <a:endParaRPr lang="en-US" altLang="zh-CN" sz="1400"/>
            </a:p>
            <a:p>
              <a:pPr algn="ctr">
                <a:lnSpc>
                  <a:spcPct val="80000"/>
                </a:lnSpc>
              </a:pPr>
              <a:r>
                <a:rPr lang="en-US" altLang="zh-CN" sz="1400"/>
                <a:t>runway (takeoff)</a:t>
              </a:r>
            </a:p>
            <a:p>
              <a:pPr algn="ctr">
                <a:lnSpc>
                  <a:spcPct val="80000"/>
                </a:lnSpc>
              </a:pPr>
              <a:endParaRPr lang="en-US" altLang="zh-CN" sz="1400"/>
            </a:p>
            <a:p>
              <a:pPr algn="ctr">
                <a:lnSpc>
                  <a:spcPct val="80000"/>
                </a:lnSpc>
              </a:pPr>
              <a:r>
                <a:rPr lang="en-US" altLang="zh-CN" sz="1400"/>
                <a:t>airplane routing</a:t>
              </a:r>
            </a:p>
          </p:txBody>
        </p:sp>
        <p:sp>
          <p:nvSpPr>
            <p:cNvPr id="7" name="Line 4">
              <a:extLst>
                <a:ext uri="{FF2B5EF4-FFF2-40B4-BE49-F238E27FC236}">
                  <a16:creationId xmlns:a16="http://schemas.microsoft.com/office/drawing/2014/main" id="{68E8E988-62CB-4091-9C50-4C1E8B829333}"/>
                </a:ext>
              </a:extLst>
            </p:cNvPr>
            <p:cNvSpPr>
              <a:spLocks noChangeShapeType="1"/>
            </p:cNvSpPr>
            <p:nvPr/>
          </p:nvSpPr>
          <p:spPr bwMode="auto">
            <a:xfrm>
              <a:off x="271" y="1770"/>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Line 5">
              <a:extLst>
                <a:ext uri="{FF2B5EF4-FFF2-40B4-BE49-F238E27FC236}">
                  <a16:creationId xmlns:a16="http://schemas.microsoft.com/office/drawing/2014/main" id="{9F506252-FBAC-4291-9477-5BE112A4EE4E}"/>
                </a:ext>
              </a:extLst>
            </p:cNvPr>
            <p:cNvSpPr>
              <a:spLocks noChangeShapeType="1"/>
            </p:cNvSpPr>
            <p:nvPr/>
          </p:nvSpPr>
          <p:spPr bwMode="auto">
            <a:xfrm>
              <a:off x="275" y="1989"/>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Line 6">
              <a:extLst>
                <a:ext uri="{FF2B5EF4-FFF2-40B4-BE49-F238E27FC236}">
                  <a16:creationId xmlns:a16="http://schemas.microsoft.com/office/drawing/2014/main" id="{40C6E6E7-9B62-4FD6-8CFE-EB9A22880FCD}"/>
                </a:ext>
              </a:extLst>
            </p:cNvPr>
            <p:cNvSpPr>
              <a:spLocks noChangeShapeType="1"/>
            </p:cNvSpPr>
            <p:nvPr/>
          </p:nvSpPr>
          <p:spPr bwMode="auto">
            <a:xfrm>
              <a:off x="271" y="2207"/>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7">
              <a:extLst>
                <a:ext uri="{FF2B5EF4-FFF2-40B4-BE49-F238E27FC236}">
                  <a16:creationId xmlns:a16="http://schemas.microsoft.com/office/drawing/2014/main" id="{08798EA7-5B00-4D24-9B58-40E3ED04BD6F}"/>
                </a:ext>
              </a:extLst>
            </p:cNvPr>
            <p:cNvSpPr>
              <a:spLocks noChangeShapeType="1"/>
            </p:cNvSpPr>
            <p:nvPr/>
          </p:nvSpPr>
          <p:spPr bwMode="auto">
            <a:xfrm>
              <a:off x="279" y="2426"/>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Text Box 8">
              <a:extLst>
                <a:ext uri="{FF2B5EF4-FFF2-40B4-BE49-F238E27FC236}">
                  <a16:creationId xmlns:a16="http://schemas.microsoft.com/office/drawing/2014/main" id="{3A604E8A-0A56-4E8C-B993-34F7C5231B69}"/>
                </a:ext>
              </a:extLst>
            </p:cNvPr>
            <p:cNvSpPr txBox="1">
              <a:spLocks noChangeArrowheads="1"/>
            </p:cNvSpPr>
            <p:nvPr/>
          </p:nvSpPr>
          <p:spPr bwMode="auto">
            <a:xfrm>
              <a:off x="493" y="2706"/>
              <a:ext cx="5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t>departure</a:t>
              </a:r>
            </a:p>
            <a:p>
              <a:pPr algn="ctr" eaLnBrk="1" hangingPunct="1"/>
              <a:r>
                <a:rPr lang="en-US" altLang="zh-CN" sz="1200"/>
                <a:t>airport</a:t>
              </a:r>
            </a:p>
          </p:txBody>
        </p:sp>
        <p:sp>
          <p:nvSpPr>
            <p:cNvPr id="12" name="Text Box 9">
              <a:extLst>
                <a:ext uri="{FF2B5EF4-FFF2-40B4-BE49-F238E27FC236}">
                  <a16:creationId xmlns:a16="http://schemas.microsoft.com/office/drawing/2014/main" id="{83769116-9CB5-439A-BAD6-C35B382DFE64}"/>
                </a:ext>
              </a:extLst>
            </p:cNvPr>
            <p:cNvSpPr txBox="1">
              <a:spLocks noChangeArrowheads="1"/>
            </p:cNvSpPr>
            <p:nvPr/>
          </p:nvSpPr>
          <p:spPr bwMode="auto">
            <a:xfrm>
              <a:off x="3756" y="2712"/>
              <a:ext cx="38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t>arrival</a:t>
              </a:r>
            </a:p>
            <a:p>
              <a:pPr algn="ctr" eaLnBrk="1" hangingPunct="1"/>
              <a:r>
                <a:rPr lang="en-US" altLang="zh-CN" sz="1200"/>
                <a:t>airport</a:t>
              </a:r>
            </a:p>
          </p:txBody>
        </p:sp>
        <p:sp>
          <p:nvSpPr>
            <p:cNvPr id="13" name="Text Box 10">
              <a:extLst>
                <a:ext uri="{FF2B5EF4-FFF2-40B4-BE49-F238E27FC236}">
                  <a16:creationId xmlns:a16="http://schemas.microsoft.com/office/drawing/2014/main" id="{195F7F9F-7310-412A-8874-0218A8CE9F2A}"/>
                </a:ext>
              </a:extLst>
            </p:cNvPr>
            <p:cNvSpPr txBox="1">
              <a:spLocks noChangeArrowheads="1"/>
            </p:cNvSpPr>
            <p:nvPr/>
          </p:nvSpPr>
          <p:spPr bwMode="auto">
            <a:xfrm>
              <a:off x="1859" y="2709"/>
              <a:ext cx="104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t>intermediate air-traffic</a:t>
              </a:r>
            </a:p>
            <a:p>
              <a:pPr algn="ctr" eaLnBrk="1" hangingPunct="1"/>
              <a:r>
                <a:rPr lang="en-US" altLang="zh-CN" sz="1200"/>
                <a:t>control centers</a:t>
              </a:r>
            </a:p>
          </p:txBody>
        </p:sp>
        <p:pic>
          <p:nvPicPr>
            <p:cNvPr id="14" name="Picture 11" descr="yylgaifm[1]">
              <a:extLst>
                <a:ext uri="{FF2B5EF4-FFF2-40B4-BE49-F238E27FC236}">
                  <a16:creationId xmlns:a16="http://schemas.microsoft.com/office/drawing/2014/main" id="{9D20BFFE-CAC5-4C90-A227-E6CAE55DAB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830" y="1315"/>
              <a:ext cx="963"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Line 12">
              <a:extLst>
                <a:ext uri="{FF2B5EF4-FFF2-40B4-BE49-F238E27FC236}">
                  <a16:creationId xmlns:a16="http://schemas.microsoft.com/office/drawing/2014/main" id="{3BEAA9AE-CE39-44E6-A848-39F5E86B9F33}"/>
                </a:ext>
              </a:extLst>
            </p:cNvPr>
            <p:cNvSpPr>
              <a:spLocks noChangeShapeType="1"/>
            </p:cNvSpPr>
            <p:nvPr/>
          </p:nvSpPr>
          <p:spPr bwMode="auto">
            <a:xfrm>
              <a:off x="2133" y="1214"/>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3">
              <a:extLst>
                <a:ext uri="{FF2B5EF4-FFF2-40B4-BE49-F238E27FC236}">
                  <a16:creationId xmlns:a16="http://schemas.microsoft.com/office/drawing/2014/main" id="{DE1F84A3-D707-4A0D-8326-2D9FDBF2795B}"/>
                </a:ext>
              </a:extLst>
            </p:cNvPr>
            <p:cNvSpPr>
              <a:spLocks noChangeShapeType="1"/>
            </p:cNvSpPr>
            <p:nvPr/>
          </p:nvSpPr>
          <p:spPr bwMode="auto">
            <a:xfrm>
              <a:off x="2229" y="1310"/>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4">
              <a:extLst>
                <a:ext uri="{FF2B5EF4-FFF2-40B4-BE49-F238E27FC236}">
                  <a16:creationId xmlns:a16="http://schemas.microsoft.com/office/drawing/2014/main" id="{28852392-C716-4ECB-8197-9A1BDD0998E0}"/>
                </a:ext>
              </a:extLst>
            </p:cNvPr>
            <p:cNvSpPr>
              <a:spLocks noChangeShapeType="1"/>
            </p:cNvSpPr>
            <p:nvPr/>
          </p:nvSpPr>
          <p:spPr bwMode="auto">
            <a:xfrm>
              <a:off x="2325" y="1406"/>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8" name="Group 15">
              <a:extLst>
                <a:ext uri="{FF2B5EF4-FFF2-40B4-BE49-F238E27FC236}">
                  <a16:creationId xmlns:a16="http://schemas.microsoft.com/office/drawing/2014/main" id="{07F5E96A-F578-447D-BCDD-72DBC9209F9E}"/>
                </a:ext>
              </a:extLst>
            </p:cNvPr>
            <p:cNvGrpSpPr>
              <a:grpSpLocks/>
            </p:cNvGrpSpPr>
            <p:nvPr/>
          </p:nvGrpSpPr>
          <p:grpSpPr bwMode="auto">
            <a:xfrm>
              <a:off x="1436" y="2441"/>
              <a:ext cx="1071" cy="186"/>
              <a:chOff x="1813" y="2187"/>
              <a:chExt cx="1071" cy="186"/>
            </a:xfrm>
          </p:grpSpPr>
          <p:sp>
            <p:nvSpPr>
              <p:cNvPr id="38" name="Rectangle 16">
                <a:extLst>
                  <a:ext uri="{FF2B5EF4-FFF2-40B4-BE49-F238E27FC236}">
                    <a16:creationId xmlns:a16="http://schemas.microsoft.com/office/drawing/2014/main" id="{3C290576-D015-457A-ABEF-5B71538EC273}"/>
                  </a:ext>
                </a:extLst>
              </p:cNvPr>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9" name="Text Box 17">
                <a:extLst>
                  <a:ext uri="{FF2B5EF4-FFF2-40B4-BE49-F238E27FC236}">
                    <a16:creationId xmlns:a16="http://schemas.microsoft.com/office/drawing/2014/main" id="{1B1DBD04-258E-46ED-834D-92925CC6427B}"/>
                  </a:ext>
                </a:extLst>
              </p:cNvPr>
              <p:cNvSpPr txBox="1">
                <a:spLocks noChangeArrowheads="1"/>
              </p:cNvSpPr>
              <p:nvPr/>
            </p:nvSpPr>
            <p:spPr bwMode="auto">
              <a:xfrm>
                <a:off x="1813" y="2200"/>
                <a:ext cx="1071"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400"/>
                  <a:t>airplane routing</a:t>
                </a:r>
              </a:p>
            </p:txBody>
          </p:sp>
        </p:grpSp>
        <p:grpSp>
          <p:nvGrpSpPr>
            <p:cNvPr id="19" name="Group 18">
              <a:extLst>
                <a:ext uri="{FF2B5EF4-FFF2-40B4-BE49-F238E27FC236}">
                  <a16:creationId xmlns:a16="http://schemas.microsoft.com/office/drawing/2014/main" id="{0994A7C6-D6FB-4850-B4DE-DE4D0BB49AFD}"/>
                </a:ext>
              </a:extLst>
            </p:cNvPr>
            <p:cNvGrpSpPr>
              <a:grpSpLocks/>
            </p:cNvGrpSpPr>
            <p:nvPr/>
          </p:nvGrpSpPr>
          <p:grpSpPr bwMode="auto">
            <a:xfrm>
              <a:off x="2417" y="2441"/>
              <a:ext cx="1071" cy="186"/>
              <a:chOff x="1813" y="2187"/>
              <a:chExt cx="1071" cy="186"/>
            </a:xfrm>
          </p:grpSpPr>
          <p:sp>
            <p:nvSpPr>
              <p:cNvPr id="36" name="Rectangle 19">
                <a:extLst>
                  <a:ext uri="{FF2B5EF4-FFF2-40B4-BE49-F238E27FC236}">
                    <a16:creationId xmlns:a16="http://schemas.microsoft.com/office/drawing/2014/main" id="{79965090-03BD-4861-B2C7-897C54CCF5BA}"/>
                  </a:ext>
                </a:extLst>
              </p:cNvPr>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7" name="Text Box 20">
                <a:extLst>
                  <a:ext uri="{FF2B5EF4-FFF2-40B4-BE49-F238E27FC236}">
                    <a16:creationId xmlns:a16="http://schemas.microsoft.com/office/drawing/2014/main" id="{C41C6C57-D06B-447B-96D3-B1BC8880BE56}"/>
                  </a:ext>
                </a:extLst>
              </p:cNvPr>
              <p:cNvSpPr txBox="1">
                <a:spLocks noChangeArrowheads="1"/>
              </p:cNvSpPr>
              <p:nvPr/>
            </p:nvSpPr>
            <p:spPr bwMode="auto">
              <a:xfrm>
                <a:off x="1813" y="2200"/>
                <a:ext cx="1071"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400"/>
                  <a:t>airplane routing</a:t>
                </a:r>
              </a:p>
            </p:txBody>
          </p:sp>
        </p:grpSp>
        <p:sp>
          <p:nvSpPr>
            <p:cNvPr id="20" name="Rectangle 21">
              <a:extLst>
                <a:ext uri="{FF2B5EF4-FFF2-40B4-BE49-F238E27FC236}">
                  <a16:creationId xmlns:a16="http://schemas.microsoft.com/office/drawing/2014/main" id="{926F1831-27B8-4A2F-953A-78667FFC2C87}"/>
                </a:ext>
              </a:extLst>
            </p:cNvPr>
            <p:cNvSpPr>
              <a:spLocks noChangeArrowheads="1"/>
            </p:cNvSpPr>
            <p:nvPr/>
          </p:nvSpPr>
          <p:spPr bwMode="auto">
            <a:xfrm>
              <a:off x="3446" y="1551"/>
              <a:ext cx="1028" cy="108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21" name="Text Box 22">
              <a:extLst>
                <a:ext uri="{FF2B5EF4-FFF2-40B4-BE49-F238E27FC236}">
                  <a16:creationId xmlns:a16="http://schemas.microsoft.com/office/drawing/2014/main" id="{8D03E2F0-93A5-47D5-ADE1-2A1AE30973D8}"/>
                </a:ext>
              </a:extLst>
            </p:cNvPr>
            <p:cNvSpPr txBox="1">
              <a:spLocks noChangeArrowheads="1"/>
            </p:cNvSpPr>
            <p:nvPr/>
          </p:nvSpPr>
          <p:spPr bwMode="auto">
            <a:xfrm>
              <a:off x="3412" y="1598"/>
              <a:ext cx="1071" cy="1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t>ticket (complain)</a:t>
              </a:r>
            </a:p>
            <a:p>
              <a:pPr algn="ctr">
                <a:lnSpc>
                  <a:spcPct val="80000"/>
                </a:lnSpc>
              </a:pPr>
              <a:endParaRPr lang="en-US" altLang="zh-CN" sz="1400"/>
            </a:p>
            <a:p>
              <a:pPr algn="ctr">
                <a:lnSpc>
                  <a:spcPct val="80000"/>
                </a:lnSpc>
              </a:pPr>
              <a:r>
                <a:rPr lang="en-US" altLang="zh-CN" sz="1400"/>
                <a:t>baggage (claim</a:t>
              </a:r>
            </a:p>
            <a:p>
              <a:pPr algn="ctr">
                <a:lnSpc>
                  <a:spcPct val="80000"/>
                </a:lnSpc>
              </a:pPr>
              <a:endParaRPr lang="en-US" altLang="zh-CN" sz="1400"/>
            </a:p>
            <a:p>
              <a:pPr algn="ctr">
                <a:lnSpc>
                  <a:spcPct val="80000"/>
                </a:lnSpc>
              </a:pPr>
              <a:r>
                <a:rPr lang="en-US" altLang="zh-CN" sz="1400"/>
                <a:t>gates (unload)</a:t>
              </a:r>
            </a:p>
            <a:p>
              <a:pPr algn="ctr">
                <a:lnSpc>
                  <a:spcPct val="80000"/>
                </a:lnSpc>
              </a:pPr>
              <a:endParaRPr lang="en-US" altLang="zh-CN" sz="1400"/>
            </a:p>
            <a:p>
              <a:pPr algn="ctr">
                <a:lnSpc>
                  <a:spcPct val="80000"/>
                </a:lnSpc>
              </a:pPr>
              <a:r>
                <a:rPr lang="en-US" altLang="zh-CN" sz="1400"/>
                <a:t>runway (land)</a:t>
              </a:r>
            </a:p>
            <a:p>
              <a:pPr algn="ctr">
                <a:lnSpc>
                  <a:spcPct val="80000"/>
                </a:lnSpc>
              </a:pPr>
              <a:endParaRPr lang="en-US" altLang="zh-CN" sz="1400"/>
            </a:p>
            <a:p>
              <a:pPr algn="ctr">
                <a:lnSpc>
                  <a:spcPct val="80000"/>
                </a:lnSpc>
              </a:pPr>
              <a:r>
                <a:rPr lang="en-US" altLang="zh-CN" sz="1400"/>
                <a:t>airplane routing</a:t>
              </a:r>
            </a:p>
          </p:txBody>
        </p:sp>
        <p:sp>
          <p:nvSpPr>
            <p:cNvPr id="22" name="Line 23">
              <a:extLst>
                <a:ext uri="{FF2B5EF4-FFF2-40B4-BE49-F238E27FC236}">
                  <a16:creationId xmlns:a16="http://schemas.microsoft.com/office/drawing/2014/main" id="{17DF5113-704F-44E6-858A-581D6E4D927A}"/>
                </a:ext>
              </a:extLst>
            </p:cNvPr>
            <p:cNvSpPr>
              <a:spLocks noChangeShapeType="1"/>
            </p:cNvSpPr>
            <p:nvPr/>
          </p:nvSpPr>
          <p:spPr bwMode="auto">
            <a:xfrm>
              <a:off x="3453" y="1777"/>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24">
              <a:extLst>
                <a:ext uri="{FF2B5EF4-FFF2-40B4-BE49-F238E27FC236}">
                  <a16:creationId xmlns:a16="http://schemas.microsoft.com/office/drawing/2014/main" id="{3389C4E3-C772-43A8-99E4-80FB249388C5}"/>
                </a:ext>
              </a:extLst>
            </p:cNvPr>
            <p:cNvSpPr>
              <a:spLocks noChangeShapeType="1"/>
            </p:cNvSpPr>
            <p:nvPr/>
          </p:nvSpPr>
          <p:spPr bwMode="auto">
            <a:xfrm>
              <a:off x="3457" y="1996"/>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25">
              <a:extLst>
                <a:ext uri="{FF2B5EF4-FFF2-40B4-BE49-F238E27FC236}">
                  <a16:creationId xmlns:a16="http://schemas.microsoft.com/office/drawing/2014/main" id="{CCEF21F3-ED39-4013-A73E-43C2D367A240}"/>
                </a:ext>
              </a:extLst>
            </p:cNvPr>
            <p:cNvSpPr>
              <a:spLocks noChangeShapeType="1"/>
            </p:cNvSpPr>
            <p:nvPr/>
          </p:nvSpPr>
          <p:spPr bwMode="auto">
            <a:xfrm>
              <a:off x="3453" y="2214"/>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26">
              <a:extLst>
                <a:ext uri="{FF2B5EF4-FFF2-40B4-BE49-F238E27FC236}">
                  <a16:creationId xmlns:a16="http://schemas.microsoft.com/office/drawing/2014/main" id="{4C5B5C3E-DA46-49EB-9E65-C2539623645C}"/>
                </a:ext>
              </a:extLst>
            </p:cNvPr>
            <p:cNvSpPr>
              <a:spLocks noChangeShapeType="1"/>
            </p:cNvSpPr>
            <p:nvPr/>
          </p:nvSpPr>
          <p:spPr bwMode="auto">
            <a:xfrm>
              <a:off x="3461" y="2433"/>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Rectangle 27">
              <a:extLst>
                <a:ext uri="{FF2B5EF4-FFF2-40B4-BE49-F238E27FC236}">
                  <a16:creationId xmlns:a16="http://schemas.microsoft.com/office/drawing/2014/main" id="{8B41822E-EAB2-4E17-960D-E2A00ED6D63F}"/>
                </a:ext>
              </a:extLst>
            </p:cNvPr>
            <p:cNvSpPr>
              <a:spLocks noChangeArrowheads="1"/>
            </p:cNvSpPr>
            <p:nvPr/>
          </p:nvSpPr>
          <p:spPr bwMode="auto">
            <a:xfrm>
              <a:off x="268" y="2476"/>
              <a:ext cx="5293" cy="116"/>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27" name="Rectangle 28">
              <a:extLst>
                <a:ext uri="{FF2B5EF4-FFF2-40B4-BE49-F238E27FC236}">
                  <a16:creationId xmlns:a16="http://schemas.microsoft.com/office/drawing/2014/main" id="{0C0B9FA5-99CC-49E1-ACA5-48198A82C3C1}"/>
                </a:ext>
              </a:extLst>
            </p:cNvPr>
            <p:cNvSpPr>
              <a:spLocks noChangeArrowheads="1"/>
            </p:cNvSpPr>
            <p:nvPr/>
          </p:nvSpPr>
          <p:spPr bwMode="auto">
            <a:xfrm>
              <a:off x="268" y="2256"/>
              <a:ext cx="5293"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28" name="Rectangle 29">
              <a:extLst>
                <a:ext uri="{FF2B5EF4-FFF2-40B4-BE49-F238E27FC236}">
                  <a16:creationId xmlns:a16="http://schemas.microsoft.com/office/drawing/2014/main" id="{8F9539A3-3A30-4A09-BF53-B9BA2570866A}"/>
                </a:ext>
              </a:extLst>
            </p:cNvPr>
            <p:cNvSpPr>
              <a:spLocks noChangeArrowheads="1"/>
            </p:cNvSpPr>
            <p:nvPr/>
          </p:nvSpPr>
          <p:spPr bwMode="auto">
            <a:xfrm>
              <a:off x="268" y="2050"/>
              <a:ext cx="5293" cy="116"/>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29" name="Rectangle 30">
              <a:extLst>
                <a:ext uri="{FF2B5EF4-FFF2-40B4-BE49-F238E27FC236}">
                  <a16:creationId xmlns:a16="http://schemas.microsoft.com/office/drawing/2014/main" id="{4EB9AAFD-F33E-4790-9C26-8C751FE53FA0}"/>
                </a:ext>
              </a:extLst>
            </p:cNvPr>
            <p:cNvSpPr>
              <a:spLocks noChangeArrowheads="1"/>
            </p:cNvSpPr>
            <p:nvPr/>
          </p:nvSpPr>
          <p:spPr bwMode="auto">
            <a:xfrm>
              <a:off x="268" y="1830"/>
              <a:ext cx="5286"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0" name="Rectangle 31">
              <a:extLst>
                <a:ext uri="{FF2B5EF4-FFF2-40B4-BE49-F238E27FC236}">
                  <a16:creationId xmlns:a16="http://schemas.microsoft.com/office/drawing/2014/main" id="{8668CEA4-067C-44C5-9AE4-907A5BAFE552}"/>
                </a:ext>
              </a:extLst>
            </p:cNvPr>
            <p:cNvSpPr>
              <a:spLocks noChangeArrowheads="1"/>
            </p:cNvSpPr>
            <p:nvPr/>
          </p:nvSpPr>
          <p:spPr bwMode="auto">
            <a:xfrm>
              <a:off x="268" y="1617"/>
              <a:ext cx="5287"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1" name="Text Box 32">
              <a:extLst>
                <a:ext uri="{FF2B5EF4-FFF2-40B4-BE49-F238E27FC236}">
                  <a16:creationId xmlns:a16="http://schemas.microsoft.com/office/drawing/2014/main" id="{C2D0AF87-6343-401C-86BA-44F2BBB5756E}"/>
                </a:ext>
              </a:extLst>
            </p:cNvPr>
            <p:cNvSpPr txBox="1">
              <a:spLocks noChangeArrowheads="1"/>
            </p:cNvSpPr>
            <p:nvPr/>
          </p:nvSpPr>
          <p:spPr bwMode="auto">
            <a:xfrm>
              <a:off x="4776" y="1588"/>
              <a:ext cx="34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t>ticket</a:t>
              </a:r>
            </a:p>
          </p:txBody>
        </p:sp>
        <p:sp>
          <p:nvSpPr>
            <p:cNvPr id="32" name="Text Box 33">
              <a:extLst>
                <a:ext uri="{FF2B5EF4-FFF2-40B4-BE49-F238E27FC236}">
                  <a16:creationId xmlns:a16="http://schemas.microsoft.com/office/drawing/2014/main" id="{5E442A42-FD1E-4B49-9B0E-8C545643B08C}"/>
                </a:ext>
              </a:extLst>
            </p:cNvPr>
            <p:cNvSpPr txBox="1">
              <a:spLocks noChangeArrowheads="1"/>
            </p:cNvSpPr>
            <p:nvPr/>
          </p:nvSpPr>
          <p:spPr bwMode="auto">
            <a:xfrm>
              <a:off x="4774" y="1801"/>
              <a:ext cx="48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t>baggage</a:t>
              </a:r>
            </a:p>
          </p:txBody>
        </p:sp>
        <p:sp>
          <p:nvSpPr>
            <p:cNvPr id="33" name="Text Box 34">
              <a:extLst>
                <a:ext uri="{FF2B5EF4-FFF2-40B4-BE49-F238E27FC236}">
                  <a16:creationId xmlns:a16="http://schemas.microsoft.com/office/drawing/2014/main" id="{C99534F0-3E42-4C50-A7FF-F4489F99F853}"/>
                </a:ext>
              </a:extLst>
            </p:cNvPr>
            <p:cNvSpPr txBox="1">
              <a:spLocks noChangeArrowheads="1"/>
            </p:cNvSpPr>
            <p:nvPr/>
          </p:nvSpPr>
          <p:spPr bwMode="auto">
            <a:xfrm>
              <a:off x="4772" y="2013"/>
              <a:ext cx="30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t>gate</a:t>
              </a:r>
            </a:p>
          </p:txBody>
        </p:sp>
        <p:sp>
          <p:nvSpPr>
            <p:cNvPr id="34" name="Text Box 35">
              <a:extLst>
                <a:ext uri="{FF2B5EF4-FFF2-40B4-BE49-F238E27FC236}">
                  <a16:creationId xmlns:a16="http://schemas.microsoft.com/office/drawing/2014/main" id="{C77F600C-1F22-4415-8124-003FDDF049F6}"/>
                </a:ext>
              </a:extLst>
            </p:cNvPr>
            <p:cNvSpPr txBox="1">
              <a:spLocks noChangeArrowheads="1"/>
            </p:cNvSpPr>
            <p:nvPr/>
          </p:nvSpPr>
          <p:spPr bwMode="auto">
            <a:xfrm>
              <a:off x="4767" y="2225"/>
              <a:ext cx="73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t>takeoff/landing</a:t>
              </a:r>
            </a:p>
          </p:txBody>
        </p:sp>
        <p:sp>
          <p:nvSpPr>
            <p:cNvPr id="35" name="Text Box 36">
              <a:extLst>
                <a:ext uri="{FF2B5EF4-FFF2-40B4-BE49-F238E27FC236}">
                  <a16:creationId xmlns:a16="http://schemas.microsoft.com/office/drawing/2014/main" id="{3CCC2F54-B3A0-4B53-89EC-9C215D02B69E}"/>
                </a:ext>
              </a:extLst>
            </p:cNvPr>
            <p:cNvSpPr txBox="1">
              <a:spLocks noChangeArrowheads="1"/>
            </p:cNvSpPr>
            <p:nvPr/>
          </p:nvSpPr>
          <p:spPr bwMode="auto">
            <a:xfrm>
              <a:off x="4769" y="2444"/>
              <a:ext cx="77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t>airplane routing</a:t>
              </a:r>
            </a:p>
          </p:txBody>
        </p:sp>
      </p:grpSp>
    </p:spTree>
    <p:extLst>
      <p:ext uri="{BB962C8B-B14F-4D97-AF65-F5344CB8AC3E}">
        <p14:creationId xmlns:p14="http://schemas.microsoft.com/office/powerpoint/2010/main" val="1032849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C25DE4-D48B-48E9-B3FC-F7E28522CBF6}"/>
              </a:ext>
            </a:extLst>
          </p:cNvPr>
          <p:cNvSpPr>
            <a:spLocks noGrp="1"/>
          </p:cNvSpPr>
          <p:nvPr>
            <p:ph type="title"/>
          </p:nvPr>
        </p:nvSpPr>
        <p:spPr/>
        <p:txBody>
          <a:bodyPr/>
          <a:lstStyle/>
          <a:p>
            <a:r>
              <a:rPr lang="zh-CN" altLang="en-US" dirty="0"/>
              <a:t>为什么要分层？</a:t>
            </a:r>
          </a:p>
        </p:txBody>
      </p:sp>
      <p:sp>
        <p:nvSpPr>
          <p:cNvPr id="3" name="内容占位符 2">
            <a:extLst>
              <a:ext uri="{FF2B5EF4-FFF2-40B4-BE49-F238E27FC236}">
                <a16:creationId xmlns:a16="http://schemas.microsoft.com/office/drawing/2014/main" id="{25587B5C-9D86-43A9-BC3E-4CACB15EE7E2}"/>
              </a:ext>
            </a:extLst>
          </p:cNvPr>
          <p:cNvSpPr>
            <a:spLocks noGrp="1"/>
          </p:cNvSpPr>
          <p:nvPr>
            <p:ph idx="1"/>
          </p:nvPr>
        </p:nvSpPr>
        <p:spPr/>
        <p:txBody>
          <a:bodyPr/>
          <a:lstStyle/>
          <a:p>
            <a:r>
              <a:rPr lang="zh-CN" altLang="en-US" dirty="0"/>
              <a:t>对于复杂系统</a:t>
            </a:r>
            <a:endParaRPr lang="en-US" altLang="zh-CN" dirty="0"/>
          </a:p>
          <a:p>
            <a:pPr lvl="1"/>
            <a:r>
              <a:rPr lang="zh-CN" altLang="en-US" dirty="0"/>
              <a:t>分层模型容易理解，容易厘清复杂系统中不同部分的关系</a:t>
            </a:r>
            <a:endParaRPr lang="en-US" altLang="zh-CN" dirty="0"/>
          </a:p>
          <a:p>
            <a:pPr lvl="1"/>
            <a:r>
              <a:rPr lang="zh-CN" altLang="en-US" dirty="0"/>
              <a:t>分层模型也有利于维护和系统更新</a:t>
            </a:r>
            <a:endParaRPr lang="en-US" altLang="zh-CN" dirty="0"/>
          </a:p>
          <a:p>
            <a:pPr lvl="2"/>
            <a:r>
              <a:rPr lang="zh-CN" altLang="en-US" dirty="0"/>
              <a:t>改变某一层服务的内容和实现方式，对于其他层毫无影响</a:t>
            </a:r>
            <a:endParaRPr lang="en-US" altLang="zh-CN" dirty="0"/>
          </a:p>
          <a:p>
            <a:pPr lvl="2"/>
            <a:r>
              <a:rPr lang="zh-CN" altLang="en-US" dirty="0"/>
              <a:t>仍以飞机飞行为例，改变安检口的登机规则对系统其他部分毫无影响</a:t>
            </a:r>
            <a:endParaRPr lang="en-US" altLang="zh-CN" dirty="0"/>
          </a:p>
          <a:p>
            <a:pPr lvl="1"/>
            <a:r>
              <a:rPr lang="zh-CN" altLang="en-US" dirty="0"/>
              <a:t>优点：各层独立；灵活性好；结构可分割；易于实现和维护；能促进标准化；</a:t>
            </a:r>
            <a:endParaRPr lang="en-US" altLang="zh-CN" dirty="0"/>
          </a:p>
          <a:p>
            <a:pPr lvl="1"/>
            <a:r>
              <a:rPr lang="zh-CN" altLang="en-US" dirty="0"/>
              <a:t>缺点：降低了效率；产生额外、重复的开销。</a:t>
            </a:r>
            <a:endParaRPr lang="en-US" altLang="zh-CN" dirty="0"/>
          </a:p>
          <a:p>
            <a:pPr lvl="1"/>
            <a:r>
              <a:rPr lang="zh-CN" altLang="en-US" dirty="0"/>
              <a:t>类似的，对于互联网，我们也采用分层模型。</a:t>
            </a:r>
          </a:p>
        </p:txBody>
      </p:sp>
    </p:spTree>
    <p:extLst>
      <p:ext uri="{BB962C8B-B14F-4D97-AF65-F5344CB8AC3E}">
        <p14:creationId xmlns:p14="http://schemas.microsoft.com/office/powerpoint/2010/main" val="1254665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E35219-11E2-4EF4-AFD8-E5A823965FDE}"/>
              </a:ext>
            </a:extLst>
          </p:cNvPr>
          <p:cNvSpPr>
            <a:spLocks noGrp="1"/>
          </p:cNvSpPr>
          <p:nvPr>
            <p:ph type="title"/>
          </p:nvPr>
        </p:nvSpPr>
        <p:spPr/>
        <p:txBody>
          <a:bodyPr/>
          <a:lstStyle/>
          <a:p>
            <a:r>
              <a:rPr lang="zh-CN" altLang="en-US" dirty="0"/>
              <a:t>互联网分层模型</a:t>
            </a:r>
          </a:p>
        </p:txBody>
      </p:sp>
      <p:sp>
        <p:nvSpPr>
          <p:cNvPr id="3" name="内容占位符 2">
            <a:extLst>
              <a:ext uri="{FF2B5EF4-FFF2-40B4-BE49-F238E27FC236}">
                <a16:creationId xmlns:a16="http://schemas.microsoft.com/office/drawing/2014/main" id="{129C0F5D-9903-4012-82E2-8AA3627457AA}"/>
              </a:ext>
            </a:extLst>
          </p:cNvPr>
          <p:cNvSpPr>
            <a:spLocks noGrp="1"/>
          </p:cNvSpPr>
          <p:nvPr>
            <p:ph idx="1"/>
          </p:nvPr>
        </p:nvSpPr>
        <p:spPr/>
        <p:txBody>
          <a:bodyPr>
            <a:noAutofit/>
          </a:bodyPr>
          <a:lstStyle/>
          <a:p>
            <a:r>
              <a:rPr lang="zh-CN" altLang="en-US" b="1" dirty="0">
                <a:solidFill>
                  <a:srgbClr val="FF0000"/>
                </a:solidFill>
              </a:rPr>
              <a:t>应用层</a:t>
            </a:r>
            <a:r>
              <a:rPr lang="zh-CN" altLang="en-US" dirty="0"/>
              <a:t>：支撑网络应用</a:t>
            </a:r>
            <a:endParaRPr lang="en-US" altLang="zh-CN" dirty="0"/>
          </a:p>
          <a:p>
            <a:pPr lvl="1"/>
            <a:r>
              <a:rPr lang="en-US" altLang="zh-CN" dirty="0"/>
              <a:t>FTP</a:t>
            </a:r>
            <a:r>
              <a:rPr lang="zh-CN" altLang="en-US" dirty="0"/>
              <a:t>，</a:t>
            </a:r>
            <a:r>
              <a:rPr lang="en-US" altLang="zh-CN" dirty="0"/>
              <a:t>SMTP</a:t>
            </a:r>
            <a:r>
              <a:rPr lang="zh-CN" altLang="en-US" dirty="0"/>
              <a:t>，</a:t>
            </a:r>
            <a:r>
              <a:rPr lang="en-US" altLang="zh-CN" dirty="0"/>
              <a:t>HTTP……</a:t>
            </a:r>
          </a:p>
          <a:p>
            <a:r>
              <a:rPr lang="zh-CN" altLang="en-US" b="1" dirty="0">
                <a:solidFill>
                  <a:srgbClr val="FF0000"/>
                </a:solidFill>
              </a:rPr>
              <a:t>传输层</a:t>
            </a:r>
            <a:r>
              <a:rPr lang="zh-CN" altLang="en-US" dirty="0"/>
              <a:t>：进程间数据传输</a:t>
            </a:r>
            <a:endParaRPr lang="en-US" altLang="zh-CN" dirty="0"/>
          </a:p>
          <a:p>
            <a:pPr lvl="1"/>
            <a:r>
              <a:rPr lang="en-US" altLang="zh-CN" dirty="0"/>
              <a:t>TCP</a:t>
            </a:r>
            <a:r>
              <a:rPr lang="zh-CN" altLang="en-US" dirty="0"/>
              <a:t>，</a:t>
            </a:r>
            <a:r>
              <a:rPr lang="en-US" altLang="zh-CN" dirty="0"/>
              <a:t>UDP……</a:t>
            </a:r>
          </a:p>
          <a:p>
            <a:r>
              <a:rPr lang="zh-CN" altLang="en-US" b="1" dirty="0">
                <a:solidFill>
                  <a:srgbClr val="FF0000"/>
                </a:solidFill>
              </a:rPr>
              <a:t>网络层</a:t>
            </a:r>
            <a:r>
              <a:rPr lang="zh-CN" altLang="en-US" dirty="0"/>
              <a:t>：从起点到终点的数据报文路由</a:t>
            </a:r>
            <a:endParaRPr lang="en-US" altLang="zh-CN" dirty="0"/>
          </a:p>
          <a:p>
            <a:pPr lvl="1"/>
            <a:r>
              <a:rPr lang="en-US" altLang="zh-CN" dirty="0"/>
              <a:t>IP</a:t>
            </a:r>
            <a:r>
              <a:rPr lang="zh-CN" altLang="en-US" dirty="0"/>
              <a:t>，各类路由协议</a:t>
            </a:r>
            <a:endParaRPr lang="en-US" altLang="zh-CN" dirty="0"/>
          </a:p>
          <a:p>
            <a:r>
              <a:rPr lang="zh-CN" altLang="en-US" b="1" dirty="0">
                <a:solidFill>
                  <a:srgbClr val="FF0000"/>
                </a:solidFill>
              </a:rPr>
              <a:t>链路层</a:t>
            </a:r>
            <a:r>
              <a:rPr lang="zh-CN" altLang="en-US" dirty="0"/>
              <a:t>：相邻的网络元素间的数据传输</a:t>
            </a:r>
            <a:endParaRPr lang="en-US" altLang="zh-CN" dirty="0"/>
          </a:p>
          <a:p>
            <a:pPr lvl="1"/>
            <a:r>
              <a:rPr lang="en-US" altLang="zh-CN" dirty="0"/>
              <a:t>Ethernet, 802.11 (</a:t>
            </a:r>
            <a:r>
              <a:rPr lang="en-US" altLang="zh-CN" dirty="0" err="1"/>
              <a:t>WiFi</a:t>
            </a:r>
            <a:r>
              <a:rPr lang="en-US" altLang="zh-CN" dirty="0"/>
              <a:t>), PPP……</a:t>
            </a:r>
          </a:p>
          <a:p>
            <a:r>
              <a:rPr lang="zh-CN" altLang="en-US" b="1" dirty="0">
                <a:solidFill>
                  <a:srgbClr val="FF0000"/>
                </a:solidFill>
              </a:rPr>
              <a:t>物理层</a:t>
            </a:r>
            <a:r>
              <a:rPr lang="zh-CN" altLang="en-US" dirty="0"/>
              <a:t>：传输比特</a:t>
            </a:r>
          </a:p>
        </p:txBody>
      </p:sp>
      <p:sp>
        <p:nvSpPr>
          <p:cNvPr id="4" name="Rectangle 2">
            <a:extLst>
              <a:ext uri="{FF2B5EF4-FFF2-40B4-BE49-F238E27FC236}">
                <a16:creationId xmlns:a16="http://schemas.microsoft.com/office/drawing/2014/main" id="{2ABB9CB3-8346-4DDE-AD08-06D57D4E8428}"/>
              </a:ext>
            </a:extLst>
          </p:cNvPr>
          <p:cNvSpPr>
            <a:spLocks noChangeArrowheads="1"/>
          </p:cNvSpPr>
          <p:nvPr/>
        </p:nvSpPr>
        <p:spPr bwMode="auto">
          <a:xfrm>
            <a:off x="9692336" y="2092960"/>
            <a:ext cx="1892300" cy="3530600"/>
          </a:xfrm>
          <a:prstGeom prst="rect">
            <a:avLst/>
          </a:prstGeom>
          <a:solidFill>
            <a:srgbClr val="000099"/>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 name="Rectangle 6">
            <a:extLst>
              <a:ext uri="{FF2B5EF4-FFF2-40B4-BE49-F238E27FC236}">
                <a16:creationId xmlns:a16="http://schemas.microsoft.com/office/drawing/2014/main" id="{CF12BCAA-4E27-40DE-975B-E7858560C290}"/>
              </a:ext>
            </a:extLst>
          </p:cNvPr>
          <p:cNvSpPr>
            <a:spLocks noChangeArrowheads="1"/>
          </p:cNvSpPr>
          <p:nvPr/>
        </p:nvSpPr>
        <p:spPr bwMode="auto">
          <a:xfrm>
            <a:off x="9574861" y="2189798"/>
            <a:ext cx="1892300" cy="3530600"/>
          </a:xfrm>
          <a:prstGeom prst="rect">
            <a:avLst/>
          </a:prstGeom>
          <a:solidFill>
            <a:schemeClr val="bg1"/>
          </a:solidFill>
          <a:ln w="381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6" name="Text Box 7">
            <a:extLst>
              <a:ext uri="{FF2B5EF4-FFF2-40B4-BE49-F238E27FC236}">
                <a16:creationId xmlns:a16="http://schemas.microsoft.com/office/drawing/2014/main" id="{0391C115-A0E0-46F8-B57E-F4747E40B978}"/>
              </a:ext>
            </a:extLst>
          </p:cNvPr>
          <p:cNvSpPr txBox="1">
            <a:spLocks noChangeArrowheads="1"/>
          </p:cNvSpPr>
          <p:nvPr/>
        </p:nvSpPr>
        <p:spPr bwMode="auto">
          <a:xfrm>
            <a:off x="9679636" y="2286635"/>
            <a:ext cx="1644650"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t>application</a:t>
            </a:r>
          </a:p>
          <a:p>
            <a:pPr algn="ctr"/>
            <a:endParaRPr lang="en-US" altLang="zh-CN"/>
          </a:p>
          <a:p>
            <a:pPr algn="ctr"/>
            <a:r>
              <a:rPr lang="en-US" altLang="zh-CN"/>
              <a:t>transport</a:t>
            </a:r>
          </a:p>
          <a:p>
            <a:pPr algn="ctr"/>
            <a:endParaRPr lang="en-US" altLang="zh-CN"/>
          </a:p>
          <a:p>
            <a:pPr algn="ctr"/>
            <a:r>
              <a:rPr lang="en-US" altLang="zh-CN"/>
              <a:t>network</a:t>
            </a:r>
          </a:p>
          <a:p>
            <a:pPr algn="ctr"/>
            <a:endParaRPr lang="en-US" altLang="zh-CN"/>
          </a:p>
          <a:p>
            <a:pPr algn="ctr"/>
            <a:r>
              <a:rPr lang="en-US" altLang="zh-CN"/>
              <a:t>link</a:t>
            </a:r>
          </a:p>
          <a:p>
            <a:pPr algn="ctr"/>
            <a:endParaRPr lang="en-US" altLang="zh-CN"/>
          </a:p>
          <a:p>
            <a:pPr algn="ctr"/>
            <a:r>
              <a:rPr lang="en-US" altLang="zh-CN"/>
              <a:t>physical</a:t>
            </a:r>
          </a:p>
        </p:txBody>
      </p:sp>
      <p:sp>
        <p:nvSpPr>
          <p:cNvPr id="7" name="Line 8">
            <a:extLst>
              <a:ext uri="{FF2B5EF4-FFF2-40B4-BE49-F238E27FC236}">
                <a16:creationId xmlns:a16="http://schemas.microsoft.com/office/drawing/2014/main" id="{59FEAA98-2C18-4E87-BBC1-ED82B49AD1E6}"/>
              </a:ext>
            </a:extLst>
          </p:cNvPr>
          <p:cNvSpPr>
            <a:spLocks noChangeShapeType="1"/>
          </p:cNvSpPr>
          <p:nvPr/>
        </p:nvSpPr>
        <p:spPr bwMode="auto">
          <a:xfrm>
            <a:off x="9568511" y="288194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9">
            <a:extLst>
              <a:ext uri="{FF2B5EF4-FFF2-40B4-BE49-F238E27FC236}">
                <a16:creationId xmlns:a16="http://schemas.microsoft.com/office/drawing/2014/main" id="{4021628F-4D09-4228-B2BE-161D8728D286}"/>
              </a:ext>
            </a:extLst>
          </p:cNvPr>
          <p:cNvSpPr>
            <a:spLocks noChangeShapeType="1"/>
          </p:cNvSpPr>
          <p:nvPr/>
        </p:nvSpPr>
        <p:spPr bwMode="auto">
          <a:xfrm>
            <a:off x="9568511" y="358679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10">
            <a:extLst>
              <a:ext uri="{FF2B5EF4-FFF2-40B4-BE49-F238E27FC236}">
                <a16:creationId xmlns:a16="http://schemas.microsoft.com/office/drawing/2014/main" id="{4E7A79E5-857A-4D54-9ED6-5C9CD1B2EFCC}"/>
              </a:ext>
            </a:extLst>
          </p:cNvPr>
          <p:cNvSpPr>
            <a:spLocks noChangeShapeType="1"/>
          </p:cNvSpPr>
          <p:nvPr/>
        </p:nvSpPr>
        <p:spPr bwMode="auto">
          <a:xfrm>
            <a:off x="9568511" y="429799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11">
            <a:extLst>
              <a:ext uri="{FF2B5EF4-FFF2-40B4-BE49-F238E27FC236}">
                <a16:creationId xmlns:a16="http://schemas.microsoft.com/office/drawing/2014/main" id="{21AD03C2-34E2-43D0-A09A-A487AE289376}"/>
              </a:ext>
            </a:extLst>
          </p:cNvPr>
          <p:cNvSpPr>
            <a:spLocks noChangeShapeType="1"/>
          </p:cNvSpPr>
          <p:nvPr/>
        </p:nvSpPr>
        <p:spPr bwMode="auto">
          <a:xfrm>
            <a:off x="9568511" y="500919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文本框 10">
            <a:extLst>
              <a:ext uri="{FF2B5EF4-FFF2-40B4-BE49-F238E27FC236}">
                <a16:creationId xmlns:a16="http://schemas.microsoft.com/office/drawing/2014/main" id="{FB8233EB-D7D3-47A6-B77B-2C138B9AFDF9}"/>
              </a:ext>
            </a:extLst>
          </p:cNvPr>
          <p:cNvSpPr txBox="1"/>
          <p:nvPr/>
        </p:nvSpPr>
        <p:spPr>
          <a:xfrm>
            <a:off x="6203811" y="2925911"/>
            <a:ext cx="2943364" cy="138499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zh-CN" altLang="en-US" sz="2800" b="1" dirty="0"/>
              <a:t>本课程的核心，接下来会不断的见到。必考点！！</a:t>
            </a:r>
          </a:p>
        </p:txBody>
      </p:sp>
    </p:spTree>
    <p:extLst>
      <p:ext uri="{BB962C8B-B14F-4D97-AF65-F5344CB8AC3E}">
        <p14:creationId xmlns:p14="http://schemas.microsoft.com/office/powerpoint/2010/main" val="1793005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F8A7F2-F9D6-4A28-90CC-19C349FB938A}"/>
              </a:ext>
            </a:extLst>
          </p:cNvPr>
          <p:cNvSpPr>
            <a:spLocks noGrp="1"/>
          </p:cNvSpPr>
          <p:nvPr>
            <p:ph type="title"/>
          </p:nvPr>
        </p:nvSpPr>
        <p:spPr/>
        <p:txBody>
          <a:bodyPr/>
          <a:lstStyle/>
          <a:p>
            <a:r>
              <a:rPr lang="zh-CN" altLang="en-US" dirty="0"/>
              <a:t>互联网分层模型</a:t>
            </a:r>
          </a:p>
        </p:txBody>
      </p:sp>
      <p:sp>
        <p:nvSpPr>
          <p:cNvPr id="3" name="内容占位符 2">
            <a:extLst>
              <a:ext uri="{FF2B5EF4-FFF2-40B4-BE49-F238E27FC236}">
                <a16:creationId xmlns:a16="http://schemas.microsoft.com/office/drawing/2014/main" id="{26395364-83D2-4B0E-8A8F-AFB43512D665}"/>
              </a:ext>
            </a:extLst>
          </p:cNvPr>
          <p:cNvSpPr>
            <a:spLocks noGrp="1"/>
          </p:cNvSpPr>
          <p:nvPr>
            <p:ph idx="1"/>
          </p:nvPr>
        </p:nvSpPr>
        <p:spPr/>
        <p:txBody>
          <a:bodyPr>
            <a:noAutofit/>
          </a:bodyPr>
          <a:lstStyle/>
          <a:p>
            <a:r>
              <a:rPr lang="zh-CN" altLang="en-US" dirty="0"/>
              <a:t>计算机网络的体系结构 </a:t>
            </a:r>
            <a:r>
              <a:rPr lang="en-US" altLang="zh-CN" dirty="0"/>
              <a:t>(architecture) </a:t>
            </a:r>
            <a:r>
              <a:rPr lang="zh-CN" altLang="en-US" dirty="0"/>
              <a:t>是计算机网络的各层及其协议的集合。 </a:t>
            </a:r>
          </a:p>
          <a:p>
            <a:r>
              <a:rPr lang="zh-CN" altLang="en-US" dirty="0"/>
              <a:t>体系结构就是这个计算机网络及其部件所应完成的功能的精确定义。</a:t>
            </a:r>
          </a:p>
          <a:p>
            <a:r>
              <a:rPr lang="zh-CN" altLang="en-US" dirty="0"/>
              <a:t>实现 </a:t>
            </a:r>
            <a:r>
              <a:rPr lang="en-US" altLang="zh-CN" dirty="0"/>
              <a:t>(implementation) </a:t>
            </a:r>
            <a:r>
              <a:rPr lang="zh-CN" altLang="en-US" dirty="0"/>
              <a:t>是遵循这种体系结构的前提下用何种硬件或软件完成这些功能的问题。</a:t>
            </a:r>
          </a:p>
          <a:p>
            <a:r>
              <a:rPr lang="zh-CN" altLang="en-US" dirty="0"/>
              <a:t>体系结构是抽象的，而实现则是具体的，是真正在运行的计算机硬件和软件。</a:t>
            </a:r>
            <a:endParaRPr lang="en-US" altLang="zh-CN" dirty="0"/>
          </a:p>
          <a:p>
            <a:endParaRPr lang="en-US" altLang="zh-CN" dirty="0"/>
          </a:p>
          <a:p>
            <a:r>
              <a:rPr lang="zh-CN" altLang="en-US" dirty="0"/>
              <a:t>上一页的，我们称之为五层协议结构；</a:t>
            </a:r>
            <a:endParaRPr lang="en-US" altLang="zh-CN" dirty="0"/>
          </a:p>
          <a:p>
            <a:r>
              <a:rPr lang="zh-CN" altLang="en-US" dirty="0"/>
              <a:t>传统上，还有“</a:t>
            </a:r>
            <a:r>
              <a:rPr lang="en-US" altLang="zh-CN" dirty="0"/>
              <a:t>OSI Reference Model</a:t>
            </a:r>
            <a:r>
              <a:rPr lang="zh-CN" altLang="en-US" dirty="0"/>
              <a:t>（七层协议结构）”，实际中并没有大规模应用。</a:t>
            </a:r>
          </a:p>
          <a:p>
            <a:endParaRPr lang="zh-CN" altLang="en-US" dirty="0"/>
          </a:p>
        </p:txBody>
      </p:sp>
    </p:spTree>
    <p:extLst>
      <p:ext uri="{BB962C8B-B14F-4D97-AF65-F5344CB8AC3E}">
        <p14:creationId xmlns:p14="http://schemas.microsoft.com/office/powerpoint/2010/main" val="1670000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DA556F-F58E-43B2-BEE9-B91C6010D1DF}"/>
              </a:ext>
            </a:extLst>
          </p:cNvPr>
          <p:cNvSpPr>
            <a:spLocks noGrp="1"/>
          </p:cNvSpPr>
          <p:nvPr>
            <p:ph type="title"/>
          </p:nvPr>
        </p:nvSpPr>
        <p:spPr/>
        <p:txBody>
          <a:bodyPr/>
          <a:lstStyle/>
          <a:p>
            <a:r>
              <a:rPr lang="zh-CN" altLang="en-US" dirty="0"/>
              <a:t>互联网分层模型</a:t>
            </a:r>
          </a:p>
        </p:txBody>
      </p:sp>
      <p:sp>
        <p:nvSpPr>
          <p:cNvPr id="3" name="内容占位符 2">
            <a:extLst>
              <a:ext uri="{FF2B5EF4-FFF2-40B4-BE49-F238E27FC236}">
                <a16:creationId xmlns:a16="http://schemas.microsoft.com/office/drawing/2014/main" id="{1F4274C1-197A-4BED-8521-82CC222D2ABE}"/>
              </a:ext>
            </a:extLst>
          </p:cNvPr>
          <p:cNvSpPr>
            <a:spLocks noGrp="1"/>
          </p:cNvSpPr>
          <p:nvPr>
            <p:ph idx="1"/>
          </p:nvPr>
        </p:nvSpPr>
        <p:spPr>
          <a:xfrm>
            <a:off x="1295400" y="1981201"/>
            <a:ext cx="7885402" cy="3809999"/>
          </a:xfrm>
        </p:spPr>
        <p:txBody>
          <a:bodyPr/>
          <a:lstStyle/>
          <a:p>
            <a:r>
              <a:rPr lang="en-US" altLang="zh-CN" dirty="0"/>
              <a:t>OSI</a:t>
            </a:r>
            <a:r>
              <a:rPr lang="zh-CN" altLang="en-US" dirty="0"/>
              <a:t>七层模型</a:t>
            </a:r>
            <a:endParaRPr lang="en-US" altLang="zh-CN" dirty="0"/>
          </a:p>
          <a:p>
            <a:r>
              <a:rPr lang="zh-CN" altLang="en-US" dirty="0"/>
              <a:t>多了表示层和会话层</a:t>
            </a:r>
            <a:endParaRPr lang="en-US" altLang="zh-CN" dirty="0"/>
          </a:p>
          <a:p>
            <a:r>
              <a:rPr lang="zh-CN" altLang="en-US" dirty="0"/>
              <a:t>会话层：</a:t>
            </a:r>
            <a:r>
              <a:rPr lang="en-US" altLang="zh-CN" dirty="0"/>
              <a:t>allow applications to interpret meaning of data, e.g., encryption, compression, machine-specific conventions</a:t>
            </a:r>
            <a:r>
              <a:rPr lang="zh-CN" altLang="en-US" dirty="0"/>
              <a:t>。</a:t>
            </a:r>
            <a:endParaRPr lang="en-US" altLang="zh-CN" dirty="0"/>
          </a:p>
          <a:p>
            <a:r>
              <a:rPr lang="zh-CN" altLang="en-US" dirty="0"/>
              <a:t>表示层：</a:t>
            </a:r>
            <a:r>
              <a:rPr lang="en-US" altLang="zh-CN" dirty="0"/>
              <a:t>synchronization, checkpointing, recovery of data exchange</a:t>
            </a:r>
          </a:p>
          <a:p>
            <a:r>
              <a:rPr lang="zh-CN" altLang="en-US" dirty="0"/>
              <a:t>现在并不用</a:t>
            </a:r>
            <a:r>
              <a:rPr lang="en-US" altLang="zh-CN" dirty="0"/>
              <a:t>OSI</a:t>
            </a:r>
            <a:r>
              <a:rPr lang="zh-CN" altLang="en-US" dirty="0"/>
              <a:t>七层模型，但是国内各种考试仍有可能涉及，所以需要有一定的了解。</a:t>
            </a:r>
            <a:endParaRPr lang="en-US" altLang="zh-CN" dirty="0"/>
          </a:p>
          <a:p>
            <a:endParaRPr lang="zh-CN" altLang="en-US" dirty="0"/>
          </a:p>
        </p:txBody>
      </p:sp>
      <p:sp>
        <p:nvSpPr>
          <p:cNvPr id="4" name="Rectangle 2">
            <a:extLst>
              <a:ext uri="{FF2B5EF4-FFF2-40B4-BE49-F238E27FC236}">
                <a16:creationId xmlns:a16="http://schemas.microsoft.com/office/drawing/2014/main" id="{1808B6C2-D64C-49CB-9651-4031109D1682}"/>
              </a:ext>
            </a:extLst>
          </p:cNvPr>
          <p:cNvSpPr>
            <a:spLocks noChangeArrowheads="1"/>
          </p:cNvSpPr>
          <p:nvPr/>
        </p:nvSpPr>
        <p:spPr bwMode="auto">
          <a:xfrm>
            <a:off x="9415752" y="2029073"/>
            <a:ext cx="1892300" cy="3530600"/>
          </a:xfrm>
          <a:prstGeom prst="rect">
            <a:avLst/>
          </a:prstGeom>
          <a:solidFill>
            <a:srgbClr val="000099"/>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 name="Rectangle 6">
            <a:extLst>
              <a:ext uri="{FF2B5EF4-FFF2-40B4-BE49-F238E27FC236}">
                <a16:creationId xmlns:a16="http://schemas.microsoft.com/office/drawing/2014/main" id="{2AC759A1-B934-4036-BB8A-28A9C39647A8}"/>
              </a:ext>
            </a:extLst>
          </p:cNvPr>
          <p:cNvSpPr>
            <a:spLocks noChangeArrowheads="1"/>
          </p:cNvSpPr>
          <p:nvPr/>
        </p:nvSpPr>
        <p:spPr bwMode="auto">
          <a:xfrm>
            <a:off x="9301452" y="2165598"/>
            <a:ext cx="1892300" cy="3586163"/>
          </a:xfrm>
          <a:prstGeom prst="rect">
            <a:avLst/>
          </a:prstGeom>
          <a:solidFill>
            <a:schemeClr val="bg1"/>
          </a:solidFill>
          <a:ln w="381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6" name="Text Box 7">
            <a:extLst>
              <a:ext uri="{FF2B5EF4-FFF2-40B4-BE49-F238E27FC236}">
                <a16:creationId xmlns:a16="http://schemas.microsoft.com/office/drawing/2014/main" id="{C912421C-7DFB-41CB-B71D-9FED2195D336}"/>
              </a:ext>
            </a:extLst>
          </p:cNvPr>
          <p:cNvSpPr txBox="1">
            <a:spLocks noChangeArrowheads="1"/>
          </p:cNvSpPr>
          <p:nvPr/>
        </p:nvSpPr>
        <p:spPr bwMode="auto">
          <a:xfrm>
            <a:off x="9258590" y="2337048"/>
            <a:ext cx="1982787" cy="341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70000"/>
              </a:lnSpc>
            </a:pPr>
            <a:r>
              <a:rPr lang="en-US" altLang="zh-CN" dirty="0"/>
              <a:t>application</a:t>
            </a:r>
          </a:p>
          <a:p>
            <a:pPr algn="ctr">
              <a:lnSpc>
                <a:spcPct val="70000"/>
              </a:lnSpc>
            </a:pPr>
            <a:endParaRPr lang="en-US" altLang="zh-CN" dirty="0"/>
          </a:p>
          <a:p>
            <a:pPr algn="ctr">
              <a:lnSpc>
                <a:spcPct val="70000"/>
              </a:lnSpc>
            </a:pPr>
            <a:r>
              <a:rPr lang="en-US" altLang="zh-CN" dirty="0"/>
              <a:t>presentation</a:t>
            </a:r>
          </a:p>
          <a:p>
            <a:pPr algn="ctr">
              <a:lnSpc>
                <a:spcPct val="70000"/>
              </a:lnSpc>
            </a:pPr>
            <a:endParaRPr lang="en-US" altLang="zh-CN" dirty="0"/>
          </a:p>
          <a:p>
            <a:pPr algn="ctr">
              <a:lnSpc>
                <a:spcPct val="70000"/>
              </a:lnSpc>
            </a:pPr>
            <a:r>
              <a:rPr lang="en-US" altLang="zh-CN" dirty="0"/>
              <a:t>session</a:t>
            </a:r>
          </a:p>
          <a:p>
            <a:pPr algn="ctr">
              <a:lnSpc>
                <a:spcPct val="70000"/>
              </a:lnSpc>
            </a:pPr>
            <a:endParaRPr lang="en-US" altLang="zh-CN" dirty="0"/>
          </a:p>
          <a:p>
            <a:pPr algn="ctr">
              <a:lnSpc>
                <a:spcPct val="70000"/>
              </a:lnSpc>
            </a:pPr>
            <a:r>
              <a:rPr lang="en-US" altLang="zh-CN" dirty="0"/>
              <a:t>transport</a:t>
            </a:r>
          </a:p>
          <a:p>
            <a:pPr algn="ctr">
              <a:lnSpc>
                <a:spcPct val="70000"/>
              </a:lnSpc>
            </a:pPr>
            <a:endParaRPr lang="en-US" altLang="zh-CN" dirty="0"/>
          </a:p>
          <a:p>
            <a:pPr algn="ctr">
              <a:lnSpc>
                <a:spcPct val="70000"/>
              </a:lnSpc>
            </a:pPr>
            <a:r>
              <a:rPr lang="en-US" altLang="zh-CN" dirty="0"/>
              <a:t>network</a:t>
            </a:r>
          </a:p>
          <a:p>
            <a:pPr algn="ctr">
              <a:lnSpc>
                <a:spcPct val="70000"/>
              </a:lnSpc>
            </a:pPr>
            <a:endParaRPr lang="en-US" altLang="zh-CN" dirty="0"/>
          </a:p>
          <a:p>
            <a:pPr algn="ctr">
              <a:lnSpc>
                <a:spcPct val="70000"/>
              </a:lnSpc>
            </a:pPr>
            <a:r>
              <a:rPr lang="en-US" altLang="zh-CN" dirty="0"/>
              <a:t>link</a:t>
            </a:r>
          </a:p>
          <a:p>
            <a:pPr algn="ctr">
              <a:lnSpc>
                <a:spcPct val="70000"/>
              </a:lnSpc>
            </a:pPr>
            <a:endParaRPr lang="en-US" altLang="zh-CN" dirty="0"/>
          </a:p>
          <a:p>
            <a:pPr algn="ctr">
              <a:lnSpc>
                <a:spcPct val="70000"/>
              </a:lnSpc>
            </a:pPr>
            <a:r>
              <a:rPr lang="en-US" altLang="zh-CN" dirty="0"/>
              <a:t>physical</a:t>
            </a:r>
          </a:p>
        </p:txBody>
      </p:sp>
      <p:sp>
        <p:nvSpPr>
          <p:cNvPr id="7" name="Line 8">
            <a:extLst>
              <a:ext uri="{FF2B5EF4-FFF2-40B4-BE49-F238E27FC236}">
                <a16:creationId xmlns:a16="http://schemas.microsoft.com/office/drawing/2014/main" id="{E50CB272-D9A5-4CFE-A802-8A634EB608F8}"/>
              </a:ext>
            </a:extLst>
          </p:cNvPr>
          <p:cNvSpPr>
            <a:spLocks noChangeShapeType="1"/>
          </p:cNvSpPr>
          <p:nvPr/>
        </p:nvSpPr>
        <p:spPr bwMode="auto">
          <a:xfrm>
            <a:off x="9280815" y="2757736"/>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9">
            <a:extLst>
              <a:ext uri="{FF2B5EF4-FFF2-40B4-BE49-F238E27FC236}">
                <a16:creationId xmlns:a16="http://schemas.microsoft.com/office/drawing/2014/main" id="{CE0B53AC-E5E9-4F83-A055-D3B2C1DF2B05}"/>
              </a:ext>
            </a:extLst>
          </p:cNvPr>
          <p:cNvSpPr>
            <a:spLocks noChangeShapeType="1"/>
          </p:cNvSpPr>
          <p:nvPr/>
        </p:nvSpPr>
        <p:spPr bwMode="auto">
          <a:xfrm>
            <a:off x="9295102" y="373404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10">
            <a:extLst>
              <a:ext uri="{FF2B5EF4-FFF2-40B4-BE49-F238E27FC236}">
                <a16:creationId xmlns:a16="http://schemas.microsoft.com/office/drawing/2014/main" id="{8E698992-100B-4E33-9768-48651CFEB38F}"/>
              </a:ext>
            </a:extLst>
          </p:cNvPr>
          <p:cNvSpPr>
            <a:spLocks noChangeShapeType="1"/>
          </p:cNvSpPr>
          <p:nvPr/>
        </p:nvSpPr>
        <p:spPr bwMode="auto">
          <a:xfrm>
            <a:off x="9295102" y="427379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11">
            <a:extLst>
              <a:ext uri="{FF2B5EF4-FFF2-40B4-BE49-F238E27FC236}">
                <a16:creationId xmlns:a16="http://schemas.microsoft.com/office/drawing/2014/main" id="{1E476DED-AEE9-4DFA-9CEF-218D76EA8FAC}"/>
              </a:ext>
            </a:extLst>
          </p:cNvPr>
          <p:cNvSpPr>
            <a:spLocks noChangeShapeType="1"/>
          </p:cNvSpPr>
          <p:nvPr/>
        </p:nvSpPr>
        <p:spPr bwMode="auto">
          <a:xfrm>
            <a:off x="9296690" y="528979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12">
            <a:extLst>
              <a:ext uri="{FF2B5EF4-FFF2-40B4-BE49-F238E27FC236}">
                <a16:creationId xmlns:a16="http://schemas.microsoft.com/office/drawing/2014/main" id="{8BE06EB7-567E-447A-A0FC-EC6C94167BD9}"/>
              </a:ext>
            </a:extLst>
          </p:cNvPr>
          <p:cNvSpPr>
            <a:spLocks noChangeShapeType="1"/>
          </p:cNvSpPr>
          <p:nvPr/>
        </p:nvSpPr>
        <p:spPr bwMode="auto">
          <a:xfrm>
            <a:off x="9280815" y="480719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13">
            <a:extLst>
              <a:ext uri="{FF2B5EF4-FFF2-40B4-BE49-F238E27FC236}">
                <a16:creationId xmlns:a16="http://schemas.microsoft.com/office/drawing/2014/main" id="{271B31A8-47BD-41A6-9564-393D777757BC}"/>
              </a:ext>
            </a:extLst>
          </p:cNvPr>
          <p:cNvSpPr>
            <a:spLocks noChangeShapeType="1"/>
          </p:cNvSpPr>
          <p:nvPr/>
        </p:nvSpPr>
        <p:spPr bwMode="auto">
          <a:xfrm>
            <a:off x="9279227" y="327684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4007940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AutoShape 5"/>
          <p:cNvSpPr>
            <a:spLocks noChangeArrowheads="1"/>
          </p:cNvSpPr>
          <p:nvPr/>
        </p:nvSpPr>
        <p:spPr bwMode="auto">
          <a:xfrm>
            <a:off x="673429" y="848785"/>
            <a:ext cx="10738283" cy="469900"/>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p>
        </p:txBody>
      </p:sp>
      <p:sp>
        <p:nvSpPr>
          <p:cNvPr id="138243" name="Rectangle 6"/>
          <p:cNvSpPr>
            <a:spLocks noChangeArrowheads="1"/>
          </p:cNvSpPr>
          <p:nvPr/>
        </p:nvSpPr>
        <p:spPr bwMode="auto">
          <a:xfrm>
            <a:off x="4095022" y="817033"/>
            <a:ext cx="4112023"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667" b="1">
                <a:solidFill>
                  <a:schemeClr val="bg1"/>
                </a:solidFill>
                <a:ea typeface="微软雅黑" panose="020B0503020204020204" pitchFamily="34" charset="-122"/>
              </a:rPr>
              <a:t>主机 </a:t>
            </a:r>
            <a:r>
              <a:rPr lang="en-US" altLang="zh-CN" sz="2667" b="1">
                <a:solidFill>
                  <a:schemeClr val="bg1"/>
                </a:solidFill>
                <a:ea typeface="微软雅黑" panose="020B0503020204020204" pitchFamily="34" charset="-122"/>
              </a:rPr>
              <a:t>1 </a:t>
            </a:r>
            <a:r>
              <a:rPr lang="zh-CN" altLang="en-US" sz="2667" b="1">
                <a:solidFill>
                  <a:schemeClr val="bg1"/>
                </a:solidFill>
                <a:ea typeface="微软雅黑" panose="020B0503020204020204" pitchFamily="34" charset="-122"/>
              </a:rPr>
              <a:t>向主机 </a:t>
            </a:r>
            <a:r>
              <a:rPr lang="en-US" altLang="zh-CN" sz="2667" b="1">
                <a:solidFill>
                  <a:schemeClr val="bg1"/>
                </a:solidFill>
                <a:ea typeface="微软雅黑" panose="020B0503020204020204" pitchFamily="34" charset="-122"/>
              </a:rPr>
              <a:t>2 </a:t>
            </a:r>
            <a:r>
              <a:rPr lang="zh-CN" altLang="en-US" sz="2667" b="1">
                <a:solidFill>
                  <a:schemeClr val="bg1"/>
                </a:solidFill>
                <a:ea typeface="微软雅黑" panose="020B0503020204020204" pitchFamily="34" charset="-122"/>
              </a:rPr>
              <a:t>发送数据 </a:t>
            </a:r>
          </a:p>
        </p:txBody>
      </p:sp>
      <p:sp>
        <p:nvSpPr>
          <p:cNvPr id="4" name="圆角矩形 3"/>
          <p:cNvSpPr/>
          <p:nvPr/>
        </p:nvSpPr>
        <p:spPr>
          <a:xfrm>
            <a:off x="673429" y="1463041"/>
            <a:ext cx="10738283" cy="43647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5" name="AutoShape 4"/>
          <p:cNvSpPr>
            <a:spLocks noChangeArrowheads="1"/>
          </p:cNvSpPr>
          <p:nvPr/>
        </p:nvSpPr>
        <p:spPr bwMode="auto">
          <a:xfrm rot="16200000">
            <a:off x="6012393" y="1266826"/>
            <a:ext cx="361951" cy="845396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a:defRPr/>
            </a:pPr>
            <a:endParaRPr lang="zh-CN" altLang="en-US" sz="4267" b="1"/>
          </a:p>
        </p:txBody>
      </p:sp>
      <p:sp>
        <p:nvSpPr>
          <p:cNvPr id="138248" name="AutoShape 5"/>
          <p:cNvSpPr>
            <a:spLocks noChangeArrowheads="1"/>
          </p:cNvSpPr>
          <p:nvPr/>
        </p:nvSpPr>
        <p:spPr bwMode="auto">
          <a:xfrm>
            <a:off x="2281767" y="2732618"/>
            <a:ext cx="787400" cy="2601383"/>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38249" name="Text Box 6"/>
          <p:cNvSpPr txBox="1">
            <a:spLocks noChangeArrowheads="1"/>
          </p:cNvSpPr>
          <p:nvPr/>
        </p:nvSpPr>
        <p:spPr bwMode="auto">
          <a:xfrm>
            <a:off x="2633990" y="2825751"/>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38250" name="Text Box 7"/>
          <p:cNvSpPr txBox="1">
            <a:spLocks noChangeArrowheads="1"/>
          </p:cNvSpPr>
          <p:nvPr/>
        </p:nvSpPr>
        <p:spPr bwMode="auto">
          <a:xfrm>
            <a:off x="2633990" y="33316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38251" name="Text Box 8"/>
          <p:cNvSpPr txBox="1">
            <a:spLocks noChangeArrowheads="1"/>
          </p:cNvSpPr>
          <p:nvPr/>
        </p:nvSpPr>
        <p:spPr bwMode="auto">
          <a:xfrm>
            <a:off x="2633990" y="38015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38252" name="Text Box 9"/>
          <p:cNvSpPr txBox="1">
            <a:spLocks noChangeArrowheads="1"/>
          </p:cNvSpPr>
          <p:nvPr/>
        </p:nvSpPr>
        <p:spPr bwMode="auto">
          <a:xfrm>
            <a:off x="2633990" y="4288367"/>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38253" name="Text Box 10"/>
          <p:cNvSpPr txBox="1">
            <a:spLocks noChangeArrowheads="1"/>
          </p:cNvSpPr>
          <p:nvPr/>
        </p:nvSpPr>
        <p:spPr bwMode="auto">
          <a:xfrm>
            <a:off x="2633990" y="48302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38254" name="Freeform 11"/>
          <p:cNvSpPr/>
          <p:nvPr/>
        </p:nvSpPr>
        <p:spPr bwMode="auto">
          <a:xfrm>
            <a:off x="2281767" y="3255434"/>
            <a:ext cx="797984"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38255" name="Freeform 12"/>
          <p:cNvSpPr/>
          <p:nvPr/>
        </p:nvSpPr>
        <p:spPr bwMode="auto">
          <a:xfrm>
            <a:off x="2290233" y="3754967"/>
            <a:ext cx="797984" cy="52917"/>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38256" name="Freeform 13"/>
          <p:cNvSpPr/>
          <p:nvPr/>
        </p:nvSpPr>
        <p:spPr bwMode="auto">
          <a:xfrm>
            <a:off x="2269067" y="4254500"/>
            <a:ext cx="819151" cy="52917"/>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38257" name="Freeform 14"/>
          <p:cNvSpPr/>
          <p:nvPr/>
        </p:nvSpPr>
        <p:spPr bwMode="auto">
          <a:xfrm>
            <a:off x="2269067" y="4768851"/>
            <a:ext cx="810684" cy="52916"/>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38258" name="AutoShape 15"/>
          <p:cNvSpPr>
            <a:spLocks noChangeArrowheads="1"/>
          </p:cNvSpPr>
          <p:nvPr/>
        </p:nvSpPr>
        <p:spPr bwMode="auto">
          <a:xfrm>
            <a:off x="9349317" y="2705101"/>
            <a:ext cx="787400" cy="2628900"/>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38259" name="Text Box 16"/>
          <p:cNvSpPr txBox="1">
            <a:spLocks noChangeArrowheads="1"/>
          </p:cNvSpPr>
          <p:nvPr/>
        </p:nvSpPr>
        <p:spPr bwMode="auto">
          <a:xfrm>
            <a:off x="9320541" y="27813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38260" name="Text Box 17"/>
          <p:cNvSpPr txBox="1">
            <a:spLocks noChangeArrowheads="1"/>
          </p:cNvSpPr>
          <p:nvPr/>
        </p:nvSpPr>
        <p:spPr bwMode="auto">
          <a:xfrm>
            <a:off x="9320541" y="33274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38261" name="Text Box 18"/>
          <p:cNvSpPr txBox="1">
            <a:spLocks noChangeArrowheads="1"/>
          </p:cNvSpPr>
          <p:nvPr/>
        </p:nvSpPr>
        <p:spPr bwMode="auto">
          <a:xfrm>
            <a:off x="9329008" y="38100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38262" name="Text Box 19"/>
          <p:cNvSpPr txBox="1">
            <a:spLocks noChangeArrowheads="1"/>
          </p:cNvSpPr>
          <p:nvPr/>
        </p:nvSpPr>
        <p:spPr bwMode="auto">
          <a:xfrm>
            <a:off x="9343824" y="42968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38263" name="Text Box 20"/>
          <p:cNvSpPr txBox="1">
            <a:spLocks noChangeArrowheads="1"/>
          </p:cNvSpPr>
          <p:nvPr/>
        </p:nvSpPr>
        <p:spPr bwMode="auto">
          <a:xfrm>
            <a:off x="9320541" y="47879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38264" name="Freeform 21"/>
          <p:cNvSpPr/>
          <p:nvPr/>
        </p:nvSpPr>
        <p:spPr bwMode="auto">
          <a:xfrm>
            <a:off x="9349318" y="3225800"/>
            <a:ext cx="797983"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38265" name="Freeform 22"/>
          <p:cNvSpPr/>
          <p:nvPr/>
        </p:nvSpPr>
        <p:spPr bwMode="auto">
          <a:xfrm>
            <a:off x="9345085" y="3723218"/>
            <a:ext cx="797983" cy="55033"/>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38266" name="Freeform 23"/>
          <p:cNvSpPr/>
          <p:nvPr/>
        </p:nvSpPr>
        <p:spPr bwMode="auto">
          <a:xfrm>
            <a:off x="9336618" y="4224867"/>
            <a:ext cx="819149" cy="508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38267" name="Freeform 24"/>
          <p:cNvSpPr/>
          <p:nvPr/>
        </p:nvSpPr>
        <p:spPr bwMode="auto">
          <a:xfrm>
            <a:off x="9336617" y="4739217"/>
            <a:ext cx="810683" cy="508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38268" name="Text Box 29"/>
          <p:cNvSpPr txBox="1">
            <a:spLocks noChangeArrowheads="1"/>
          </p:cNvSpPr>
          <p:nvPr/>
        </p:nvSpPr>
        <p:spPr bwMode="auto">
          <a:xfrm>
            <a:off x="2089151"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1</a:t>
            </a:r>
          </a:p>
        </p:txBody>
      </p:sp>
      <p:sp>
        <p:nvSpPr>
          <p:cNvPr id="138269" name="AutoShape 30"/>
          <p:cNvSpPr>
            <a:spLocks noChangeArrowheads="1"/>
          </p:cNvSpPr>
          <p:nvPr/>
        </p:nvSpPr>
        <p:spPr bwMode="auto">
          <a:xfrm>
            <a:off x="9489017" y="2273300"/>
            <a:ext cx="643467" cy="48260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38270" name="AutoShape 32"/>
          <p:cNvSpPr>
            <a:spLocks noChangeArrowheads="1"/>
          </p:cNvSpPr>
          <p:nvPr/>
        </p:nvSpPr>
        <p:spPr bwMode="auto">
          <a:xfrm>
            <a:off x="2286000" y="2309285"/>
            <a:ext cx="645584" cy="484716"/>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38271" name="Text Box 33"/>
          <p:cNvSpPr txBox="1">
            <a:spLocks noChangeArrowheads="1"/>
          </p:cNvSpPr>
          <p:nvPr/>
        </p:nvSpPr>
        <p:spPr bwMode="auto">
          <a:xfrm>
            <a:off x="22453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1</a:t>
            </a:r>
            <a:endParaRPr kumimoji="1" lang="en-US" altLang="zh-CN" sz="2133" b="1">
              <a:solidFill>
                <a:srgbClr val="0000FF"/>
              </a:solidFill>
              <a:latin typeface="Arial" panose="020B0604020202020204" pitchFamily="34" charset="0"/>
            </a:endParaRPr>
          </a:p>
        </p:txBody>
      </p:sp>
      <p:sp>
        <p:nvSpPr>
          <p:cNvPr id="138272" name="Text Box 41"/>
          <p:cNvSpPr txBox="1">
            <a:spLocks noChangeArrowheads="1"/>
          </p:cNvSpPr>
          <p:nvPr/>
        </p:nvSpPr>
        <p:spPr bwMode="auto">
          <a:xfrm>
            <a:off x="9203267"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2</a:t>
            </a:r>
          </a:p>
        </p:txBody>
      </p:sp>
      <p:sp>
        <p:nvSpPr>
          <p:cNvPr id="138273" name="Text Box 33"/>
          <p:cNvSpPr txBox="1">
            <a:spLocks noChangeArrowheads="1"/>
          </p:cNvSpPr>
          <p:nvPr/>
        </p:nvSpPr>
        <p:spPr bwMode="auto">
          <a:xfrm>
            <a:off x="94589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2</a:t>
            </a:r>
          </a:p>
        </p:txBody>
      </p:sp>
      <p:sp>
        <p:nvSpPr>
          <p:cNvPr id="32" name="Text Box 31"/>
          <p:cNvSpPr txBox="1">
            <a:spLocks noChangeArrowheads="1"/>
          </p:cNvSpPr>
          <p:nvPr/>
        </p:nvSpPr>
        <p:spPr bwMode="auto">
          <a:xfrm>
            <a:off x="3272367" y="2203451"/>
            <a:ext cx="3289683"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867" b="1">
                <a:latin typeface="微软雅黑" panose="020B0503020204020204" pitchFamily="34" charset="-122"/>
                <a:ea typeface="微软雅黑" panose="020B0503020204020204" pitchFamily="34" charset="-122"/>
              </a:rPr>
              <a:t>应用进程数据先传送到应用层</a:t>
            </a:r>
          </a:p>
        </p:txBody>
      </p:sp>
      <p:sp>
        <p:nvSpPr>
          <p:cNvPr id="33" name="Text Box 32"/>
          <p:cNvSpPr txBox="1">
            <a:spLocks noChangeArrowheads="1"/>
          </p:cNvSpPr>
          <p:nvPr/>
        </p:nvSpPr>
        <p:spPr bwMode="auto">
          <a:xfrm>
            <a:off x="3272367" y="2622551"/>
            <a:ext cx="3892412"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867" b="1">
                <a:latin typeface="微软雅黑" panose="020B0503020204020204" pitchFamily="34" charset="-122"/>
                <a:ea typeface="微软雅黑" panose="020B0503020204020204" pitchFamily="34" charset="-122"/>
              </a:rPr>
              <a:t>加上应用层首部，成为应用层 </a:t>
            </a:r>
            <a:r>
              <a:rPr kumimoji="1" lang="en-US" altLang="zh-CN" sz="1867" b="1">
                <a:latin typeface="微软雅黑" panose="020B0503020204020204" pitchFamily="34" charset="-122"/>
                <a:ea typeface="微软雅黑" panose="020B0503020204020204" pitchFamily="34" charset="-122"/>
              </a:rPr>
              <a:t>PDU</a:t>
            </a:r>
          </a:p>
        </p:txBody>
      </p:sp>
      <p:sp>
        <p:nvSpPr>
          <p:cNvPr id="34" name="矩形 33"/>
          <p:cNvSpPr>
            <a:spLocks noChangeArrowheads="1"/>
          </p:cNvSpPr>
          <p:nvPr/>
        </p:nvSpPr>
        <p:spPr bwMode="auto">
          <a:xfrm>
            <a:off x="3403601" y="3100917"/>
            <a:ext cx="5575300" cy="1018420"/>
          </a:xfrm>
          <a:prstGeom prst="rect">
            <a:avLst/>
          </a:prstGeom>
          <a:solidFill>
            <a:srgbClr val="CCFFFF"/>
          </a:solidFill>
          <a:ln w="9525">
            <a:solidFill>
              <a:srgbClr val="000099"/>
            </a:solidFill>
            <a:miter lim="800000"/>
          </a:ln>
        </p:spPr>
        <p:txBody>
          <a:bodyPr>
            <a:spAutoFit/>
          </a:bodyPr>
          <a:lstStyle/>
          <a:p>
            <a:pPr>
              <a:lnSpc>
                <a:spcPct val="110000"/>
              </a:lnSpc>
            </a:pPr>
            <a:r>
              <a:rPr kumimoji="1" lang="en-US" altLang="zh-CN" sz="1867" b="1">
                <a:latin typeface="微软雅黑" panose="020B0503020204020204" pitchFamily="34" charset="-122"/>
                <a:ea typeface="微软雅黑" panose="020B0503020204020204" pitchFamily="34" charset="-122"/>
              </a:rPr>
              <a:t>PDU (Protocol Data Unit)</a:t>
            </a:r>
            <a:r>
              <a:rPr kumimoji="1" lang="zh-CN" altLang="en-US" sz="1867" b="1">
                <a:latin typeface="微软雅黑" panose="020B0503020204020204" pitchFamily="34" charset="-122"/>
                <a:ea typeface="微软雅黑" panose="020B0503020204020204" pitchFamily="34" charset="-122"/>
              </a:rPr>
              <a:t>：协议数据单元。</a:t>
            </a:r>
            <a:endParaRPr kumimoji="1" lang="en-US" altLang="zh-CN" sz="1867" b="1">
              <a:latin typeface="微软雅黑" panose="020B0503020204020204" pitchFamily="34" charset="-122"/>
              <a:ea typeface="微软雅黑" panose="020B0503020204020204" pitchFamily="34" charset="-122"/>
            </a:endParaRPr>
          </a:p>
          <a:p>
            <a:pPr>
              <a:lnSpc>
                <a:spcPct val="110000"/>
              </a:lnSpc>
            </a:pPr>
            <a:r>
              <a:rPr kumimoji="1" lang="en-US" altLang="zh-CN" sz="1867" b="1">
                <a:latin typeface="微软雅黑" panose="020B0503020204020204" pitchFamily="34" charset="-122"/>
                <a:ea typeface="微软雅黑" panose="020B0503020204020204" pitchFamily="34" charset="-122"/>
              </a:rPr>
              <a:t>OSI </a:t>
            </a:r>
            <a:r>
              <a:rPr kumimoji="1" lang="zh-CN" altLang="zh-CN" sz="1867" b="1">
                <a:latin typeface="微软雅黑" panose="020B0503020204020204" pitchFamily="34" charset="-122"/>
                <a:ea typeface="微软雅黑" panose="020B0503020204020204" pitchFamily="34" charset="-122"/>
              </a:rPr>
              <a:t>参考模型把对等层次之间传送的数据单位称为该层的协议数据单元</a:t>
            </a:r>
            <a:r>
              <a:rPr kumimoji="1" lang="en-US" altLang="zh-CN" sz="1867" b="1">
                <a:latin typeface="微软雅黑" panose="020B0503020204020204" pitchFamily="34" charset="-122"/>
                <a:ea typeface="微软雅黑" panose="020B0503020204020204" pitchFamily="34" charset="-122"/>
              </a:rPr>
              <a:t> PDU</a:t>
            </a:r>
            <a:r>
              <a:rPr kumimoji="1" lang="zh-CN" altLang="en-US" sz="1867" b="1">
                <a:latin typeface="微软雅黑" panose="020B0503020204020204" pitchFamily="34" charset="-122"/>
                <a:ea typeface="微软雅黑" panose="020B0503020204020204" pitchFamily="34" charset="-122"/>
              </a:rPr>
              <a:t>。</a:t>
            </a:r>
            <a:endParaRPr kumimoji="1" lang="en-US" altLang="zh-CN" sz="1867" b="1">
              <a:latin typeface="微软雅黑" panose="020B0503020204020204" pitchFamily="34" charset="-122"/>
              <a:ea typeface="微软雅黑" panose="020B0503020204020204" pitchFamily="34" charset="-122"/>
            </a:endParaRPr>
          </a:p>
        </p:txBody>
      </p:sp>
      <p:sp>
        <p:nvSpPr>
          <p:cNvPr id="35" name="AutoShape 29"/>
          <p:cNvSpPr>
            <a:spLocks noChangeArrowheads="1"/>
          </p:cNvSpPr>
          <p:nvPr/>
        </p:nvSpPr>
        <p:spPr bwMode="auto">
          <a:xfrm flipV="1">
            <a:off x="2353734" y="2722033"/>
            <a:ext cx="285751" cy="482600"/>
          </a:xfrm>
          <a:prstGeom prst="upArrow">
            <a:avLst>
              <a:gd name="adj1" fmla="val 50000"/>
              <a:gd name="adj2" fmla="val 45741"/>
            </a:avLst>
          </a:prstGeom>
          <a:solidFill>
            <a:srgbClr val="CC00CC"/>
          </a:solidFill>
          <a:ln w="19050">
            <a:solidFill>
              <a:schemeClr val="bg1"/>
            </a:solidFill>
            <a:miter lim="800000"/>
          </a:ln>
        </p:spPr>
        <p:txBody>
          <a:bodyPr vert="eaVert" wrap="none" anchor="ctr"/>
          <a:lstStyle/>
          <a:p>
            <a:endParaRPr lang="zh-CN" altLang="en-US" sz="24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250"/>
                                        <p:tgtEl>
                                          <p:spTgt spid="3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up)">
                                      <p:cBhvr>
                                        <p:cTn id="11" dur="250"/>
                                        <p:tgtEl>
                                          <p:spTgt spid="33"/>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250"/>
                                        <p:tgtEl>
                                          <p:spTgt spid="34"/>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up)">
                                      <p:cBhvr>
                                        <p:cTn id="18" dur="2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animBg="1"/>
      <p:bldP spid="3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AutoShape 5"/>
          <p:cNvSpPr>
            <a:spLocks noChangeArrowheads="1"/>
          </p:cNvSpPr>
          <p:nvPr/>
        </p:nvSpPr>
        <p:spPr bwMode="auto">
          <a:xfrm>
            <a:off x="673429" y="848785"/>
            <a:ext cx="10738283" cy="469900"/>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p>
        </p:txBody>
      </p:sp>
      <p:sp>
        <p:nvSpPr>
          <p:cNvPr id="37" name="Rectangle 6"/>
          <p:cNvSpPr>
            <a:spLocks noChangeArrowheads="1"/>
          </p:cNvSpPr>
          <p:nvPr/>
        </p:nvSpPr>
        <p:spPr bwMode="auto">
          <a:xfrm>
            <a:off x="4095022" y="817033"/>
            <a:ext cx="4112023"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667" b="1">
                <a:solidFill>
                  <a:schemeClr val="bg1"/>
                </a:solidFill>
                <a:ea typeface="微软雅黑" panose="020B0503020204020204" pitchFamily="34" charset="-122"/>
              </a:rPr>
              <a:t>主机 </a:t>
            </a:r>
            <a:r>
              <a:rPr lang="en-US" altLang="zh-CN" sz="2667" b="1">
                <a:solidFill>
                  <a:schemeClr val="bg1"/>
                </a:solidFill>
                <a:ea typeface="微软雅黑" panose="020B0503020204020204" pitchFamily="34" charset="-122"/>
              </a:rPr>
              <a:t>1 </a:t>
            </a:r>
            <a:r>
              <a:rPr lang="zh-CN" altLang="en-US" sz="2667" b="1">
                <a:solidFill>
                  <a:schemeClr val="bg1"/>
                </a:solidFill>
                <a:ea typeface="微软雅黑" panose="020B0503020204020204" pitchFamily="34" charset="-122"/>
              </a:rPr>
              <a:t>向主机 </a:t>
            </a:r>
            <a:r>
              <a:rPr lang="en-US" altLang="zh-CN" sz="2667" b="1">
                <a:solidFill>
                  <a:schemeClr val="bg1"/>
                </a:solidFill>
                <a:ea typeface="微软雅黑" panose="020B0503020204020204" pitchFamily="34" charset="-122"/>
              </a:rPr>
              <a:t>2 </a:t>
            </a:r>
            <a:r>
              <a:rPr lang="zh-CN" altLang="en-US" sz="2667" b="1">
                <a:solidFill>
                  <a:schemeClr val="bg1"/>
                </a:solidFill>
                <a:ea typeface="微软雅黑" panose="020B0503020204020204" pitchFamily="34" charset="-122"/>
              </a:rPr>
              <a:t>发送数据 </a:t>
            </a:r>
          </a:p>
        </p:txBody>
      </p:sp>
      <p:sp>
        <p:nvSpPr>
          <p:cNvPr id="39" name="圆角矩形 38"/>
          <p:cNvSpPr/>
          <p:nvPr/>
        </p:nvSpPr>
        <p:spPr>
          <a:xfrm>
            <a:off x="673429" y="1463041"/>
            <a:ext cx="10738283" cy="43647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5" name="AutoShape 4"/>
          <p:cNvSpPr>
            <a:spLocks noChangeArrowheads="1"/>
          </p:cNvSpPr>
          <p:nvPr/>
        </p:nvSpPr>
        <p:spPr bwMode="auto">
          <a:xfrm rot="16200000">
            <a:off x="6012393" y="1266826"/>
            <a:ext cx="361951" cy="845396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a:defRPr/>
            </a:pPr>
            <a:endParaRPr lang="zh-CN" altLang="en-US" sz="4267" b="1"/>
          </a:p>
        </p:txBody>
      </p:sp>
      <p:sp>
        <p:nvSpPr>
          <p:cNvPr id="139272" name="AutoShape 5"/>
          <p:cNvSpPr>
            <a:spLocks noChangeArrowheads="1"/>
          </p:cNvSpPr>
          <p:nvPr/>
        </p:nvSpPr>
        <p:spPr bwMode="auto">
          <a:xfrm>
            <a:off x="2281767" y="2732618"/>
            <a:ext cx="787400" cy="2601383"/>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39273" name="Text Box 6"/>
          <p:cNvSpPr txBox="1">
            <a:spLocks noChangeArrowheads="1"/>
          </p:cNvSpPr>
          <p:nvPr/>
        </p:nvSpPr>
        <p:spPr bwMode="auto">
          <a:xfrm>
            <a:off x="2633990" y="2825751"/>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39274" name="Text Box 7"/>
          <p:cNvSpPr txBox="1">
            <a:spLocks noChangeArrowheads="1"/>
          </p:cNvSpPr>
          <p:nvPr/>
        </p:nvSpPr>
        <p:spPr bwMode="auto">
          <a:xfrm>
            <a:off x="2633990" y="33316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39275" name="Text Box 8"/>
          <p:cNvSpPr txBox="1">
            <a:spLocks noChangeArrowheads="1"/>
          </p:cNvSpPr>
          <p:nvPr/>
        </p:nvSpPr>
        <p:spPr bwMode="auto">
          <a:xfrm>
            <a:off x="2633990" y="38015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39276" name="Text Box 9"/>
          <p:cNvSpPr txBox="1">
            <a:spLocks noChangeArrowheads="1"/>
          </p:cNvSpPr>
          <p:nvPr/>
        </p:nvSpPr>
        <p:spPr bwMode="auto">
          <a:xfrm>
            <a:off x="2633990" y="4288367"/>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39277" name="Text Box 10"/>
          <p:cNvSpPr txBox="1">
            <a:spLocks noChangeArrowheads="1"/>
          </p:cNvSpPr>
          <p:nvPr/>
        </p:nvSpPr>
        <p:spPr bwMode="auto">
          <a:xfrm>
            <a:off x="2633990" y="48302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39278" name="Freeform 11"/>
          <p:cNvSpPr/>
          <p:nvPr/>
        </p:nvSpPr>
        <p:spPr bwMode="auto">
          <a:xfrm>
            <a:off x="2281767" y="3255434"/>
            <a:ext cx="797984"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39279" name="Freeform 12"/>
          <p:cNvSpPr/>
          <p:nvPr/>
        </p:nvSpPr>
        <p:spPr bwMode="auto">
          <a:xfrm>
            <a:off x="2290233" y="3754967"/>
            <a:ext cx="797984" cy="52917"/>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39280" name="Freeform 13"/>
          <p:cNvSpPr/>
          <p:nvPr/>
        </p:nvSpPr>
        <p:spPr bwMode="auto">
          <a:xfrm>
            <a:off x="2269067" y="4254500"/>
            <a:ext cx="819151" cy="52917"/>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39281" name="Freeform 14"/>
          <p:cNvSpPr/>
          <p:nvPr/>
        </p:nvSpPr>
        <p:spPr bwMode="auto">
          <a:xfrm>
            <a:off x="2269067" y="4768851"/>
            <a:ext cx="810684" cy="52916"/>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39282" name="AutoShape 15"/>
          <p:cNvSpPr>
            <a:spLocks noChangeArrowheads="1"/>
          </p:cNvSpPr>
          <p:nvPr/>
        </p:nvSpPr>
        <p:spPr bwMode="auto">
          <a:xfrm>
            <a:off x="9349317" y="2705101"/>
            <a:ext cx="787400" cy="2628900"/>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39283" name="Text Box 16"/>
          <p:cNvSpPr txBox="1">
            <a:spLocks noChangeArrowheads="1"/>
          </p:cNvSpPr>
          <p:nvPr/>
        </p:nvSpPr>
        <p:spPr bwMode="auto">
          <a:xfrm>
            <a:off x="9320541" y="27813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39284" name="Text Box 17"/>
          <p:cNvSpPr txBox="1">
            <a:spLocks noChangeArrowheads="1"/>
          </p:cNvSpPr>
          <p:nvPr/>
        </p:nvSpPr>
        <p:spPr bwMode="auto">
          <a:xfrm>
            <a:off x="9320541" y="33274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39285" name="Text Box 18"/>
          <p:cNvSpPr txBox="1">
            <a:spLocks noChangeArrowheads="1"/>
          </p:cNvSpPr>
          <p:nvPr/>
        </p:nvSpPr>
        <p:spPr bwMode="auto">
          <a:xfrm>
            <a:off x="9329008" y="38100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39286" name="Text Box 19"/>
          <p:cNvSpPr txBox="1">
            <a:spLocks noChangeArrowheads="1"/>
          </p:cNvSpPr>
          <p:nvPr/>
        </p:nvSpPr>
        <p:spPr bwMode="auto">
          <a:xfrm>
            <a:off x="9343824" y="42968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39287" name="Text Box 20"/>
          <p:cNvSpPr txBox="1">
            <a:spLocks noChangeArrowheads="1"/>
          </p:cNvSpPr>
          <p:nvPr/>
        </p:nvSpPr>
        <p:spPr bwMode="auto">
          <a:xfrm>
            <a:off x="9320541" y="47879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39288" name="Freeform 21"/>
          <p:cNvSpPr/>
          <p:nvPr/>
        </p:nvSpPr>
        <p:spPr bwMode="auto">
          <a:xfrm>
            <a:off x="9349318" y="3225800"/>
            <a:ext cx="797983"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39289" name="Freeform 22"/>
          <p:cNvSpPr/>
          <p:nvPr/>
        </p:nvSpPr>
        <p:spPr bwMode="auto">
          <a:xfrm>
            <a:off x="9345085" y="3723218"/>
            <a:ext cx="797983" cy="55033"/>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39290" name="Freeform 23"/>
          <p:cNvSpPr/>
          <p:nvPr/>
        </p:nvSpPr>
        <p:spPr bwMode="auto">
          <a:xfrm>
            <a:off x="9336618" y="4224867"/>
            <a:ext cx="819149" cy="508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39291" name="Freeform 24"/>
          <p:cNvSpPr/>
          <p:nvPr/>
        </p:nvSpPr>
        <p:spPr bwMode="auto">
          <a:xfrm>
            <a:off x="9336617" y="4739217"/>
            <a:ext cx="810683" cy="508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39292" name="Text Box 29"/>
          <p:cNvSpPr txBox="1">
            <a:spLocks noChangeArrowheads="1"/>
          </p:cNvSpPr>
          <p:nvPr/>
        </p:nvSpPr>
        <p:spPr bwMode="auto">
          <a:xfrm>
            <a:off x="2089151"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1</a:t>
            </a:r>
          </a:p>
        </p:txBody>
      </p:sp>
      <p:sp>
        <p:nvSpPr>
          <p:cNvPr id="139293" name="AutoShape 30"/>
          <p:cNvSpPr>
            <a:spLocks noChangeArrowheads="1"/>
          </p:cNvSpPr>
          <p:nvPr/>
        </p:nvSpPr>
        <p:spPr bwMode="auto">
          <a:xfrm>
            <a:off x="9489017" y="2273300"/>
            <a:ext cx="643467" cy="48260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39294" name="AutoShape 32"/>
          <p:cNvSpPr>
            <a:spLocks noChangeArrowheads="1"/>
          </p:cNvSpPr>
          <p:nvPr/>
        </p:nvSpPr>
        <p:spPr bwMode="auto">
          <a:xfrm>
            <a:off x="2286000" y="2309285"/>
            <a:ext cx="645584" cy="484716"/>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39295" name="Text Box 33"/>
          <p:cNvSpPr txBox="1">
            <a:spLocks noChangeArrowheads="1"/>
          </p:cNvSpPr>
          <p:nvPr/>
        </p:nvSpPr>
        <p:spPr bwMode="auto">
          <a:xfrm>
            <a:off x="22453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1</a:t>
            </a:r>
            <a:endParaRPr kumimoji="1" lang="en-US" altLang="zh-CN" sz="2133" b="1">
              <a:solidFill>
                <a:srgbClr val="0000FF"/>
              </a:solidFill>
              <a:latin typeface="Arial" panose="020B0604020202020204" pitchFamily="34" charset="0"/>
            </a:endParaRPr>
          </a:p>
        </p:txBody>
      </p:sp>
      <p:sp>
        <p:nvSpPr>
          <p:cNvPr id="139296" name="Text Box 41"/>
          <p:cNvSpPr txBox="1">
            <a:spLocks noChangeArrowheads="1"/>
          </p:cNvSpPr>
          <p:nvPr/>
        </p:nvSpPr>
        <p:spPr bwMode="auto">
          <a:xfrm>
            <a:off x="9203267"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2</a:t>
            </a:r>
          </a:p>
        </p:txBody>
      </p:sp>
      <p:sp>
        <p:nvSpPr>
          <p:cNvPr id="139297" name="Text Box 33"/>
          <p:cNvSpPr txBox="1">
            <a:spLocks noChangeArrowheads="1"/>
          </p:cNvSpPr>
          <p:nvPr/>
        </p:nvSpPr>
        <p:spPr bwMode="auto">
          <a:xfrm>
            <a:off x="94589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2</a:t>
            </a:r>
          </a:p>
        </p:txBody>
      </p:sp>
      <p:sp>
        <p:nvSpPr>
          <p:cNvPr id="36" name="AutoShape 29"/>
          <p:cNvSpPr>
            <a:spLocks noChangeArrowheads="1"/>
          </p:cNvSpPr>
          <p:nvPr/>
        </p:nvSpPr>
        <p:spPr bwMode="auto">
          <a:xfrm flipV="1">
            <a:off x="2353734" y="3075517"/>
            <a:ext cx="285751" cy="482600"/>
          </a:xfrm>
          <a:prstGeom prst="upArrow">
            <a:avLst>
              <a:gd name="adj1" fmla="val 50000"/>
              <a:gd name="adj2" fmla="val 45741"/>
            </a:avLst>
          </a:prstGeom>
          <a:solidFill>
            <a:srgbClr val="CC00CC"/>
          </a:solidFill>
          <a:ln w="19050">
            <a:solidFill>
              <a:schemeClr val="bg1"/>
            </a:solidFill>
            <a:miter lim="800000"/>
          </a:ln>
        </p:spPr>
        <p:txBody>
          <a:bodyPr vert="eaVert" wrap="none" anchor="ctr"/>
          <a:lstStyle/>
          <a:p>
            <a:endParaRPr lang="zh-CN" altLang="en-US" sz="2133" b="1"/>
          </a:p>
        </p:txBody>
      </p:sp>
      <p:sp>
        <p:nvSpPr>
          <p:cNvPr id="139299" name="Text Box 31"/>
          <p:cNvSpPr txBox="1">
            <a:spLocks noChangeArrowheads="1"/>
          </p:cNvSpPr>
          <p:nvPr/>
        </p:nvSpPr>
        <p:spPr bwMode="auto">
          <a:xfrm>
            <a:off x="3238500" y="2827867"/>
            <a:ext cx="3246402"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867" b="1">
                <a:latin typeface="微软雅黑" panose="020B0503020204020204" pitchFamily="34" charset="-122"/>
                <a:ea typeface="微软雅黑" panose="020B0503020204020204" pitchFamily="34" charset="-122"/>
              </a:rPr>
              <a:t>应用层 </a:t>
            </a:r>
            <a:r>
              <a:rPr kumimoji="1" lang="en-US" altLang="zh-CN" sz="1867" b="1">
                <a:latin typeface="微软雅黑" panose="020B0503020204020204" pitchFamily="34" charset="-122"/>
                <a:ea typeface="微软雅黑" panose="020B0503020204020204" pitchFamily="34" charset="-122"/>
              </a:rPr>
              <a:t>PDU </a:t>
            </a:r>
            <a:r>
              <a:rPr kumimoji="1" lang="zh-CN" altLang="en-US" sz="1867" b="1">
                <a:latin typeface="微软雅黑" panose="020B0503020204020204" pitchFamily="34" charset="-122"/>
                <a:ea typeface="微软雅黑" panose="020B0503020204020204" pitchFamily="34" charset="-122"/>
              </a:rPr>
              <a:t>再传送到运输层</a:t>
            </a:r>
          </a:p>
        </p:txBody>
      </p:sp>
      <p:sp>
        <p:nvSpPr>
          <p:cNvPr id="38" name="Text Box 32"/>
          <p:cNvSpPr txBox="1">
            <a:spLocks noChangeArrowheads="1"/>
          </p:cNvSpPr>
          <p:nvPr/>
        </p:nvSpPr>
        <p:spPr bwMode="auto">
          <a:xfrm>
            <a:off x="3238500" y="3340100"/>
            <a:ext cx="3767378"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867" b="1">
                <a:latin typeface="微软雅黑" panose="020B0503020204020204" pitchFamily="34" charset="-122"/>
                <a:ea typeface="微软雅黑" panose="020B0503020204020204" pitchFamily="34" charset="-122"/>
              </a:rPr>
              <a:t>加上运输层首部，成为运输层报文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up)">
                                      <p:cBhvr>
                                        <p:cTn id="7" dur="750"/>
                                        <p:tgtEl>
                                          <p:spTgt spid="36"/>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up)">
                                      <p:cBhvr>
                                        <p:cTn id="11" dur="2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73DC63-1478-4594-9276-49CFD3FC2CEF}"/>
              </a:ext>
            </a:extLst>
          </p:cNvPr>
          <p:cNvSpPr>
            <a:spLocks noGrp="1"/>
          </p:cNvSpPr>
          <p:nvPr>
            <p:ph type="title"/>
          </p:nvPr>
        </p:nvSpPr>
        <p:spPr/>
        <p:txBody>
          <a:bodyPr/>
          <a:lstStyle/>
          <a:p>
            <a:r>
              <a:rPr lang="zh-CN" altLang="en-US" dirty="0"/>
              <a:t>什么是互联网？</a:t>
            </a:r>
          </a:p>
        </p:txBody>
      </p:sp>
      <p:sp>
        <p:nvSpPr>
          <p:cNvPr id="3" name="内容占位符 2">
            <a:extLst>
              <a:ext uri="{FF2B5EF4-FFF2-40B4-BE49-F238E27FC236}">
                <a16:creationId xmlns:a16="http://schemas.microsoft.com/office/drawing/2014/main" id="{459006E1-E57C-48B6-B8C6-F7825BE7F779}"/>
              </a:ext>
            </a:extLst>
          </p:cNvPr>
          <p:cNvSpPr>
            <a:spLocks noGrp="1"/>
          </p:cNvSpPr>
          <p:nvPr>
            <p:ph idx="1"/>
          </p:nvPr>
        </p:nvSpPr>
        <p:spPr/>
        <p:txBody>
          <a:bodyPr/>
          <a:lstStyle/>
          <a:p>
            <a:r>
              <a:rPr lang="en-US" altLang="zh-CN" b="1" dirty="0">
                <a:solidFill>
                  <a:srgbClr val="FF0000"/>
                </a:solidFill>
              </a:rPr>
              <a:t>Internet – network of networks</a:t>
            </a:r>
          </a:p>
          <a:p>
            <a:pPr lvl="1"/>
            <a:r>
              <a:rPr lang="zh-CN" altLang="en-US" dirty="0"/>
              <a:t>将各种网络（无数的异构网络）连接在一起</a:t>
            </a:r>
            <a:endParaRPr lang="en-US" altLang="zh-CN" dirty="0"/>
          </a:p>
          <a:p>
            <a:r>
              <a:rPr lang="zh-CN" altLang="en-US" b="1" dirty="0">
                <a:solidFill>
                  <a:srgbClr val="FF0000"/>
                </a:solidFill>
              </a:rPr>
              <a:t>协议</a:t>
            </a:r>
            <a:r>
              <a:rPr lang="zh-CN" altLang="en-US" dirty="0"/>
              <a:t>：控制了如何发送</a:t>
            </a:r>
            <a:r>
              <a:rPr lang="en-US" altLang="zh-CN" dirty="0"/>
              <a:t>/</a:t>
            </a:r>
            <a:r>
              <a:rPr lang="zh-CN" altLang="en-US" dirty="0"/>
              <a:t>接收信息</a:t>
            </a:r>
            <a:endParaRPr lang="en-US" altLang="zh-CN" dirty="0"/>
          </a:p>
          <a:p>
            <a:pPr lvl="1"/>
            <a:r>
              <a:rPr lang="en-US" altLang="zh-CN" dirty="0"/>
              <a:t>TCP</a:t>
            </a:r>
            <a:r>
              <a:rPr lang="zh-CN" altLang="en-US" dirty="0"/>
              <a:t>、</a:t>
            </a:r>
            <a:r>
              <a:rPr lang="en-US" altLang="zh-CN" dirty="0"/>
              <a:t>UDP</a:t>
            </a:r>
            <a:r>
              <a:rPr lang="zh-CN" altLang="en-US" dirty="0"/>
              <a:t>、</a:t>
            </a:r>
            <a:r>
              <a:rPr lang="en-US" altLang="zh-CN" dirty="0"/>
              <a:t>IP</a:t>
            </a:r>
            <a:r>
              <a:rPr lang="zh-CN" altLang="en-US" dirty="0"/>
              <a:t>、</a:t>
            </a:r>
            <a:r>
              <a:rPr lang="en-US" altLang="zh-CN" dirty="0"/>
              <a:t>HTTP</a:t>
            </a:r>
            <a:r>
              <a:rPr lang="zh-CN" altLang="en-US" dirty="0"/>
              <a:t>、</a:t>
            </a:r>
            <a:r>
              <a:rPr lang="en-US" altLang="zh-CN" dirty="0"/>
              <a:t>802.11a/b/n/ac……</a:t>
            </a:r>
          </a:p>
          <a:p>
            <a:r>
              <a:rPr lang="zh-CN" altLang="en-US" b="1" dirty="0">
                <a:solidFill>
                  <a:srgbClr val="FF0000"/>
                </a:solidFill>
              </a:rPr>
              <a:t>互联网标准</a:t>
            </a:r>
            <a:endParaRPr lang="en-US" altLang="zh-CN" b="1" dirty="0">
              <a:solidFill>
                <a:srgbClr val="FF0000"/>
              </a:solidFill>
            </a:endParaRPr>
          </a:p>
          <a:p>
            <a:pPr lvl="1"/>
            <a:r>
              <a:rPr lang="en-US" altLang="zh-CN" b="1" dirty="0"/>
              <a:t>RFC</a:t>
            </a:r>
            <a:r>
              <a:rPr lang="en-US" altLang="zh-CN" dirty="0"/>
              <a:t> </a:t>
            </a:r>
            <a:r>
              <a:rPr lang="zh-CN" altLang="en-US" dirty="0"/>
              <a:t>（</a:t>
            </a:r>
            <a:r>
              <a:rPr lang="en-US" altLang="zh-CN" dirty="0"/>
              <a:t>Request for comments</a:t>
            </a:r>
            <a:r>
              <a:rPr lang="zh-CN" altLang="en-US" dirty="0"/>
              <a:t>）</a:t>
            </a:r>
            <a:endParaRPr lang="en-US" altLang="zh-CN" dirty="0"/>
          </a:p>
          <a:p>
            <a:pPr lvl="2"/>
            <a:r>
              <a:rPr lang="zh-CN" altLang="en-US" dirty="0"/>
              <a:t>所有互联网标准都以</a:t>
            </a:r>
            <a:r>
              <a:rPr lang="en-US" altLang="zh-CN" dirty="0"/>
              <a:t>RFC</a:t>
            </a:r>
            <a:r>
              <a:rPr lang="zh-CN" altLang="en-US" dirty="0"/>
              <a:t>的形式发表（建议标准、互联网标准）</a:t>
            </a:r>
            <a:endParaRPr lang="en-US" altLang="zh-CN" dirty="0"/>
          </a:p>
          <a:p>
            <a:pPr lvl="1"/>
            <a:r>
              <a:rPr lang="en-US" altLang="zh-CN" b="1" dirty="0"/>
              <a:t>IETF</a:t>
            </a:r>
            <a:r>
              <a:rPr lang="zh-CN" altLang="en-US" dirty="0"/>
              <a:t>（</a:t>
            </a:r>
            <a:r>
              <a:rPr lang="en-US" altLang="zh-CN" dirty="0"/>
              <a:t>Internet Engineering Task Force</a:t>
            </a:r>
            <a:r>
              <a:rPr lang="zh-CN" altLang="en-US" dirty="0"/>
              <a:t>）</a:t>
            </a:r>
            <a:endParaRPr lang="en-US" altLang="zh-CN" dirty="0"/>
          </a:p>
          <a:p>
            <a:pPr lvl="2"/>
            <a:r>
              <a:rPr lang="zh-CN" altLang="en-US" dirty="0"/>
              <a:t>负责互联网的标准化工作</a:t>
            </a:r>
            <a:endParaRPr lang="en-US" altLang="zh-CN" dirty="0"/>
          </a:p>
        </p:txBody>
      </p:sp>
      <p:grpSp>
        <p:nvGrpSpPr>
          <p:cNvPr id="4" name="Group 979">
            <a:extLst>
              <a:ext uri="{FF2B5EF4-FFF2-40B4-BE49-F238E27FC236}">
                <a16:creationId xmlns:a16="http://schemas.microsoft.com/office/drawing/2014/main" id="{57A495C9-ADE5-4BF1-B269-C32222A71B5A}"/>
              </a:ext>
            </a:extLst>
          </p:cNvPr>
          <p:cNvGrpSpPr>
            <a:grpSpLocks/>
          </p:cNvGrpSpPr>
          <p:nvPr/>
        </p:nvGrpSpPr>
        <p:grpSpPr bwMode="auto">
          <a:xfrm>
            <a:off x="8191928" y="1272982"/>
            <a:ext cx="3551237" cy="4743450"/>
            <a:chOff x="5202238" y="1384300"/>
            <a:chExt cx="3551237" cy="4743450"/>
          </a:xfrm>
        </p:grpSpPr>
        <p:sp>
          <p:nvSpPr>
            <p:cNvPr id="5" name="Freeform 416">
              <a:extLst>
                <a:ext uri="{FF2B5EF4-FFF2-40B4-BE49-F238E27FC236}">
                  <a16:creationId xmlns:a16="http://schemas.microsoft.com/office/drawing/2014/main" id="{90E32956-6684-4CEF-A274-5C48C96AE507}"/>
                </a:ext>
              </a:extLst>
            </p:cNvPr>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Freeform 415">
              <a:extLst>
                <a:ext uri="{FF2B5EF4-FFF2-40B4-BE49-F238E27FC236}">
                  <a16:creationId xmlns:a16="http://schemas.microsoft.com/office/drawing/2014/main" id="{BEEB052E-D309-4D5D-BD63-CFB5F55F6851}"/>
                </a:ext>
              </a:extLst>
            </p:cNvPr>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665">
              <a:extLst>
                <a:ext uri="{FF2B5EF4-FFF2-40B4-BE49-F238E27FC236}">
                  <a16:creationId xmlns:a16="http://schemas.microsoft.com/office/drawing/2014/main" id="{50BDBCED-1AE7-439E-B44B-A03B8EE0F251}"/>
                </a:ext>
              </a:extLst>
            </p:cNvPr>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8" name="Group 666">
              <a:extLst>
                <a:ext uri="{FF2B5EF4-FFF2-40B4-BE49-F238E27FC236}">
                  <a16:creationId xmlns:a16="http://schemas.microsoft.com/office/drawing/2014/main" id="{24DCE002-9CD5-48EC-8F4E-B0BFDFAC2072}"/>
                </a:ext>
              </a:extLst>
            </p:cNvPr>
            <p:cNvGrpSpPr>
              <a:grpSpLocks/>
            </p:cNvGrpSpPr>
            <p:nvPr/>
          </p:nvGrpSpPr>
          <p:grpSpPr bwMode="auto">
            <a:xfrm>
              <a:off x="5329977" y="2980450"/>
              <a:ext cx="1458912" cy="933450"/>
              <a:chOff x="2889" y="1631"/>
              <a:chExt cx="980" cy="743"/>
            </a:xfrm>
          </p:grpSpPr>
          <p:sp>
            <p:nvSpPr>
              <p:cNvPr id="615" name="Rectangle 667">
                <a:extLst>
                  <a:ext uri="{FF2B5EF4-FFF2-40B4-BE49-F238E27FC236}">
                    <a16:creationId xmlns:a16="http://schemas.microsoft.com/office/drawing/2014/main" id="{E99E31F9-4EB1-4CFE-95D1-B41441DA042B}"/>
                  </a:ext>
                </a:extLst>
              </p:cNvPr>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616" name="AutoShape 668">
                <a:extLst>
                  <a:ext uri="{FF2B5EF4-FFF2-40B4-BE49-F238E27FC236}">
                    <a16:creationId xmlns:a16="http://schemas.microsoft.com/office/drawing/2014/main" id="{89FBEFA7-4C09-4735-8A2B-EDC8F3FB23E9}"/>
                  </a:ext>
                </a:extLst>
              </p:cNvPr>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endParaRPr>
              </a:p>
            </p:txBody>
          </p:sp>
        </p:grpSp>
        <p:sp>
          <p:nvSpPr>
            <p:cNvPr id="9" name="Freeform 669">
              <a:extLst>
                <a:ext uri="{FF2B5EF4-FFF2-40B4-BE49-F238E27FC236}">
                  <a16:creationId xmlns:a16="http://schemas.microsoft.com/office/drawing/2014/main" id="{6095C265-6F41-4F54-AF18-E88BA0E3B08C}"/>
                </a:ext>
              </a:extLst>
            </p:cNvPr>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Line 670">
              <a:extLst>
                <a:ext uri="{FF2B5EF4-FFF2-40B4-BE49-F238E27FC236}">
                  <a16:creationId xmlns:a16="http://schemas.microsoft.com/office/drawing/2014/main" id="{C06F79DF-EF33-4781-B07F-4F7E6246003C}"/>
                </a:ext>
              </a:extLst>
            </p:cNvPr>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671">
              <a:extLst>
                <a:ext uri="{FF2B5EF4-FFF2-40B4-BE49-F238E27FC236}">
                  <a16:creationId xmlns:a16="http://schemas.microsoft.com/office/drawing/2014/main" id="{DC6B8A17-1D31-437B-86B2-5E6BE4F63925}"/>
                </a:ext>
              </a:extLst>
            </p:cNvPr>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672">
              <a:extLst>
                <a:ext uri="{FF2B5EF4-FFF2-40B4-BE49-F238E27FC236}">
                  <a16:creationId xmlns:a16="http://schemas.microsoft.com/office/drawing/2014/main" id="{58DD18A7-EA4C-4084-98AB-6DB71F3EC6C2}"/>
                </a:ext>
              </a:extLst>
            </p:cNvPr>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674">
              <a:extLst>
                <a:ext uri="{FF2B5EF4-FFF2-40B4-BE49-F238E27FC236}">
                  <a16:creationId xmlns:a16="http://schemas.microsoft.com/office/drawing/2014/main" id="{5F886A86-22B1-4F93-BC0F-8DC0299BB4A2}"/>
                </a:ext>
              </a:extLst>
            </p:cNvPr>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675">
              <a:extLst>
                <a:ext uri="{FF2B5EF4-FFF2-40B4-BE49-F238E27FC236}">
                  <a16:creationId xmlns:a16="http://schemas.microsoft.com/office/drawing/2014/main" id="{DBC4116E-B8E7-4F00-AFB7-19CF4A80EBAF}"/>
                </a:ext>
              </a:extLst>
            </p:cNvPr>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678">
              <a:extLst>
                <a:ext uri="{FF2B5EF4-FFF2-40B4-BE49-F238E27FC236}">
                  <a16:creationId xmlns:a16="http://schemas.microsoft.com/office/drawing/2014/main" id="{8FA784B1-6E77-4B24-9BB6-C2CCD7948278}"/>
                </a:ext>
              </a:extLst>
            </p:cNvPr>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679">
              <a:extLst>
                <a:ext uri="{FF2B5EF4-FFF2-40B4-BE49-F238E27FC236}">
                  <a16:creationId xmlns:a16="http://schemas.microsoft.com/office/drawing/2014/main" id="{01DC5506-5E09-4EE4-86B9-9A6E7822CA1B}"/>
                </a:ext>
              </a:extLst>
            </p:cNvPr>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680">
              <a:extLst>
                <a:ext uri="{FF2B5EF4-FFF2-40B4-BE49-F238E27FC236}">
                  <a16:creationId xmlns:a16="http://schemas.microsoft.com/office/drawing/2014/main" id="{9C3C04E5-966E-4924-BD48-DAA851A6245F}"/>
                </a:ext>
              </a:extLst>
            </p:cNvPr>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682">
              <a:extLst>
                <a:ext uri="{FF2B5EF4-FFF2-40B4-BE49-F238E27FC236}">
                  <a16:creationId xmlns:a16="http://schemas.microsoft.com/office/drawing/2014/main" id="{49397A65-0296-42B4-9377-2D1C61F1E617}"/>
                </a:ext>
              </a:extLst>
            </p:cNvPr>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683">
              <a:extLst>
                <a:ext uri="{FF2B5EF4-FFF2-40B4-BE49-F238E27FC236}">
                  <a16:creationId xmlns:a16="http://schemas.microsoft.com/office/drawing/2014/main" id="{B651A38F-B985-4646-8571-996A9491F4DA}"/>
                </a:ext>
              </a:extLst>
            </p:cNvPr>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0" name="Picture 684" descr="access_point_stylized_small">
              <a:extLst>
                <a:ext uri="{FF2B5EF4-FFF2-40B4-BE49-F238E27FC236}">
                  <a16:creationId xmlns:a16="http://schemas.microsoft.com/office/drawing/2014/main" id="{41B11965-AFBA-4EA8-A95D-FE473E3197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Line 685">
              <a:extLst>
                <a:ext uri="{FF2B5EF4-FFF2-40B4-BE49-F238E27FC236}">
                  <a16:creationId xmlns:a16="http://schemas.microsoft.com/office/drawing/2014/main" id="{C51BDF96-5DA5-4265-BB33-55D5A59115DE}"/>
                </a:ext>
              </a:extLst>
            </p:cNvPr>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686">
              <a:extLst>
                <a:ext uri="{FF2B5EF4-FFF2-40B4-BE49-F238E27FC236}">
                  <a16:creationId xmlns:a16="http://schemas.microsoft.com/office/drawing/2014/main" id="{E89D6700-0085-43DA-B51B-A5710A6656A5}"/>
                </a:ext>
              </a:extLst>
            </p:cNvPr>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3" name="Picture 708" descr="access_point_stylized_small">
              <a:extLst>
                <a:ext uri="{FF2B5EF4-FFF2-40B4-BE49-F238E27FC236}">
                  <a16:creationId xmlns:a16="http://schemas.microsoft.com/office/drawing/2014/main" id="{90A72014-1696-4D5E-BF3B-11434A59B2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Line 711">
              <a:extLst>
                <a:ext uri="{FF2B5EF4-FFF2-40B4-BE49-F238E27FC236}">
                  <a16:creationId xmlns:a16="http://schemas.microsoft.com/office/drawing/2014/main" id="{C866B899-F982-45A8-81FF-5D0087208FB6}"/>
                </a:ext>
              </a:extLst>
            </p:cNvPr>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712">
              <a:extLst>
                <a:ext uri="{FF2B5EF4-FFF2-40B4-BE49-F238E27FC236}">
                  <a16:creationId xmlns:a16="http://schemas.microsoft.com/office/drawing/2014/main" id="{E732EE71-EE82-4C42-BD97-B8060B698D44}"/>
                </a:ext>
              </a:extLst>
            </p:cNvPr>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713">
              <a:extLst>
                <a:ext uri="{FF2B5EF4-FFF2-40B4-BE49-F238E27FC236}">
                  <a16:creationId xmlns:a16="http://schemas.microsoft.com/office/drawing/2014/main" id="{5562FC96-F780-417C-8063-CB9BAFA5BC45}"/>
                </a:ext>
              </a:extLst>
            </p:cNvPr>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714">
              <a:extLst>
                <a:ext uri="{FF2B5EF4-FFF2-40B4-BE49-F238E27FC236}">
                  <a16:creationId xmlns:a16="http://schemas.microsoft.com/office/drawing/2014/main" id="{1E215B6A-1F87-4795-9408-8076688A508E}"/>
                </a:ext>
              </a:extLst>
            </p:cNvPr>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715">
              <a:extLst>
                <a:ext uri="{FF2B5EF4-FFF2-40B4-BE49-F238E27FC236}">
                  <a16:creationId xmlns:a16="http://schemas.microsoft.com/office/drawing/2014/main" id="{E31DD0BE-44D4-47F4-8C9E-5E4B05E795CC}"/>
                </a:ext>
              </a:extLst>
            </p:cNvPr>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716">
              <a:extLst>
                <a:ext uri="{FF2B5EF4-FFF2-40B4-BE49-F238E27FC236}">
                  <a16:creationId xmlns:a16="http://schemas.microsoft.com/office/drawing/2014/main" id="{1317D013-B9D8-4D02-B582-AC5E5188FD83}"/>
                </a:ext>
              </a:extLst>
            </p:cNvPr>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717">
              <a:extLst>
                <a:ext uri="{FF2B5EF4-FFF2-40B4-BE49-F238E27FC236}">
                  <a16:creationId xmlns:a16="http://schemas.microsoft.com/office/drawing/2014/main" id="{1D61D132-D292-4648-ACF9-B2A181473C36}"/>
                </a:ext>
              </a:extLst>
            </p:cNvPr>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718">
              <a:extLst>
                <a:ext uri="{FF2B5EF4-FFF2-40B4-BE49-F238E27FC236}">
                  <a16:creationId xmlns:a16="http://schemas.microsoft.com/office/drawing/2014/main" id="{C883F6DA-5ABB-4E1B-B5F7-174B83C9D26F}"/>
                </a:ext>
              </a:extLst>
            </p:cNvPr>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719">
              <a:extLst>
                <a:ext uri="{FF2B5EF4-FFF2-40B4-BE49-F238E27FC236}">
                  <a16:creationId xmlns:a16="http://schemas.microsoft.com/office/drawing/2014/main" id="{DC0E211A-5827-4580-BBAD-EBE7D3BEDCDB}"/>
                </a:ext>
              </a:extLst>
            </p:cNvPr>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720">
              <a:extLst>
                <a:ext uri="{FF2B5EF4-FFF2-40B4-BE49-F238E27FC236}">
                  <a16:creationId xmlns:a16="http://schemas.microsoft.com/office/drawing/2014/main" id="{998A352E-3A59-40E5-B542-0C05F0478928}"/>
                </a:ext>
              </a:extLst>
            </p:cNvPr>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721">
              <a:extLst>
                <a:ext uri="{FF2B5EF4-FFF2-40B4-BE49-F238E27FC236}">
                  <a16:creationId xmlns:a16="http://schemas.microsoft.com/office/drawing/2014/main" id="{A3C2E027-E20F-4746-8510-AF7D281D8305}"/>
                </a:ext>
              </a:extLst>
            </p:cNvPr>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Line 722">
              <a:extLst>
                <a:ext uri="{FF2B5EF4-FFF2-40B4-BE49-F238E27FC236}">
                  <a16:creationId xmlns:a16="http://schemas.microsoft.com/office/drawing/2014/main" id="{84ACE2C5-8D20-4F7F-A3B2-7C5FC77F4CE7}"/>
                </a:ext>
              </a:extLst>
            </p:cNvPr>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723">
              <a:extLst>
                <a:ext uri="{FF2B5EF4-FFF2-40B4-BE49-F238E27FC236}">
                  <a16:creationId xmlns:a16="http://schemas.microsoft.com/office/drawing/2014/main" id="{F80B2E42-1F2C-414A-9E4A-64192782294F}"/>
                </a:ext>
              </a:extLst>
            </p:cNvPr>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724">
              <a:extLst>
                <a:ext uri="{FF2B5EF4-FFF2-40B4-BE49-F238E27FC236}">
                  <a16:creationId xmlns:a16="http://schemas.microsoft.com/office/drawing/2014/main" id="{5D231DB1-4D74-4896-8D4E-A5E2A0724F29}"/>
                </a:ext>
              </a:extLst>
            </p:cNvPr>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725">
              <a:extLst>
                <a:ext uri="{FF2B5EF4-FFF2-40B4-BE49-F238E27FC236}">
                  <a16:creationId xmlns:a16="http://schemas.microsoft.com/office/drawing/2014/main" id="{1957A4CA-9856-448B-8D71-0D57DB34CE53}"/>
                </a:ext>
              </a:extLst>
            </p:cNvPr>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726">
              <a:extLst>
                <a:ext uri="{FF2B5EF4-FFF2-40B4-BE49-F238E27FC236}">
                  <a16:creationId xmlns:a16="http://schemas.microsoft.com/office/drawing/2014/main" id="{52136F7D-3ED5-4C50-A224-B82F3F9FD97E}"/>
                </a:ext>
              </a:extLst>
            </p:cNvPr>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Line 727">
              <a:extLst>
                <a:ext uri="{FF2B5EF4-FFF2-40B4-BE49-F238E27FC236}">
                  <a16:creationId xmlns:a16="http://schemas.microsoft.com/office/drawing/2014/main" id="{B52324C1-7AE4-4C23-BA0B-E3EF88A0CABE}"/>
                </a:ext>
              </a:extLst>
            </p:cNvPr>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728">
              <a:extLst>
                <a:ext uri="{FF2B5EF4-FFF2-40B4-BE49-F238E27FC236}">
                  <a16:creationId xmlns:a16="http://schemas.microsoft.com/office/drawing/2014/main" id="{C6D0F106-059D-4F6A-BB22-32C8B1ADB601}"/>
                </a:ext>
              </a:extLst>
            </p:cNvPr>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Oval 407">
              <a:extLst>
                <a:ext uri="{FF2B5EF4-FFF2-40B4-BE49-F238E27FC236}">
                  <a16:creationId xmlns:a16="http://schemas.microsoft.com/office/drawing/2014/main" id="{027C2D57-DC00-41E7-86C3-9F380E180931}"/>
                </a:ext>
              </a:extLst>
            </p:cNvPr>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43" name="Rectangle 410">
              <a:extLst>
                <a:ext uri="{FF2B5EF4-FFF2-40B4-BE49-F238E27FC236}">
                  <a16:creationId xmlns:a16="http://schemas.microsoft.com/office/drawing/2014/main" id="{DCD5ED36-74B5-482D-A563-5AD5A90B8C9F}"/>
                </a:ext>
              </a:extLst>
            </p:cNvPr>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44" name="Oval 411">
              <a:extLst>
                <a:ext uri="{FF2B5EF4-FFF2-40B4-BE49-F238E27FC236}">
                  <a16:creationId xmlns:a16="http://schemas.microsoft.com/office/drawing/2014/main" id="{6FD8F569-F22C-480E-B50A-2C8097EED591}"/>
                </a:ext>
              </a:extLst>
            </p:cNvPr>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45" name="Group 732">
              <a:extLst>
                <a:ext uri="{FF2B5EF4-FFF2-40B4-BE49-F238E27FC236}">
                  <a16:creationId xmlns:a16="http://schemas.microsoft.com/office/drawing/2014/main" id="{F5358CAB-507B-4417-9557-608CA6F8EE38}"/>
                </a:ext>
              </a:extLst>
            </p:cNvPr>
            <p:cNvGrpSpPr>
              <a:grpSpLocks/>
            </p:cNvGrpSpPr>
            <p:nvPr/>
          </p:nvGrpSpPr>
          <p:grpSpPr bwMode="auto">
            <a:xfrm>
              <a:off x="6430963" y="2519363"/>
              <a:ext cx="219075" cy="52387"/>
              <a:chOff x="2468" y="1332"/>
              <a:chExt cx="310" cy="60"/>
            </a:xfrm>
          </p:grpSpPr>
          <p:sp>
            <p:nvSpPr>
              <p:cNvPr id="613" name="Freeform 733">
                <a:extLst>
                  <a:ext uri="{FF2B5EF4-FFF2-40B4-BE49-F238E27FC236}">
                    <a16:creationId xmlns:a16="http://schemas.microsoft.com/office/drawing/2014/main" id="{89903CE3-5212-4FAB-8B10-33710F1A064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14" name="Freeform 734">
                <a:extLst>
                  <a:ext uri="{FF2B5EF4-FFF2-40B4-BE49-F238E27FC236}">
                    <a16:creationId xmlns:a16="http://schemas.microsoft.com/office/drawing/2014/main" id="{C11E2D7D-F5FD-4B9E-B2E9-09AF8B2A8A4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6" name="Line 735">
              <a:extLst>
                <a:ext uri="{FF2B5EF4-FFF2-40B4-BE49-F238E27FC236}">
                  <a16:creationId xmlns:a16="http://schemas.microsoft.com/office/drawing/2014/main" id="{E7423AF3-D6C2-4A7E-9258-51316B2BFADF}"/>
                </a:ext>
              </a:extLst>
            </p:cNvPr>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Line 736">
              <a:extLst>
                <a:ext uri="{FF2B5EF4-FFF2-40B4-BE49-F238E27FC236}">
                  <a16:creationId xmlns:a16="http://schemas.microsoft.com/office/drawing/2014/main" id="{C49B9667-3DA6-4B85-B873-3BD7FA165A22}"/>
                </a:ext>
              </a:extLst>
            </p:cNvPr>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8" name="Group 737">
              <a:extLst>
                <a:ext uri="{FF2B5EF4-FFF2-40B4-BE49-F238E27FC236}">
                  <a16:creationId xmlns:a16="http://schemas.microsoft.com/office/drawing/2014/main" id="{E5D48F81-C3ED-45DE-A3D2-ABA35901DEE2}"/>
                </a:ext>
              </a:extLst>
            </p:cNvPr>
            <p:cNvGrpSpPr>
              <a:grpSpLocks/>
            </p:cNvGrpSpPr>
            <p:nvPr/>
          </p:nvGrpSpPr>
          <p:grpSpPr bwMode="auto">
            <a:xfrm>
              <a:off x="7202488" y="2493963"/>
              <a:ext cx="390525" cy="174625"/>
              <a:chOff x="4334" y="1470"/>
              <a:chExt cx="246" cy="107"/>
            </a:xfrm>
          </p:grpSpPr>
          <p:sp>
            <p:nvSpPr>
              <p:cNvPr id="605" name="Oval 407">
                <a:extLst>
                  <a:ext uri="{FF2B5EF4-FFF2-40B4-BE49-F238E27FC236}">
                    <a16:creationId xmlns:a16="http://schemas.microsoft.com/office/drawing/2014/main" id="{3F1CF50D-5F9A-43EE-9480-B6822349727C}"/>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606" name="Rectangle 410">
                <a:extLst>
                  <a:ext uri="{FF2B5EF4-FFF2-40B4-BE49-F238E27FC236}">
                    <a16:creationId xmlns:a16="http://schemas.microsoft.com/office/drawing/2014/main" id="{5C112043-8EBD-4435-A0C6-D96B00839B87}"/>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607" name="Oval 411">
                <a:extLst>
                  <a:ext uri="{FF2B5EF4-FFF2-40B4-BE49-F238E27FC236}">
                    <a16:creationId xmlns:a16="http://schemas.microsoft.com/office/drawing/2014/main" id="{557E046B-9893-418B-8D2D-653AC29B188C}"/>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608" name="Group 741">
                <a:extLst>
                  <a:ext uri="{FF2B5EF4-FFF2-40B4-BE49-F238E27FC236}">
                    <a16:creationId xmlns:a16="http://schemas.microsoft.com/office/drawing/2014/main" id="{3B980D55-04CA-40EA-91DA-6D1F350966BF}"/>
                  </a:ext>
                </a:extLst>
              </p:cNvPr>
              <p:cNvGrpSpPr>
                <a:grpSpLocks/>
              </p:cNvGrpSpPr>
              <p:nvPr/>
            </p:nvGrpSpPr>
            <p:grpSpPr bwMode="auto">
              <a:xfrm>
                <a:off x="4383" y="1488"/>
                <a:ext cx="138" cy="33"/>
                <a:chOff x="2468" y="1332"/>
                <a:chExt cx="310" cy="60"/>
              </a:xfrm>
            </p:grpSpPr>
            <p:sp>
              <p:nvSpPr>
                <p:cNvPr id="611" name="Freeform 742">
                  <a:extLst>
                    <a:ext uri="{FF2B5EF4-FFF2-40B4-BE49-F238E27FC236}">
                      <a16:creationId xmlns:a16="http://schemas.microsoft.com/office/drawing/2014/main" id="{3924CBDA-1B4F-41AA-A052-ED21D42DEE85}"/>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12" name="Freeform 743">
                  <a:extLst>
                    <a:ext uri="{FF2B5EF4-FFF2-40B4-BE49-F238E27FC236}">
                      <a16:creationId xmlns:a16="http://schemas.microsoft.com/office/drawing/2014/main" id="{FABF2683-C4DD-4761-8418-99E222AD9EC0}"/>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09" name="Line 744">
                <a:extLst>
                  <a:ext uri="{FF2B5EF4-FFF2-40B4-BE49-F238E27FC236}">
                    <a16:creationId xmlns:a16="http://schemas.microsoft.com/office/drawing/2014/main" id="{C6CC8892-40BD-4C7E-ABDA-A777B62E393C}"/>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0" name="Line 745">
                <a:extLst>
                  <a:ext uri="{FF2B5EF4-FFF2-40B4-BE49-F238E27FC236}">
                    <a16:creationId xmlns:a16="http://schemas.microsoft.com/office/drawing/2014/main" id="{7FABAFEE-47CF-40BA-BD6F-88B4C1AA804D}"/>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9" name="Group 746">
              <a:extLst>
                <a:ext uri="{FF2B5EF4-FFF2-40B4-BE49-F238E27FC236}">
                  <a16:creationId xmlns:a16="http://schemas.microsoft.com/office/drawing/2014/main" id="{29AB4FBD-9250-4463-89BB-0F05F16A489D}"/>
                </a:ext>
              </a:extLst>
            </p:cNvPr>
            <p:cNvGrpSpPr>
              <a:grpSpLocks/>
            </p:cNvGrpSpPr>
            <p:nvPr/>
          </p:nvGrpSpPr>
          <p:grpSpPr bwMode="auto">
            <a:xfrm>
              <a:off x="7213600" y="2757488"/>
              <a:ext cx="390525" cy="174625"/>
              <a:chOff x="4334" y="1470"/>
              <a:chExt cx="246" cy="107"/>
            </a:xfrm>
          </p:grpSpPr>
          <p:sp>
            <p:nvSpPr>
              <p:cNvPr id="597" name="Oval 407">
                <a:extLst>
                  <a:ext uri="{FF2B5EF4-FFF2-40B4-BE49-F238E27FC236}">
                    <a16:creationId xmlns:a16="http://schemas.microsoft.com/office/drawing/2014/main" id="{2AE2A539-0458-4939-8384-43C18010E909}"/>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98" name="Rectangle 410">
                <a:extLst>
                  <a:ext uri="{FF2B5EF4-FFF2-40B4-BE49-F238E27FC236}">
                    <a16:creationId xmlns:a16="http://schemas.microsoft.com/office/drawing/2014/main" id="{5D3407F4-E073-4E49-A83A-B329AA568FD7}"/>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99" name="Oval 411">
                <a:extLst>
                  <a:ext uri="{FF2B5EF4-FFF2-40B4-BE49-F238E27FC236}">
                    <a16:creationId xmlns:a16="http://schemas.microsoft.com/office/drawing/2014/main" id="{31ABD0ED-9382-4DC2-9ABF-7034C3278265}"/>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600" name="Group 750">
                <a:extLst>
                  <a:ext uri="{FF2B5EF4-FFF2-40B4-BE49-F238E27FC236}">
                    <a16:creationId xmlns:a16="http://schemas.microsoft.com/office/drawing/2014/main" id="{47B55615-9910-4AEE-8568-7F70351FEB75}"/>
                  </a:ext>
                </a:extLst>
              </p:cNvPr>
              <p:cNvGrpSpPr>
                <a:grpSpLocks/>
              </p:cNvGrpSpPr>
              <p:nvPr/>
            </p:nvGrpSpPr>
            <p:grpSpPr bwMode="auto">
              <a:xfrm>
                <a:off x="4383" y="1488"/>
                <a:ext cx="138" cy="33"/>
                <a:chOff x="2468" y="1332"/>
                <a:chExt cx="310" cy="60"/>
              </a:xfrm>
            </p:grpSpPr>
            <p:sp>
              <p:nvSpPr>
                <p:cNvPr id="603" name="Freeform 751">
                  <a:extLst>
                    <a:ext uri="{FF2B5EF4-FFF2-40B4-BE49-F238E27FC236}">
                      <a16:creationId xmlns:a16="http://schemas.microsoft.com/office/drawing/2014/main" id="{0DDB88E4-975E-4BFF-80D1-8120E9C04C2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04" name="Freeform 752">
                  <a:extLst>
                    <a:ext uri="{FF2B5EF4-FFF2-40B4-BE49-F238E27FC236}">
                      <a16:creationId xmlns:a16="http://schemas.microsoft.com/office/drawing/2014/main" id="{BCEF4D42-47FE-4902-A404-D40D0DE7C734}"/>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01" name="Line 753">
                <a:extLst>
                  <a:ext uri="{FF2B5EF4-FFF2-40B4-BE49-F238E27FC236}">
                    <a16:creationId xmlns:a16="http://schemas.microsoft.com/office/drawing/2014/main" id="{5E994E41-1023-4026-A79C-C804E8E0B139}"/>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2" name="Line 754">
                <a:extLst>
                  <a:ext uri="{FF2B5EF4-FFF2-40B4-BE49-F238E27FC236}">
                    <a16:creationId xmlns:a16="http://schemas.microsoft.com/office/drawing/2014/main" id="{E4143DA5-678F-41C8-B4C9-10DF4FFA46FF}"/>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0" name="Group 764">
              <a:extLst>
                <a:ext uri="{FF2B5EF4-FFF2-40B4-BE49-F238E27FC236}">
                  <a16:creationId xmlns:a16="http://schemas.microsoft.com/office/drawing/2014/main" id="{5D4FF856-2806-41D1-984D-74CF525D2358}"/>
                </a:ext>
              </a:extLst>
            </p:cNvPr>
            <p:cNvGrpSpPr>
              <a:grpSpLocks/>
            </p:cNvGrpSpPr>
            <p:nvPr/>
          </p:nvGrpSpPr>
          <p:grpSpPr bwMode="auto">
            <a:xfrm>
              <a:off x="7689850" y="2393950"/>
              <a:ext cx="390525" cy="174625"/>
              <a:chOff x="4334" y="1470"/>
              <a:chExt cx="246" cy="107"/>
            </a:xfrm>
          </p:grpSpPr>
          <p:sp>
            <p:nvSpPr>
              <p:cNvPr id="589" name="Oval 407">
                <a:extLst>
                  <a:ext uri="{FF2B5EF4-FFF2-40B4-BE49-F238E27FC236}">
                    <a16:creationId xmlns:a16="http://schemas.microsoft.com/office/drawing/2014/main" id="{0023F319-D06E-4677-B7F4-E3966C86D338}"/>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90" name="Rectangle 410">
                <a:extLst>
                  <a:ext uri="{FF2B5EF4-FFF2-40B4-BE49-F238E27FC236}">
                    <a16:creationId xmlns:a16="http://schemas.microsoft.com/office/drawing/2014/main" id="{E1B4A3AD-28C0-4F36-8FCF-4488861E3F68}"/>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91" name="Oval 411">
                <a:extLst>
                  <a:ext uri="{FF2B5EF4-FFF2-40B4-BE49-F238E27FC236}">
                    <a16:creationId xmlns:a16="http://schemas.microsoft.com/office/drawing/2014/main" id="{B08E35EC-1C90-45E7-8EC1-8AAE36216CEF}"/>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92" name="Group 768">
                <a:extLst>
                  <a:ext uri="{FF2B5EF4-FFF2-40B4-BE49-F238E27FC236}">
                    <a16:creationId xmlns:a16="http://schemas.microsoft.com/office/drawing/2014/main" id="{40EA8B39-2298-48F1-B600-402E6B20EE86}"/>
                  </a:ext>
                </a:extLst>
              </p:cNvPr>
              <p:cNvGrpSpPr>
                <a:grpSpLocks/>
              </p:cNvGrpSpPr>
              <p:nvPr/>
            </p:nvGrpSpPr>
            <p:grpSpPr bwMode="auto">
              <a:xfrm>
                <a:off x="4383" y="1488"/>
                <a:ext cx="138" cy="33"/>
                <a:chOff x="2468" y="1332"/>
                <a:chExt cx="310" cy="60"/>
              </a:xfrm>
            </p:grpSpPr>
            <p:sp>
              <p:nvSpPr>
                <p:cNvPr id="595" name="Freeform 769">
                  <a:extLst>
                    <a:ext uri="{FF2B5EF4-FFF2-40B4-BE49-F238E27FC236}">
                      <a16:creationId xmlns:a16="http://schemas.microsoft.com/office/drawing/2014/main" id="{43FF1609-C2BA-41C7-BD5D-164CFB394B3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96" name="Freeform 770">
                  <a:extLst>
                    <a:ext uri="{FF2B5EF4-FFF2-40B4-BE49-F238E27FC236}">
                      <a16:creationId xmlns:a16="http://schemas.microsoft.com/office/drawing/2014/main" id="{FE3C1244-4F54-4F79-ACE9-6106F4C758D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93" name="Line 771">
                <a:extLst>
                  <a:ext uri="{FF2B5EF4-FFF2-40B4-BE49-F238E27FC236}">
                    <a16:creationId xmlns:a16="http://schemas.microsoft.com/office/drawing/2014/main" id="{92585EA0-7338-4AD2-8164-114C67F9261B}"/>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 name="Line 772">
                <a:extLst>
                  <a:ext uri="{FF2B5EF4-FFF2-40B4-BE49-F238E27FC236}">
                    <a16:creationId xmlns:a16="http://schemas.microsoft.com/office/drawing/2014/main" id="{9515D6EB-C9E9-4880-A958-B482BFAD00E9}"/>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1" name="Line 782">
              <a:extLst>
                <a:ext uri="{FF2B5EF4-FFF2-40B4-BE49-F238E27FC236}">
                  <a16:creationId xmlns:a16="http://schemas.microsoft.com/office/drawing/2014/main" id="{C5B9E6EA-7543-4870-9E14-3354972132F8}"/>
                </a:ext>
              </a:extLst>
            </p:cNvPr>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2" name="Group 801">
              <a:extLst>
                <a:ext uri="{FF2B5EF4-FFF2-40B4-BE49-F238E27FC236}">
                  <a16:creationId xmlns:a16="http://schemas.microsoft.com/office/drawing/2014/main" id="{B9CED6F6-543D-4549-822C-E3DA3C5DB846}"/>
                </a:ext>
              </a:extLst>
            </p:cNvPr>
            <p:cNvGrpSpPr>
              <a:grpSpLocks/>
            </p:cNvGrpSpPr>
            <p:nvPr/>
          </p:nvGrpSpPr>
          <p:grpSpPr bwMode="auto">
            <a:xfrm>
              <a:off x="7591425" y="4806950"/>
              <a:ext cx="622300" cy="244475"/>
              <a:chOff x="4334" y="1470"/>
              <a:chExt cx="246" cy="107"/>
            </a:xfrm>
          </p:grpSpPr>
          <p:sp>
            <p:nvSpPr>
              <p:cNvPr id="581" name="Oval 407">
                <a:extLst>
                  <a:ext uri="{FF2B5EF4-FFF2-40B4-BE49-F238E27FC236}">
                    <a16:creationId xmlns:a16="http://schemas.microsoft.com/office/drawing/2014/main" id="{E3C37541-F7F3-4DB4-AEE4-9CB48CA48E87}"/>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82" name="Rectangle 410">
                <a:extLst>
                  <a:ext uri="{FF2B5EF4-FFF2-40B4-BE49-F238E27FC236}">
                    <a16:creationId xmlns:a16="http://schemas.microsoft.com/office/drawing/2014/main" id="{DA7C5DCA-44EC-47D0-85CA-B3068BAE236B}"/>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83" name="Oval 411">
                <a:extLst>
                  <a:ext uri="{FF2B5EF4-FFF2-40B4-BE49-F238E27FC236}">
                    <a16:creationId xmlns:a16="http://schemas.microsoft.com/office/drawing/2014/main" id="{E15E618D-12EE-477A-8224-A39F001221E1}"/>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84" name="Group 805">
                <a:extLst>
                  <a:ext uri="{FF2B5EF4-FFF2-40B4-BE49-F238E27FC236}">
                    <a16:creationId xmlns:a16="http://schemas.microsoft.com/office/drawing/2014/main" id="{8B0C62C1-7DBC-4E4A-9D4D-BF66280DB468}"/>
                  </a:ext>
                </a:extLst>
              </p:cNvPr>
              <p:cNvGrpSpPr>
                <a:grpSpLocks/>
              </p:cNvGrpSpPr>
              <p:nvPr/>
            </p:nvGrpSpPr>
            <p:grpSpPr bwMode="auto">
              <a:xfrm>
                <a:off x="4383" y="1488"/>
                <a:ext cx="138" cy="33"/>
                <a:chOff x="2468" y="1332"/>
                <a:chExt cx="310" cy="60"/>
              </a:xfrm>
            </p:grpSpPr>
            <p:sp>
              <p:nvSpPr>
                <p:cNvPr id="587" name="Freeform 806">
                  <a:extLst>
                    <a:ext uri="{FF2B5EF4-FFF2-40B4-BE49-F238E27FC236}">
                      <a16:creationId xmlns:a16="http://schemas.microsoft.com/office/drawing/2014/main" id="{3D8FF089-89D8-48C4-8D4C-38B390DE993A}"/>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88" name="Freeform 807">
                  <a:extLst>
                    <a:ext uri="{FF2B5EF4-FFF2-40B4-BE49-F238E27FC236}">
                      <a16:creationId xmlns:a16="http://schemas.microsoft.com/office/drawing/2014/main" id="{EA591D9C-1668-44B1-8EFE-887C291B76B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85" name="Line 808">
                <a:extLst>
                  <a:ext uri="{FF2B5EF4-FFF2-40B4-BE49-F238E27FC236}">
                    <a16:creationId xmlns:a16="http://schemas.microsoft.com/office/drawing/2014/main" id="{090C29A5-679B-4F1E-995C-C8D17D64F173}"/>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6" name="Line 809">
                <a:extLst>
                  <a:ext uri="{FF2B5EF4-FFF2-40B4-BE49-F238E27FC236}">
                    <a16:creationId xmlns:a16="http://schemas.microsoft.com/office/drawing/2014/main" id="{E647F18D-8A2B-4922-96ED-0C4C040D9AFA}"/>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3" name="Group 810">
              <a:extLst>
                <a:ext uri="{FF2B5EF4-FFF2-40B4-BE49-F238E27FC236}">
                  <a16:creationId xmlns:a16="http://schemas.microsoft.com/office/drawing/2014/main" id="{0F57D069-119E-4BBE-B5A5-AD03143C39AC}"/>
                </a:ext>
              </a:extLst>
            </p:cNvPr>
            <p:cNvGrpSpPr>
              <a:grpSpLocks/>
            </p:cNvGrpSpPr>
            <p:nvPr/>
          </p:nvGrpSpPr>
          <p:grpSpPr bwMode="auto">
            <a:xfrm>
              <a:off x="6965950" y="4508500"/>
              <a:ext cx="622300" cy="244475"/>
              <a:chOff x="4334" y="1470"/>
              <a:chExt cx="246" cy="107"/>
            </a:xfrm>
          </p:grpSpPr>
          <p:sp>
            <p:nvSpPr>
              <p:cNvPr id="573" name="Oval 407">
                <a:extLst>
                  <a:ext uri="{FF2B5EF4-FFF2-40B4-BE49-F238E27FC236}">
                    <a16:creationId xmlns:a16="http://schemas.microsoft.com/office/drawing/2014/main" id="{141F2BEC-6F7D-4AE1-A953-DF0A98440241}"/>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4" name="Rectangle 410">
                <a:extLst>
                  <a:ext uri="{FF2B5EF4-FFF2-40B4-BE49-F238E27FC236}">
                    <a16:creationId xmlns:a16="http://schemas.microsoft.com/office/drawing/2014/main" id="{35FD5287-7813-41C7-8723-CDDFFDB6C6E4}"/>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 name="Oval 411">
                <a:extLst>
                  <a:ext uri="{FF2B5EF4-FFF2-40B4-BE49-F238E27FC236}">
                    <a16:creationId xmlns:a16="http://schemas.microsoft.com/office/drawing/2014/main" id="{83FB54A6-5CD3-4C72-964B-0F56B91ADA14}"/>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6" name="Group 814">
                <a:extLst>
                  <a:ext uri="{FF2B5EF4-FFF2-40B4-BE49-F238E27FC236}">
                    <a16:creationId xmlns:a16="http://schemas.microsoft.com/office/drawing/2014/main" id="{01852651-014B-4993-AAD0-4EB7981BD4EC}"/>
                  </a:ext>
                </a:extLst>
              </p:cNvPr>
              <p:cNvGrpSpPr>
                <a:grpSpLocks/>
              </p:cNvGrpSpPr>
              <p:nvPr/>
            </p:nvGrpSpPr>
            <p:grpSpPr bwMode="auto">
              <a:xfrm>
                <a:off x="4383" y="1488"/>
                <a:ext cx="138" cy="33"/>
                <a:chOff x="2468" y="1332"/>
                <a:chExt cx="310" cy="60"/>
              </a:xfrm>
            </p:grpSpPr>
            <p:sp>
              <p:nvSpPr>
                <p:cNvPr id="579" name="Freeform 815">
                  <a:extLst>
                    <a:ext uri="{FF2B5EF4-FFF2-40B4-BE49-F238E27FC236}">
                      <a16:creationId xmlns:a16="http://schemas.microsoft.com/office/drawing/2014/main" id="{D23BCAD8-1689-4400-8F8C-63206B3A554A}"/>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80" name="Freeform 816">
                  <a:extLst>
                    <a:ext uri="{FF2B5EF4-FFF2-40B4-BE49-F238E27FC236}">
                      <a16:creationId xmlns:a16="http://schemas.microsoft.com/office/drawing/2014/main" id="{3893EFC2-D2CE-4F23-AE13-7161FFA206D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7" name="Line 817">
                <a:extLst>
                  <a:ext uri="{FF2B5EF4-FFF2-40B4-BE49-F238E27FC236}">
                    <a16:creationId xmlns:a16="http://schemas.microsoft.com/office/drawing/2014/main" id="{C05F34BC-5B31-4CBB-82C5-373A06F3F1FE}"/>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 name="Line 818">
                <a:extLst>
                  <a:ext uri="{FF2B5EF4-FFF2-40B4-BE49-F238E27FC236}">
                    <a16:creationId xmlns:a16="http://schemas.microsoft.com/office/drawing/2014/main" id="{64BFEFEA-8009-4DB1-8EE6-497B8DEBC895}"/>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4" name="Group 819">
              <a:extLst>
                <a:ext uri="{FF2B5EF4-FFF2-40B4-BE49-F238E27FC236}">
                  <a16:creationId xmlns:a16="http://schemas.microsoft.com/office/drawing/2014/main" id="{D90C15FB-C4E1-4858-BFE3-A5C3095E70A7}"/>
                </a:ext>
              </a:extLst>
            </p:cNvPr>
            <p:cNvGrpSpPr>
              <a:grpSpLocks/>
            </p:cNvGrpSpPr>
            <p:nvPr/>
          </p:nvGrpSpPr>
          <p:grpSpPr bwMode="auto">
            <a:xfrm>
              <a:off x="6242050" y="4851400"/>
              <a:ext cx="622300" cy="244475"/>
              <a:chOff x="4334" y="1470"/>
              <a:chExt cx="246" cy="107"/>
            </a:xfrm>
          </p:grpSpPr>
          <p:sp>
            <p:nvSpPr>
              <p:cNvPr id="565" name="Oval 407">
                <a:extLst>
                  <a:ext uri="{FF2B5EF4-FFF2-40B4-BE49-F238E27FC236}">
                    <a16:creationId xmlns:a16="http://schemas.microsoft.com/office/drawing/2014/main" id="{1FA42F2A-731D-4B66-B5D1-128D8FD37D95}"/>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66" name="Rectangle 410">
                <a:extLst>
                  <a:ext uri="{FF2B5EF4-FFF2-40B4-BE49-F238E27FC236}">
                    <a16:creationId xmlns:a16="http://schemas.microsoft.com/office/drawing/2014/main" id="{31E5EAA8-916B-44FA-ACC5-B09B7E8BDB96}"/>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67" name="Oval 411">
                <a:extLst>
                  <a:ext uri="{FF2B5EF4-FFF2-40B4-BE49-F238E27FC236}">
                    <a16:creationId xmlns:a16="http://schemas.microsoft.com/office/drawing/2014/main" id="{9C9A2D11-702D-4F69-925F-9A819B78DFDF}"/>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68" name="Group 823">
                <a:extLst>
                  <a:ext uri="{FF2B5EF4-FFF2-40B4-BE49-F238E27FC236}">
                    <a16:creationId xmlns:a16="http://schemas.microsoft.com/office/drawing/2014/main" id="{9751598F-829E-4674-A6E6-1E47D464A971}"/>
                  </a:ext>
                </a:extLst>
              </p:cNvPr>
              <p:cNvGrpSpPr>
                <a:grpSpLocks/>
              </p:cNvGrpSpPr>
              <p:nvPr/>
            </p:nvGrpSpPr>
            <p:grpSpPr bwMode="auto">
              <a:xfrm>
                <a:off x="4383" y="1488"/>
                <a:ext cx="138" cy="33"/>
                <a:chOff x="2468" y="1332"/>
                <a:chExt cx="310" cy="60"/>
              </a:xfrm>
            </p:grpSpPr>
            <p:sp>
              <p:nvSpPr>
                <p:cNvPr id="571" name="Freeform 824">
                  <a:extLst>
                    <a:ext uri="{FF2B5EF4-FFF2-40B4-BE49-F238E27FC236}">
                      <a16:creationId xmlns:a16="http://schemas.microsoft.com/office/drawing/2014/main" id="{0EF84635-D2DF-427C-9215-CDAC7322292B}"/>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2" name="Freeform 825">
                  <a:extLst>
                    <a:ext uri="{FF2B5EF4-FFF2-40B4-BE49-F238E27FC236}">
                      <a16:creationId xmlns:a16="http://schemas.microsoft.com/office/drawing/2014/main" id="{B0914C83-1BDD-4FD6-8EE9-D3BABBB4EB8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69" name="Line 826">
                <a:extLst>
                  <a:ext uri="{FF2B5EF4-FFF2-40B4-BE49-F238E27FC236}">
                    <a16:creationId xmlns:a16="http://schemas.microsoft.com/office/drawing/2014/main" id="{3A771645-E2FB-42E3-88F9-95545FA06C41}"/>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0" name="Line 827">
                <a:extLst>
                  <a:ext uri="{FF2B5EF4-FFF2-40B4-BE49-F238E27FC236}">
                    <a16:creationId xmlns:a16="http://schemas.microsoft.com/office/drawing/2014/main" id="{C00ABAB6-457D-422F-A48A-51F3F035BAE6}"/>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5" name="Group 828">
              <a:extLst>
                <a:ext uri="{FF2B5EF4-FFF2-40B4-BE49-F238E27FC236}">
                  <a16:creationId xmlns:a16="http://schemas.microsoft.com/office/drawing/2014/main" id="{FCA73DB1-C52F-4EA1-86BC-362F2D56624C}"/>
                </a:ext>
              </a:extLst>
            </p:cNvPr>
            <p:cNvGrpSpPr>
              <a:grpSpLocks/>
            </p:cNvGrpSpPr>
            <p:nvPr/>
          </p:nvGrpSpPr>
          <p:grpSpPr bwMode="auto">
            <a:xfrm>
              <a:off x="6051550" y="3644900"/>
              <a:ext cx="390525" cy="171450"/>
              <a:chOff x="4334" y="1470"/>
              <a:chExt cx="246" cy="107"/>
            </a:xfrm>
          </p:grpSpPr>
          <p:sp>
            <p:nvSpPr>
              <p:cNvPr id="557" name="Oval 407">
                <a:extLst>
                  <a:ext uri="{FF2B5EF4-FFF2-40B4-BE49-F238E27FC236}">
                    <a16:creationId xmlns:a16="http://schemas.microsoft.com/office/drawing/2014/main" id="{FA4B13C4-B85A-4F07-B5C7-C0A0F9194F0D}"/>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58" name="Rectangle 410">
                <a:extLst>
                  <a:ext uri="{FF2B5EF4-FFF2-40B4-BE49-F238E27FC236}">
                    <a16:creationId xmlns:a16="http://schemas.microsoft.com/office/drawing/2014/main" id="{E587B5C5-E095-4F2A-9942-24362D9F9971}"/>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59" name="Oval 411">
                <a:extLst>
                  <a:ext uri="{FF2B5EF4-FFF2-40B4-BE49-F238E27FC236}">
                    <a16:creationId xmlns:a16="http://schemas.microsoft.com/office/drawing/2014/main" id="{417F0B42-FC22-4EB2-B4C1-5C4779464C9A}"/>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60" name="Group 832">
                <a:extLst>
                  <a:ext uri="{FF2B5EF4-FFF2-40B4-BE49-F238E27FC236}">
                    <a16:creationId xmlns:a16="http://schemas.microsoft.com/office/drawing/2014/main" id="{949C8928-65B7-4D89-8789-5EA9A7C3EF55}"/>
                  </a:ext>
                </a:extLst>
              </p:cNvPr>
              <p:cNvGrpSpPr>
                <a:grpSpLocks/>
              </p:cNvGrpSpPr>
              <p:nvPr/>
            </p:nvGrpSpPr>
            <p:grpSpPr bwMode="auto">
              <a:xfrm>
                <a:off x="4383" y="1488"/>
                <a:ext cx="138" cy="33"/>
                <a:chOff x="2468" y="1332"/>
                <a:chExt cx="310" cy="60"/>
              </a:xfrm>
            </p:grpSpPr>
            <p:sp>
              <p:nvSpPr>
                <p:cNvPr id="563" name="Freeform 833">
                  <a:extLst>
                    <a:ext uri="{FF2B5EF4-FFF2-40B4-BE49-F238E27FC236}">
                      <a16:creationId xmlns:a16="http://schemas.microsoft.com/office/drawing/2014/main" id="{ADFF1305-A607-455C-9C09-BD67581FE50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64" name="Freeform 834">
                  <a:extLst>
                    <a:ext uri="{FF2B5EF4-FFF2-40B4-BE49-F238E27FC236}">
                      <a16:creationId xmlns:a16="http://schemas.microsoft.com/office/drawing/2014/main" id="{51977CA5-F98C-427A-9DF5-A9422018D49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61" name="Line 835">
                <a:extLst>
                  <a:ext uri="{FF2B5EF4-FFF2-40B4-BE49-F238E27FC236}">
                    <a16:creationId xmlns:a16="http://schemas.microsoft.com/office/drawing/2014/main" id="{75EC99B9-7CD8-4B97-8752-96187A8FF6AD}"/>
                  </a:ext>
                </a:extLst>
              </p:cNvPr>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2" name="Line 836">
                <a:extLst>
                  <a:ext uri="{FF2B5EF4-FFF2-40B4-BE49-F238E27FC236}">
                    <a16:creationId xmlns:a16="http://schemas.microsoft.com/office/drawing/2014/main" id="{161A6B6E-B629-4B1E-BC21-451CA5F75DF8}"/>
                  </a:ext>
                </a:extLst>
              </p:cNvPr>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6" name="Group 846">
              <a:extLst>
                <a:ext uri="{FF2B5EF4-FFF2-40B4-BE49-F238E27FC236}">
                  <a16:creationId xmlns:a16="http://schemas.microsoft.com/office/drawing/2014/main" id="{F8FCF2BF-B773-4B68-888E-37755DFC93C6}"/>
                </a:ext>
              </a:extLst>
            </p:cNvPr>
            <p:cNvGrpSpPr>
              <a:grpSpLocks/>
            </p:cNvGrpSpPr>
            <p:nvPr/>
          </p:nvGrpSpPr>
          <p:grpSpPr bwMode="auto">
            <a:xfrm>
              <a:off x="6138863" y="1989138"/>
              <a:ext cx="282575" cy="477837"/>
              <a:chOff x="3748" y="1253"/>
              <a:chExt cx="178" cy="301"/>
            </a:xfrm>
          </p:grpSpPr>
          <p:sp>
            <p:nvSpPr>
              <p:cNvPr id="541" name="Line 270">
                <a:extLst>
                  <a:ext uri="{FF2B5EF4-FFF2-40B4-BE49-F238E27FC236}">
                    <a16:creationId xmlns:a16="http://schemas.microsoft.com/office/drawing/2014/main" id="{75DAD361-6183-47D3-8E6B-91DE7FF2E307}"/>
                  </a:ext>
                </a:extLst>
              </p:cNvPr>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42" name="Line 271">
                <a:extLst>
                  <a:ext uri="{FF2B5EF4-FFF2-40B4-BE49-F238E27FC236}">
                    <a16:creationId xmlns:a16="http://schemas.microsoft.com/office/drawing/2014/main" id="{131E3077-56E2-4288-817C-6DE115ED13FD}"/>
                  </a:ext>
                </a:extLst>
              </p:cNvPr>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43" name="Line 272">
                <a:extLst>
                  <a:ext uri="{FF2B5EF4-FFF2-40B4-BE49-F238E27FC236}">
                    <a16:creationId xmlns:a16="http://schemas.microsoft.com/office/drawing/2014/main" id="{B6AB1089-23DD-437B-B02E-0CF3A58F99A4}"/>
                  </a:ext>
                </a:extLst>
              </p:cNvPr>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44" name="Line 273">
                <a:extLst>
                  <a:ext uri="{FF2B5EF4-FFF2-40B4-BE49-F238E27FC236}">
                    <a16:creationId xmlns:a16="http://schemas.microsoft.com/office/drawing/2014/main" id="{254E2F4B-7AF8-4EBE-9557-F2E96651307B}"/>
                  </a:ext>
                </a:extLst>
              </p:cNvPr>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45" name="Line 274">
                <a:extLst>
                  <a:ext uri="{FF2B5EF4-FFF2-40B4-BE49-F238E27FC236}">
                    <a16:creationId xmlns:a16="http://schemas.microsoft.com/office/drawing/2014/main" id="{C573468B-CEE3-4998-B4F8-EBA2AE16CA1D}"/>
                  </a:ext>
                </a:extLst>
              </p:cNvPr>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46" name="Line 275">
                <a:extLst>
                  <a:ext uri="{FF2B5EF4-FFF2-40B4-BE49-F238E27FC236}">
                    <a16:creationId xmlns:a16="http://schemas.microsoft.com/office/drawing/2014/main" id="{AD52BA1C-5A61-4358-B249-E85CAC8B0293}"/>
                  </a:ext>
                </a:extLst>
              </p:cNvPr>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47" name="Line 276">
                <a:extLst>
                  <a:ext uri="{FF2B5EF4-FFF2-40B4-BE49-F238E27FC236}">
                    <a16:creationId xmlns:a16="http://schemas.microsoft.com/office/drawing/2014/main" id="{4E5CC50D-0C37-439D-A94C-F091222C35E5}"/>
                  </a:ext>
                </a:extLst>
              </p:cNvPr>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48" name="Line 277">
                <a:extLst>
                  <a:ext uri="{FF2B5EF4-FFF2-40B4-BE49-F238E27FC236}">
                    <a16:creationId xmlns:a16="http://schemas.microsoft.com/office/drawing/2014/main" id="{CC835347-24C2-463E-80E7-9B5915DD5450}"/>
                  </a:ext>
                </a:extLst>
              </p:cNvPr>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49" name="Line 278">
                <a:extLst>
                  <a:ext uri="{FF2B5EF4-FFF2-40B4-BE49-F238E27FC236}">
                    <a16:creationId xmlns:a16="http://schemas.microsoft.com/office/drawing/2014/main" id="{8E37F150-4AD8-4785-A40C-F475BC473CD7}"/>
                  </a:ext>
                </a:extLst>
              </p:cNvPr>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0" name="Line 279">
                <a:extLst>
                  <a:ext uri="{FF2B5EF4-FFF2-40B4-BE49-F238E27FC236}">
                    <a16:creationId xmlns:a16="http://schemas.microsoft.com/office/drawing/2014/main" id="{739E0AE1-0A51-4457-A7A7-82B7B125C8C5}"/>
                  </a:ext>
                </a:extLst>
              </p:cNvPr>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1" name="Line 280">
                <a:extLst>
                  <a:ext uri="{FF2B5EF4-FFF2-40B4-BE49-F238E27FC236}">
                    <a16:creationId xmlns:a16="http://schemas.microsoft.com/office/drawing/2014/main" id="{E16B761B-1FBC-476A-8C04-C9E5D9830599}"/>
                  </a:ext>
                </a:extLst>
              </p:cNvPr>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2" name="Line 281">
                <a:extLst>
                  <a:ext uri="{FF2B5EF4-FFF2-40B4-BE49-F238E27FC236}">
                    <a16:creationId xmlns:a16="http://schemas.microsoft.com/office/drawing/2014/main" id="{869A32DA-5362-446D-BC3C-892EEA8FD5E7}"/>
                  </a:ext>
                </a:extLst>
              </p:cNvPr>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3" name="Line 282">
                <a:extLst>
                  <a:ext uri="{FF2B5EF4-FFF2-40B4-BE49-F238E27FC236}">
                    <a16:creationId xmlns:a16="http://schemas.microsoft.com/office/drawing/2014/main" id="{B5C0B774-9F23-4104-9413-1E18534F902F}"/>
                  </a:ext>
                </a:extLst>
              </p:cNvPr>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4" name="Line 283">
                <a:extLst>
                  <a:ext uri="{FF2B5EF4-FFF2-40B4-BE49-F238E27FC236}">
                    <a16:creationId xmlns:a16="http://schemas.microsoft.com/office/drawing/2014/main" id="{701EFDDD-4FDB-4450-BFB7-0058BB412F5F}"/>
                  </a:ext>
                </a:extLst>
              </p:cNvPr>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5" name="Line 284">
                <a:extLst>
                  <a:ext uri="{FF2B5EF4-FFF2-40B4-BE49-F238E27FC236}">
                    <a16:creationId xmlns:a16="http://schemas.microsoft.com/office/drawing/2014/main" id="{35D94A3E-28BB-4200-A9D4-B741861F2771}"/>
                  </a:ext>
                </a:extLst>
              </p:cNvPr>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6" name="Oval 862">
                <a:extLst>
                  <a:ext uri="{FF2B5EF4-FFF2-40B4-BE49-F238E27FC236}">
                    <a16:creationId xmlns:a16="http://schemas.microsoft.com/office/drawing/2014/main" id="{98902DEC-8C16-4E6F-BBF3-AEDE811C1D89}"/>
                  </a:ext>
                </a:extLst>
              </p:cNvPr>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pic>
          <p:nvPicPr>
            <p:cNvPr id="57" name="Picture 915" descr="access_point_stylized_small">
              <a:extLst>
                <a:ext uri="{FF2B5EF4-FFF2-40B4-BE49-F238E27FC236}">
                  <a16:creationId xmlns:a16="http://schemas.microsoft.com/office/drawing/2014/main" id="{CF557934-2724-479D-97D2-37D3B6B615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Line 918">
              <a:extLst>
                <a:ext uri="{FF2B5EF4-FFF2-40B4-BE49-F238E27FC236}">
                  <a16:creationId xmlns:a16="http://schemas.microsoft.com/office/drawing/2014/main" id="{9356BC40-29B9-4BB9-8142-987216E6180C}"/>
                </a:ext>
              </a:extLst>
            </p:cNvPr>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9" name="Group 919">
              <a:extLst>
                <a:ext uri="{FF2B5EF4-FFF2-40B4-BE49-F238E27FC236}">
                  <a16:creationId xmlns:a16="http://schemas.microsoft.com/office/drawing/2014/main" id="{8A833EBC-8506-4C42-80C6-920E42909189}"/>
                </a:ext>
              </a:extLst>
            </p:cNvPr>
            <p:cNvGrpSpPr>
              <a:grpSpLocks/>
            </p:cNvGrpSpPr>
            <p:nvPr/>
          </p:nvGrpSpPr>
          <p:grpSpPr bwMode="auto">
            <a:xfrm flipH="1">
              <a:off x="5775325" y="4533900"/>
              <a:ext cx="414338" cy="373063"/>
              <a:chOff x="2839" y="3501"/>
              <a:chExt cx="755" cy="803"/>
            </a:xfrm>
          </p:grpSpPr>
          <p:pic>
            <p:nvPicPr>
              <p:cNvPr id="539" name="Picture 920" descr="desktop_computer_stylized_medium">
                <a:extLst>
                  <a:ext uri="{FF2B5EF4-FFF2-40B4-BE49-F238E27FC236}">
                    <a16:creationId xmlns:a16="http://schemas.microsoft.com/office/drawing/2014/main" id="{38717387-34D5-4B29-AC86-0845686B00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0" name="Freeform 921">
                <a:extLst>
                  <a:ext uri="{FF2B5EF4-FFF2-40B4-BE49-F238E27FC236}">
                    <a16:creationId xmlns:a16="http://schemas.microsoft.com/office/drawing/2014/main" id="{B4DFD373-E0FD-4B10-A3B9-32B897095D0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60" name="Group 922">
              <a:extLst>
                <a:ext uri="{FF2B5EF4-FFF2-40B4-BE49-F238E27FC236}">
                  <a16:creationId xmlns:a16="http://schemas.microsoft.com/office/drawing/2014/main" id="{FC7F0E06-A13F-4FFD-8632-4CB777B0397B}"/>
                </a:ext>
              </a:extLst>
            </p:cNvPr>
            <p:cNvGrpSpPr>
              <a:grpSpLocks/>
            </p:cNvGrpSpPr>
            <p:nvPr/>
          </p:nvGrpSpPr>
          <p:grpSpPr bwMode="auto">
            <a:xfrm flipH="1">
              <a:off x="5457825" y="4954588"/>
              <a:ext cx="482600" cy="406400"/>
              <a:chOff x="2839" y="3501"/>
              <a:chExt cx="755" cy="803"/>
            </a:xfrm>
          </p:grpSpPr>
          <p:pic>
            <p:nvPicPr>
              <p:cNvPr id="537" name="Picture 923" descr="desktop_computer_stylized_medium">
                <a:extLst>
                  <a:ext uri="{FF2B5EF4-FFF2-40B4-BE49-F238E27FC236}">
                    <a16:creationId xmlns:a16="http://schemas.microsoft.com/office/drawing/2014/main" id="{86507B14-554C-452F-9B9F-A82EF5A663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8" name="Freeform 924">
                <a:extLst>
                  <a:ext uri="{FF2B5EF4-FFF2-40B4-BE49-F238E27FC236}">
                    <a16:creationId xmlns:a16="http://schemas.microsoft.com/office/drawing/2014/main" id="{33CEC9BA-4654-4175-95F2-9191EEAAC5A6}"/>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61" name="Group 925">
              <a:extLst>
                <a:ext uri="{FF2B5EF4-FFF2-40B4-BE49-F238E27FC236}">
                  <a16:creationId xmlns:a16="http://schemas.microsoft.com/office/drawing/2014/main" id="{CE9F55D7-E888-4CE2-B26C-8A9898089DDA}"/>
                </a:ext>
              </a:extLst>
            </p:cNvPr>
            <p:cNvGrpSpPr>
              <a:grpSpLocks/>
            </p:cNvGrpSpPr>
            <p:nvPr/>
          </p:nvGrpSpPr>
          <p:grpSpPr bwMode="auto">
            <a:xfrm flipH="1">
              <a:off x="5935663" y="5256213"/>
              <a:ext cx="427037" cy="349250"/>
              <a:chOff x="2839" y="3501"/>
              <a:chExt cx="755" cy="803"/>
            </a:xfrm>
          </p:grpSpPr>
          <p:pic>
            <p:nvPicPr>
              <p:cNvPr id="535" name="Picture 926" descr="desktop_computer_stylized_medium">
                <a:extLst>
                  <a:ext uri="{FF2B5EF4-FFF2-40B4-BE49-F238E27FC236}">
                    <a16:creationId xmlns:a16="http://schemas.microsoft.com/office/drawing/2014/main" id="{55EC3625-0B16-4568-9AC3-888D07CA3F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6" name="Freeform 927">
                <a:extLst>
                  <a:ext uri="{FF2B5EF4-FFF2-40B4-BE49-F238E27FC236}">
                    <a16:creationId xmlns:a16="http://schemas.microsoft.com/office/drawing/2014/main" id="{9CE22DBD-4CBE-49ED-96D9-631EDC1CA61D}"/>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62" name="Group 928">
              <a:extLst>
                <a:ext uri="{FF2B5EF4-FFF2-40B4-BE49-F238E27FC236}">
                  <a16:creationId xmlns:a16="http://schemas.microsoft.com/office/drawing/2014/main" id="{C23E3986-50B3-4399-9998-D21554893B61}"/>
                </a:ext>
              </a:extLst>
            </p:cNvPr>
            <p:cNvGrpSpPr>
              <a:grpSpLocks/>
            </p:cNvGrpSpPr>
            <p:nvPr/>
          </p:nvGrpSpPr>
          <p:grpSpPr bwMode="auto">
            <a:xfrm>
              <a:off x="6550025" y="5238750"/>
              <a:ext cx="427038" cy="350838"/>
              <a:chOff x="2839" y="3501"/>
              <a:chExt cx="755" cy="803"/>
            </a:xfrm>
          </p:grpSpPr>
          <p:pic>
            <p:nvPicPr>
              <p:cNvPr id="533" name="Picture 929" descr="desktop_computer_stylized_medium">
                <a:extLst>
                  <a:ext uri="{FF2B5EF4-FFF2-40B4-BE49-F238E27FC236}">
                    <a16:creationId xmlns:a16="http://schemas.microsoft.com/office/drawing/2014/main" id="{6668B56C-8BC6-42B0-90A9-B651BC4AD5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4" name="Freeform 930">
                <a:extLst>
                  <a:ext uri="{FF2B5EF4-FFF2-40B4-BE49-F238E27FC236}">
                    <a16:creationId xmlns:a16="http://schemas.microsoft.com/office/drawing/2014/main" id="{26A51FB2-50D3-48FA-B019-287FA7B22BEA}"/>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63" name="Picture 933" descr="iphone_stylized_small">
              <a:extLst>
                <a:ext uri="{FF2B5EF4-FFF2-40B4-BE49-F238E27FC236}">
                  <a16:creationId xmlns:a16="http://schemas.microsoft.com/office/drawing/2014/main" id="{07DB7346-CCC3-4CFB-81FC-AAFC0E557E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934" descr="antenna_radiation_stylized">
              <a:extLst>
                <a:ext uri="{FF2B5EF4-FFF2-40B4-BE49-F238E27FC236}">
                  <a16:creationId xmlns:a16="http://schemas.microsoft.com/office/drawing/2014/main" id="{FD75A513-9E9B-404A-984A-1DAFC05F9B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936" descr="access_point_stylized_small">
              <a:extLst>
                <a:ext uri="{FF2B5EF4-FFF2-40B4-BE49-F238E27FC236}">
                  <a16:creationId xmlns:a16="http://schemas.microsoft.com/office/drawing/2014/main" id="{481CA9AA-5018-4A6A-9AE3-C95403C75A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6" name="Group 938">
              <a:extLst>
                <a:ext uri="{FF2B5EF4-FFF2-40B4-BE49-F238E27FC236}">
                  <a16:creationId xmlns:a16="http://schemas.microsoft.com/office/drawing/2014/main" id="{E98C1041-9014-457C-A834-7829D784F0ED}"/>
                </a:ext>
              </a:extLst>
            </p:cNvPr>
            <p:cNvGrpSpPr>
              <a:grpSpLocks/>
            </p:cNvGrpSpPr>
            <p:nvPr/>
          </p:nvGrpSpPr>
          <p:grpSpPr bwMode="auto">
            <a:xfrm>
              <a:off x="8240713" y="5002213"/>
              <a:ext cx="227012" cy="481012"/>
              <a:chOff x="4140" y="429"/>
              <a:chExt cx="1425" cy="2396"/>
            </a:xfrm>
          </p:grpSpPr>
          <p:sp>
            <p:nvSpPr>
              <p:cNvPr id="501" name="Freeform 939">
                <a:extLst>
                  <a:ext uri="{FF2B5EF4-FFF2-40B4-BE49-F238E27FC236}">
                    <a16:creationId xmlns:a16="http://schemas.microsoft.com/office/drawing/2014/main" id="{89C29C5F-0FB5-44BF-ADBF-A6CDB5B89667}"/>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2" name="Rectangle 940">
                <a:extLst>
                  <a:ext uri="{FF2B5EF4-FFF2-40B4-BE49-F238E27FC236}">
                    <a16:creationId xmlns:a16="http://schemas.microsoft.com/office/drawing/2014/main" id="{DC59503C-4E63-47C2-BA6C-5FB706E0785B}"/>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03" name="Freeform 941">
                <a:extLst>
                  <a:ext uri="{FF2B5EF4-FFF2-40B4-BE49-F238E27FC236}">
                    <a16:creationId xmlns:a16="http://schemas.microsoft.com/office/drawing/2014/main" id="{17E3E355-CE34-4317-A4CD-B08CDDC4E73F}"/>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4" name="Freeform 942">
                <a:extLst>
                  <a:ext uri="{FF2B5EF4-FFF2-40B4-BE49-F238E27FC236}">
                    <a16:creationId xmlns:a16="http://schemas.microsoft.com/office/drawing/2014/main" id="{4BACE9D5-A543-44BC-85C2-C8FF4EE7E711}"/>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5" name="Rectangle 943">
                <a:extLst>
                  <a:ext uri="{FF2B5EF4-FFF2-40B4-BE49-F238E27FC236}">
                    <a16:creationId xmlns:a16="http://schemas.microsoft.com/office/drawing/2014/main" id="{F28CFC46-BE24-407D-ADF5-4C9C0F0F38ED}"/>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06" name="Group 944">
                <a:extLst>
                  <a:ext uri="{FF2B5EF4-FFF2-40B4-BE49-F238E27FC236}">
                    <a16:creationId xmlns:a16="http://schemas.microsoft.com/office/drawing/2014/main" id="{85CA4A82-24E5-431B-86F7-75FDE61A21D6}"/>
                  </a:ext>
                </a:extLst>
              </p:cNvPr>
              <p:cNvGrpSpPr>
                <a:grpSpLocks/>
              </p:cNvGrpSpPr>
              <p:nvPr/>
            </p:nvGrpSpPr>
            <p:grpSpPr bwMode="auto">
              <a:xfrm>
                <a:off x="4749" y="668"/>
                <a:ext cx="581" cy="145"/>
                <a:chOff x="614" y="2568"/>
                <a:chExt cx="725" cy="139"/>
              </a:xfrm>
            </p:grpSpPr>
            <p:sp>
              <p:nvSpPr>
                <p:cNvPr id="531" name="AutoShape 945">
                  <a:extLst>
                    <a:ext uri="{FF2B5EF4-FFF2-40B4-BE49-F238E27FC236}">
                      <a16:creationId xmlns:a16="http://schemas.microsoft.com/office/drawing/2014/main" id="{E0757E41-17E8-404E-88FF-AB1C9EFF3B12}"/>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32" name="AutoShape 946">
                  <a:extLst>
                    <a:ext uri="{FF2B5EF4-FFF2-40B4-BE49-F238E27FC236}">
                      <a16:creationId xmlns:a16="http://schemas.microsoft.com/office/drawing/2014/main" id="{2514EFBF-CDB8-4311-A165-7BAF4C2B9DFB}"/>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07" name="Rectangle 947">
                <a:extLst>
                  <a:ext uri="{FF2B5EF4-FFF2-40B4-BE49-F238E27FC236}">
                    <a16:creationId xmlns:a16="http://schemas.microsoft.com/office/drawing/2014/main" id="{445CC936-19DF-4EF7-A3AF-ED6AC045DD8D}"/>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08" name="Group 948">
                <a:extLst>
                  <a:ext uri="{FF2B5EF4-FFF2-40B4-BE49-F238E27FC236}">
                    <a16:creationId xmlns:a16="http://schemas.microsoft.com/office/drawing/2014/main" id="{5AB3B6D1-D131-4A36-BDC2-FCECBE6BEC3D}"/>
                  </a:ext>
                </a:extLst>
              </p:cNvPr>
              <p:cNvGrpSpPr>
                <a:grpSpLocks/>
              </p:cNvGrpSpPr>
              <p:nvPr/>
            </p:nvGrpSpPr>
            <p:grpSpPr bwMode="auto">
              <a:xfrm>
                <a:off x="4747" y="994"/>
                <a:ext cx="581" cy="134"/>
                <a:chOff x="614" y="2568"/>
                <a:chExt cx="725" cy="139"/>
              </a:xfrm>
            </p:grpSpPr>
            <p:sp>
              <p:nvSpPr>
                <p:cNvPr id="529" name="AutoShape 949">
                  <a:extLst>
                    <a:ext uri="{FF2B5EF4-FFF2-40B4-BE49-F238E27FC236}">
                      <a16:creationId xmlns:a16="http://schemas.microsoft.com/office/drawing/2014/main" id="{383D3682-4258-4825-AC37-B8233CF29322}"/>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30" name="AutoShape 950">
                  <a:extLst>
                    <a:ext uri="{FF2B5EF4-FFF2-40B4-BE49-F238E27FC236}">
                      <a16:creationId xmlns:a16="http://schemas.microsoft.com/office/drawing/2014/main" id="{21459466-A156-4F8C-9F90-17EF1C0E3277}"/>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09" name="Rectangle 951">
                <a:extLst>
                  <a:ext uri="{FF2B5EF4-FFF2-40B4-BE49-F238E27FC236}">
                    <a16:creationId xmlns:a16="http://schemas.microsoft.com/office/drawing/2014/main" id="{8A3CF7DA-E2A6-4969-899A-51700D980B64}"/>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10" name="Rectangle 952">
                <a:extLst>
                  <a:ext uri="{FF2B5EF4-FFF2-40B4-BE49-F238E27FC236}">
                    <a16:creationId xmlns:a16="http://schemas.microsoft.com/office/drawing/2014/main" id="{C3843067-2706-4EE8-A28E-A373E7B4BBA6}"/>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11" name="Group 953">
                <a:extLst>
                  <a:ext uri="{FF2B5EF4-FFF2-40B4-BE49-F238E27FC236}">
                    <a16:creationId xmlns:a16="http://schemas.microsoft.com/office/drawing/2014/main" id="{341A3390-3B11-41A7-B957-3D5FA5BEA3BE}"/>
                  </a:ext>
                </a:extLst>
              </p:cNvPr>
              <p:cNvGrpSpPr>
                <a:grpSpLocks/>
              </p:cNvGrpSpPr>
              <p:nvPr/>
            </p:nvGrpSpPr>
            <p:grpSpPr bwMode="auto">
              <a:xfrm>
                <a:off x="4735" y="1627"/>
                <a:ext cx="582" cy="151"/>
                <a:chOff x="614" y="2568"/>
                <a:chExt cx="725" cy="139"/>
              </a:xfrm>
            </p:grpSpPr>
            <p:sp>
              <p:nvSpPr>
                <p:cNvPr id="527" name="AutoShape 954">
                  <a:extLst>
                    <a:ext uri="{FF2B5EF4-FFF2-40B4-BE49-F238E27FC236}">
                      <a16:creationId xmlns:a16="http://schemas.microsoft.com/office/drawing/2014/main" id="{FCB0D46C-3E64-4BD0-BCBF-2241DDF071D2}"/>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28" name="AutoShape 955">
                  <a:extLst>
                    <a:ext uri="{FF2B5EF4-FFF2-40B4-BE49-F238E27FC236}">
                      <a16:creationId xmlns:a16="http://schemas.microsoft.com/office/drawing/2014/main" id="{BBB60BA5-C688-4827-8261-399A760ED2F2}"/>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12" name="Freeform 956">
                <a:extLst>
                  <a:ext uri="{FF2B5EF4-FFF2-40B4-BE49-F238E27FC236}">
                    <a16:creationId xmlns:a16="http://schemas.microsoft.com/office/drawing/2014/main" id="{DA961D15-9363-4677-A967-FCC032CF08D6}"/>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 name="Group 957">
                <a:extLst>
                  <a:ext uri="{FF2B5EF4-FFF2-40B4-BE49-F238E27FC236}">
                    <a16:creationId xmlns:a16="http://schemas.microsoft.com/office/drawing/2014/main" id="{06A4537D-8577-4F70-A0DA-64CD74A07ACF}"/>
                  </a:ext>
                </a:extLst>
              </p:cNvPr>
              <p:cNvGrpSpPr>
                <a:grpSpLocks/>
              </p:cNvGrpSpPr>
              <p:nvPr/>
            </p:nvGrpSpPr>
            <p:grpSpPr bwMode="auto">
              <a:xfrm>
                <a:off x="4739" y="1327"/>
                <a:ext cx="582" cy="139"/>
                <a:chOff x="614" y="2568"/>
                <a:chExt cx="725" cy="139"/>
              </a:xfrm>
            </p:grpSpPr>
            <p:sp>
              <p:nvSpPr>
                <p:cNvPr id="525" name="AutoShape 958">
                  <a:extLst>
                    <a:ext uri="{FF2B5EF4-FFF2-40B4-BE49-F238E27FC236}">
                      <a16:creationId xmlns:a16="http://schemas.microsoft.com/office/drawing/2014/main" id="{B5AC2C90-9F75-4080-B479-49E89F0AE674}"/>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26" name="AutoShape 959">
                  <a:extLst>
                    <a:ext uri="{FF2B5EF4-FFF2-40B4-BE49-F238E27FC236}">
                      <a16:creationId xmlns:a16="http://schemas.microsoft.com/office/drawing/2014/main" id="{C7E95665-D573-47CC-AA6E-DF6724F106AE}"/>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14" name="Rectangle 960">
                <a:extLst>
                  <a:ext uri="{FF2B5EF4-FFF2-40B4-BE49-F238E27FC236}">
                    <a16:creationId xmlns:a16="http://schemas.microsoft.com/office/drawing/2014/main" id="{CF09D286-8C66-47F5-9B01-84241F5B33B0}"/>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15" name="Freeform 961">
                <a:extLst>
                  <a:ext uri="{FF2B5EF4-FFF2-40B4-BE49-F238E27FC236}">
                    <a16:creationId xmlns:a16="http://schemas.microsoft.com/office/drawing/2014/main" id="{79E4F164-9511-4385-AB95-1549EEDC94DE}"/>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6" name="Freeform 962">
                <a:extLst>
                  <a:ext uri="{FF2B5EF4-FFF2-40B4-BE49-F238E27FC236}">
                    <a16:creationId xmlns:a16="http://schemas.microsoft.com/office/drawing/2014/main" id="{A9A52EFC-89E4-4763-B902-D9DD406FCF40}"/>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7" name="Oval 963">
                <a:extLst>
                  <a:ext uri="{FF2B5EF4-FFF2-40B4-BE49-F238E27FC236}">
                    <a16:creationId xmlns:a16="http://schemas.microsoft.com/office/drawing/2014/main" id="{F333726F-D614-4B4E-A219-B2857F4DFFCC}"/>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18" name="Freeform 964">
                <a:extLst>
                  <a:ext uri="{FF2B5EF4-FFF2-40B4-BE49-F238E27FC236}">
                    <a16:creationId xmlns:a16="http://schemas.microsoft.com/office/drawing/2014/main" id="{A33E008A-C156-4EE4-B373-8B7F74B3F091}"/>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9" name="AutoShape 965">
                <a:extLst>
                  <a:ext uri="{FF2B5EF4-FFF2-40B4-BE49-F238E27FC236}">
                    <a16:creationId xmlns:a16="http://schemas.microsoft.com/office/drawing/2014/main" id="{798499AD-4F1A-484B-8E79-8F0579A0A4F6}"/>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20" name="AutoShape 966">
                <a:extLst>
                  <a:ext uri="{FF2B5EF4-FFF2-40B4-BE49-F238E27FC236}">
                    <a16:creationId xmlns:a16="http://schemas.microsoft.com/office/drawing/2014/main" id="{AEEFE4FB-DFC2-48E3-B47C-268C1606B3FD}"/>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21" name="Oval 967">
                <a:extLst>
                  <a:ext uri="{FF2B5EF4-FFF2-40B4-BE49-F238E27FC236}">
                    <a16:creationId xmlns:a16="http://schemas.microsoft.com/office/drawing/2014/main" id="{B205BFF1-C76A-48BD-BD72-C6600163ACD1}"/>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22" name="Oval 968">
                <a:extLst>
                  <a:ext uri="{FF2B5EF4-FFF2-40B4-BE49-F238E27FC236}">
                    <a16:creationId xmlns:a16="http://schemas.microsoft.com/office/drawing/2014/main" id="{CB299212-015D-4B86-B392-43614D1B2F5C}"/>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523" name="Oval 969">
                <a:extLst>
                  <a:ext uri="{FF2B5EF4-FFF2-40B4-BE49-F238E27FC236}">
                    <a16:creationId xmlns:a16="http://schemas.microsoft.com/office/drawing/2014/main" id="{8FAAD390-B0F2-4C2A-A5F4-77A7B989D22F}"/>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24" name="Rectangle 970">
                <a:extLst>
                  <a:ext uri="{FF2B5EF4-FFF2-40B4-BE49-F238E27FC236}">
                    <a16:creationId xmlns:a16="http://schemas.microsoft.com/office/drawing/2014/main" id="{4FCC81FF-2FE7-4F2F-A8D9-FFE2198127FE}"/>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67" name="Group 971">
              <a:extLst>
                <a:ext uri="{FF2B5EF4-FFF2-40B4-BE49-F238E27FC236}">
                  <a16:creationId xmlns:a16="http://schemas.microsoft.com/office/drawing/2014/main" id="{AE889016-E071-4295-B862-8AADA85D418D}"/>
                </a:ext>
              </a:extLst>
            </p:cNvPr>
            <p:cNvGrpSpPr>
              <a:grpSpLocks/>
            </p:cNvGrpSpPr>
            <p:nvPr/>
          </p:nvGrpSpPr>
          <p:grpSpPr bwMode="auto">
            <a:xfrm>
              <a:off x="7924800" y="5303838"/>
              <a:ext cx="227013" cy="481012"/>
              <a:chOff x="4140" y="429"/>
              <a:chExt cx="1425" cy="2396"/>
            </a:xfrm>
          </p:grpSpPr>
          <p:sp>
            <p:nvSpPr>
              <p:cNvPr id="469" name="Freeform 972">
                <a:extLst>
                  <a:ext uri="{FF2B5EF4-FFF2-40B4-BE49-F238E27FC236}">
                    <a16:creationId xmlns:a16="http://schemas.microsoft.com/office/drawing/2014/main" id="{B4AC8F26-1B36-4924-A50F-82EC0520F5F9}"/>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0" name="Rectangle 973">
                <a:extLst>
                  <a:ext uri="{FF2B5EF4-FFF2-40B4-BE49-F238E27FC236}">
                    <a16:creationId xmlns:a16="http://schemas.microsoft.com/office/drawing/2014/main" id="{AD43ADA9-E629-4E76-BE9C-3BDDCA9698B5}"/>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71" name="Freeform 974">
                <a:extLst>
                  <a:ext uri="{FF2B5EF4-FFF2-40B4-BE49-F238E27FC236}">
                    <a16:creationId xmlns:a16="http://schemas.microsoft.com/office/drawing/2014/main" id="{8F6A47DC-8993-4C28-8E58-8070012FEAC2}"/>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2" name="Freeform 975">
                <a:extLst>
                  <a:ext uri="{FF2B5EF4-FFF2-40B4-BE49-F238E27FC236}">
                    <a16:creationId xmlns:a16="http://schemas.microsoft.com/office/drawing/2014/main" id="{E4701347-5065-4CAE-A546-08F3AAD87FB6}"/>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 name="Rectangle 976">
                <a:extLst>
                  <a:ext uri="{FF2B5EF4-FFF2-40B4-BE49-F238E27FC236}">
                    <a16:creationId xmlns:a16="http://schemas.microsoft.com/office/drawing/2014/main" id="{1B780103-9EE4-4DD3-878E-BC8938F5FCA0}"/>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474" name="Group 977">
                <a:extLst>
                  <a:ext uri="{FF2B5EF4-FFF2-40B4-BE49-F238E27FC236}">
                    <a16:creationId xmlns:a16="http://schemas.microsoft.com/office/drawing/2014/main" id="{9656D49A-265D-4914-BD66-637408ECC1A9}"/>
                  </a:ext>
                </a:extLst>
              </p:cNvPr>
              <p:cNvGrpSpPr>
                <a:grpSpLocks/>
              </p:cNvGrpSpPr>
              <p:nvPr/>
            </p:nvGrpSpPr>
            <p:grpSpPr bwMode="auto">
              <a:xfrm>
                <a:off x="4749" y="668"/>
                <a:ext cx="581" cy="145"/>
                <a:chOff x="614" y="2568"/>
                <a:chExt cx="725" cy="139"/>
              </a:xfrm>
            </p:grpSpPr>
            <p:sp>
              <p:nvSpPr>
                <p:cNvPr id="499" name="AutoShape 978">
                  <a:extLst>
                    <a:ext uri="{FF2B5EF4-FFF2-40B4-BE49-F238E27FC236}">
                      <a16:creationId xmlns:a16="http://schemas.microsoft.com/office/drawing/2014/main" id="{789EBAA1-FCE5-4E04-978B-8F158F43F365}"/>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00" name="AutoShape 979">
                  <a:extLst>
                    <a:ext uri="{FF2B5EF4-FFF2-40B4-BE49-F238E27FC236}">
                      <a16:creationId xmlns:a16="http://schemas.microsoft.com/office/drawing/2014/main" id="{C11A691D-91D6-40F7-9189-4DA23583108D}"/>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475" name="Rectangle 980">
                <a:extLst>
                  <a:ext uri="{FF2B5EF4-FFF2-40B4-BE49-F238E27FC236}">
                    <a16:creationId xmlns:a16="http://schemas.microsoft.com/office/drawing/2014/main" id="{C385AC62-F64E-4AEF-9331-5F9CBC12669B}"/>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476" name="Group 981">
                <a:extLst>
                  <a:ext uri="{FF2B5EF4-FFF2-40B4-BE49-F238E27FC236}">
                    <a16:creationId xmlns:a16="http://schemas.microsoft.com/office/drawing/2014/main" id="{07793F76-FE8D-45FA-85A2-34BCE39FFDAA}"/>
                  </a:ext>
                </a:extLst>
              </p:cNvPr>
              <p:cNvGrpSpPr>
                <a:grpSpLocks/>
              </p:cNvGrpSpPr>
              <p:nvPr/>
            </p:nvGrpSpPr>
            <p:grpSpPr bwMode="auto">
              <a:xfrm>
                <a:off x="4747" y="994"/>
                <a:ext cx="581" cy="134"/>
                <a:chOff x="614" y="2568"/>
                <a:chExt cx="725" cy="139"/>
              </a:xfrm>
            </p:grpSpPr>
            <p:sp>
              <p:nvSpPr>
                <p:cNvPr id="497" name="AutoShape 982">
                  <a:extLst>
                    <a:ext uri="{FF2B5EF4-FFF2-40B4-BE49-F238E27FC236}">
                      <a16:creationId xmlns:a16="http://schemas.microsoft.com/office/drawing/2014/main" id="{505D3BB1-5AE2-46E9-A6F2-CBDA1EB4F344}"/>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98" name="AutoShape 983">
                  <a:extLst>
                    <a:ext uri="{FF2B5EF4-FFF2-40B4-BE49-F238E27FC236}">
                      <a16:creationId xmlns:a16="http://schemas.microsoft.com/office/drawing/2014/main" id="{8D6AEFD9-3E44-4B3F-9F1F-B1233131C4E5}"/>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477" name="Rectangle 984">
                <a:extLst>
                  <a:ext uri="{FF2B5EF4-FFF2-40B4-BE49-F238E27FC236}">
                    <a16:creationId xmlns:a16="http://schemas.microsoft.com/office/drawing/2014/main" id="{B6FCF24D-B41C-4E79-B565-6ECF52B8E1E4}"/>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78" name="Rectangle 985">
                <a:extLst>
                  <a:ext uri="{FF2B5EF4-FFF2-40B4-BE49-F238E27FC236}">
                    <a16:creationId xmlns:a16="http://schemas.microsoft.com/office/drawing/2014/main" id="{CBC69562-BEE8-4751-B94F-C661FEB7A913}"/>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479" name="Group 986">
                <a:extLst>
                  <a:ext uri="{FF2B5EF4-FFF2-40B4-BE49-F238E27FC236}">
                    <a16:creationId xmlns:a16="http://schemas.microsoft.com/office/drawing/2014/main" id="{CA2CDE4B-5615-446C-BA2D-ED6D2BD63E8D}"/>
                  </a:ext>
                </a:extLst>
              </p:cNvPr>
              <p:cNvGrpSpPr>
                <a:grpSpLocks/>
              </p:cNvGrpSpPr>
              <p:nvPr/>
            </p:nvGrpSpPr>
            <p:grpSpPr bwMode="auto">
              <a:xfrm>
                <a:off x="4735" y="1627"/>
                <a:ext cx="582" cy="151"/>
                <a:chOff x="614" y="2568"/>
                <a:chExt cx="725" cy="139"/>
              </a:xfrm>
            </p:grpSpPr>
            <p:sp>
              <p:nvSpPr>
                <p:cNvPr id="495" name="AutoShape 987">
                  <a:extLst>
                    <a:ext uri="{FF2B5EF4-FFF2-40B4-BE49-F238E27FC236}">
                      <a16:creationId xmlns:a16="http://schemas.microsoft.com/office/drawing/2014/main" id="{6C2400B8-6F33-4AE2-B88C-95C2BCAC23A7}"/>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96" name="AutoShape 988">
                  <a:extLst>
                    <a:ext uri="{FF2B5EF4-FFF2-40B4-BE49-F238E27FC236}">
                      <a16:creationId xmlns:a16="http://schemas.microsoft.com/office/drawing/2014/main" id="{882E6352-C3C2-4B59-810E-69BDF118067A}"/>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480" name="Freeform 989">
                <a:extLst>
                  <a:ext uri="{FF2B5EF4-FFF2-40B4-BE49-F238E27FC236}">
                    <a16:creationId xmlns:a16="http://schemas.microsoft.com/office/drawing/2014/main" id="{8D33437F-9C3B-4769-9EA6-F86E4709841C}"/>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81" name="Group 990">
                <a:extLst>
                  <a:ext uri="{FF2B5EF4-FFF2-40B4-BE49-F238E27FC236}">
                    <a16:creationId xmlns:a16="http://schemas.microsoft.com/office/drawing/2014/main" id="{38E75307-4306-4434-ABAC-406CC40038AA}"/>
                  </a:ext>
                </a:extLst>
              </p:cNvPr>
              <p:cNvGrpSpPr>
                <a:grpSpLocks/>
              </p:cNvGrpSpPr>
              <p:nvPr/>
            </p:nvGrpSpPr>
            <p:grpSpPr bwMode="auto">
              <a:xfrm>
                <a:off x="4739" y="1327"/>
                <a:ext cx="582" cy="139"/>
                <a:chOff x="614" y="2568"/>
                <a:chExt cx="725" cy="139"/>
              </a:xfrm>
            </p:grpSpPr>
            <p:sp>
              <p:nvSpPr>
                <p:cNvPr id="493" name="AutoShape 991">
                  <a:extLst>
                    <a:ext uri="{FF2B5EF4-FFF2-40B4-BE49-F238E27FC236}">
                      <a16:creationId xmlns:a16="http://schemas.microsoft.com/office/drawing/2014/main" id="{5F3C0880-FD17-41D5-A2E3-4A4D2F956C7D}"/>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94" name="AutoShape 992">
                  <a:extLst>
                    <a:ext uri="{FF2B5EF4-FFF2-40B4-BE49-F238E27FC236}">
                      <a16:creationId xmlns:a16="http://schemas.microsoft.com/office/drawing/2014/main" id="{3A81FA25-3DCE-42C4-9DED-C9F75BEAF878}"/>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482" name="Rectangle 993">
                <a:extLst>
                  <a:ext uri="{FF2B5EF4-FFF2-40B4-BE49-F238E27FC236}">
                    <a16:creationId xmlns:a16="http://schemas.microsoft.com/office/drawing/2014/main" id="{0A277D45-02AA-487A-AF86-FD2B5A1E119A}"/>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83" name="Freeform 994">
                <a:extLst>
                  <a:ext uri="{FF2B5EF4-FFF2-40B4-BE49-F238E27FC236}">
                    <a16:creationId xmlns:a16="http://schemas.microsoft.com/office/drawing/2014/main" id="{93A1B47C-CD0D-44A1-A67C-D40B81060F1F}"/>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 name="Freeform 995">
                <a:extLst>
                  <a:ext uri="{FF2B5EF4-FFF2-40B4-BE49-F238E27FC236}">
                    <a16:creationId xmlns:a16="http://schemas.microsoft.com/office/drawing/2014/main" id="{4902D015-C4D7-4097-9258-97ACEE0E9DDF}"/>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5" name="Oval 996">
                <a:extLst>
                  <a:ext uri="{FF2B5EF4-FFF2-40B4-BE49-F238E27FC236}">
                    <a16:creationId xmlns:a16="http://schemas.microsoft.com/office/drawing/2014/main" id="{82298806-837B-444E-96AB-B3AFC8E499FE}"/>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86" name="Freeform 997">
                <a:extLst>
                  <a:ext uri="{FF2B5EF4-FFF2-40B4-BE49-F238E27FC236}">
                    <a16:creationId xmlns:a16="http://schemas.microsoft.com/office/drawing/2014/main" id="{B86092B0-154A-44B2-B0B5-121F5763C603}"/>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7" name="AutoShape 998">
                <a:extLst>
                  <a:ext uri="{FF2B5EF4-FFF2-40B4-BE49-F238E27FC236}">
                    <a16:creationId xmlns:a16="http://schemas.microsoft.com/office/drawing/2014/main" id="{04066078-F5DB-4CEB-9164-36595C4D51BE}"/>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88" name="AutoShape 999">
                <a:extLst>
                  <a:ext uri="{FF2B5EF4-FFF2-40B4-BE49-F238E27FC236}">
                    <a16:creationId xmlns:a16="http://schemas.microsoft.com/office/drawing/2014/main" id="{2E8D3177-E220-40C6-8A5D-43F4A5F80DD0}"/>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89" name="Oval 1000">
                <a:extLst>
                  <a:ext uri="{FF2B5EF4-FFF2-40B4-BE49-F238E27FC236}">
                    <a16:creationId xmlns:a16="http://schemas.microsoft.com/office/drawing/2014/main" id="{11E6D7FD-F965-44D4-B1C7-7C45CBC19B4F}"/>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90" name="Oval 1001">
                <a:extLst>
                  <a:ext uri="{FF2B5EF4-FFF2-40B4-BE49-F238E27FC236}">
                    <a16:creationId xmlns:a16="http://schemas.microsoft.com/office/drawing/2014/main" id="{F44FA07B-B528-463C-B408-E702352B87CC}"/>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491" name="Oval 1002">
                <a:extLst>
                  <a:ext uri="{FF2B5EF4-FFF2-40B4-BE49-F238E27FC236}">
                    <a16:creationId xmlns:a16="http://schemas.microsoft.com/office/drawing/2014/main" id="{B7381527-D021-494F-9EC9-D9187497AC05}"/>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92" name="Rectangle 1003">
                <a:extLst>
                  <a:ext uri="{FF2B5EF4-FFF2-40B4-BE49-F238E27FC236}">
                    <a16:creationId xmlns:a16="http://schemas.microsoft.com/office/drawing/2014/main" id="{BBD360FB-DD0E-40AF-88C0-DF78C75C663E}"/>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pic>
          <p:nvPicPr>
            <p:cNvPr id="68" name="Picture 1005" descr="antenna_stylized">
              <a:extLst>
                <a:ext uri="{FF2B5EF4-FFF2-40B4-BE49-F238E27FC236}">
                  <a16:creationId xmlns:a16="http://schemas.microsoft.com/office/drawing/2014/main" id="{3F9E5B16-79D6-4C3C-9AFD-86159DCFE5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1006" descr="laptop_keyboard">
              <a:extLst>
                <a:ext uri="{FF2B5EF4-FFF2-40B4-BE49-F238E27FC236}">
                  <a16:creationId xmlns:a16="http://schemas.microsoft.com/office/drawing/2014/main" id="{4F224132-D89D-4914-937D-C5EBB805F5E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Freeform 1007">
              <a:extLst>
                <a:ext uri="{FF2B5EF4-FFF2-40B4-BE49-F238E27FC236}">
                  <a16:creationId xmlns:a16="http://schemas.microsoft.com/office/drawing/2014/main" id="{4ED220D4-3BC3-40A3-A95B-67D96EC99699}"/>
                </a:ext>
              </a:extLst>
            </p:cNvPr>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71" name="Picture 1008" descr="screen">
              <a:extLst>
                <a:ext uri="{FF2B5EF4-FFF2-40B4-BE49-F238E27FC236}">
                  <a16:creationId xmlns:a16="http://schemas.microsoft.com/office/drawing/2014/main" id="{080A564A-CB4B-4E99-801D-FEA33544731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Freeform 1009">
              <a:extLst>
                <a:ext uri="{FF2B5EF4-FFF2-40B4-BE49-F238E27FC236}">
                  <a16:creationId xmlns:a16="http://schemas.microsoft.com/office/drawing/2014/main" id="{C40E7317-4C39-4430-9DA0-6C5AE65FB039}"/>
                </a:ext>
              </a:extLst>
            </p:cNvPr>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1010">
              <a:extLst>
                <a:ext uri="{FF2B5EF4-FFF2-40B4-BE49-F238E27FC236}">
                  <a16:creationId xmlns:a16="http://schemas.microsoft.com/office/drawing/2014/main" id="{BFEE13E7-524D-4C89-B131-9B2A22601A0C}"/>
                </a:ext>
              </a:extLst>
            </p:cNvPr>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1011">
              <a:extLst>
                <a:ext uri="{FF2B5EF4-FFF2-40B4-BE49-F238E27FC236}">
                  <a16:creationId xmlns:a16="http://schemas.microsoft.com/office/drawing/2014/main" id="{958D6027-A01F-4095-9E52-ABA2A63D874C}"/>
                </a:ext>
              </a:extLst>
            </p:cNvPr>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1012">
              <a:extLst>
                <a:ext uri="{FF2B5EF4-FFF2-40B4-BE49-F238E27FC236}">
                  <a16:creationId xmlns:a16="http://schemas.microsoft.com/office/drawing/2014/main" id="{5F8CACD4-220E-4A77-A042-620652BCDDE7}"/>
                </a:ext>
              </a:extLst>
            </p:cNvPr>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1013">
              <a:extLst>
                <a:ext uri="{FF2B5EF4-FFF2-40B4-BE49-F238E27FC236}">
                  <a16:creationId xmlns:a16="http://schemas.microsoft.com/office/drawing/2014/main" id="{DC65F75E-9CC3-4A84-8826-E954BE1BED2D}"/>
                </a:ext>
              </a:extLst>
            </p:cNvPr>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1014">
              <a:extLst>
                <a:ext uri="{FF2B5EF4-FFF2-40B4-BE49-F238E27FC236}">
                  <a16:creationId xmlns:a16="http://schemas.microsoft.com/office/drawing/2014/main" id="{AEA45538-F964-4C4A-AE92-3C3DC1F625FD}"/>
                </a:ext>
              </a:extLst>
            </p:cNvPr>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78" name="Group 1015">
              <a:extLst>
                <a:ext uri="{FF2B5EF4-FFF2-40B4-BE49-F238E27FC236}">
                  <a16:creationId xmlns:a16="http://schemas.microsoft.com/office/drawing/2014/main" id="{94F9725E-586F-48E8-AD3A-D95860D872B3}"/>
                </a:ext>
              </a:extLst>
            </p:cNvPr>
            <p:cNvGrpSpPr>
              <a:grpSpLocks/>
            </p:cNvGrpSpPr>
            <p:nvPr/>
          </p:nvGrpSpPr>
          <p:grpSpPr bwMode="auto">
            <a:xfrm>
              <a:off x="5464285" y="2358039"/>
              <a:ext cx="98740" cy="36846"/>
              <a:chOff x="1740" y="2642"/>
              <a:chExt cx="752" cy="327"/>
            </a:xfrm>
          </p:grpSpPr>
          <p:sp>
            <p:nvSpPr>
              <p:cNvPr id="463" name="Freeform 1016">
                <a:extLst>
                  <a:ext uri="{FF2B5EF4-FFF2-40B4-BE49-F238E27FC236}">
                    <a16:creationId xmlns:a16="http://schemas.microsoft.com/office/drawing/2014/main" id="{657A9B0B-68A4-48E1-8516-99D33B1C5E21}"/>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4" name="Freeform 1017">
                <a:extLst>
                  <a:ext uri="{FF2B5EF4-FFF2-40B4-BE49-F238E27FC236}">
                    <a16:creationId xmlns:a16="http://schemas.microsoft.com/office/drawing/2014/main" id="{632C2CA9-F29F-4B7C-A533-A79DFE1447DF}"/>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5" name="Freeform 1018">
                <a:extLst>
                  <a:ext uri="{FF2B5EF4-FFF2-40B4-BE49-F238E27FC236}">
                    <a16:creationId xmlns:a16="http://schemas.microsoft.com/office/drawing/2014/main" id="{C969841F-32C7-4EAE-B95C-8E1104009C97}"/>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6" name="Freeform 1019">
                <a:extLst>
                  <a:ext uri="{FF2B5EF4-FFF2-40B4-BE49-F238E27FC236}">
                    <a16:creationId xmlns:a16="http://schemas.microsoft.com/office/drawing/2014/main" id="{D927E707-AB81-4E2E-A19C-4342B4CF950C}"/>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7" name="Freeform 1020">
                <a:extLst>
                  <a:ext uri="{FF2B5EF4-FFF2-40B4-BE49-F238E27FC236}">
                    <a16:creationId xmlns:a16="http://schemas.microsoft.com/office/drawing/2014/main" id="{F8D3C267-2557-417F-A39F-8CEA35BBCD15}"/>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8" name="Freeform 1021">
                <a:extLst>
                  <a:ext uri="{FF2B5EF4-FFF2-40B4-BE49-F238E27FC236}">
                    <a16:creationId xmlns:a16="http://schemas.microsoft.com/office/drawing/2014/main" id="{358B4BC1-07E7-49FA-839E-255B5EFAE1B8}"/>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79" name="Freeform 1022">
              <a:extLst>
                <a:ext uri="{FF2B5EF4-FFF2-40B4-BE49-F238E27FC236}">
                  <a16:creationId xmlns:a16="http://schemas.microsoft.com/office/drawing/2014/main" id="{BDEDFA39-F364-4917-9274-9E85E1927EBC}"/>
                </a:ext>
              </a:extLst>
            </p:cNvPr>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1023">
              <a:extLst>
                <a:ext uri="{FF2B5EF4-FFF2-40B4-BE49-F238E27FC236}">
                  <a16:creationId xmlns:a16="http://schemas.microsoft.com/office/drawing/2014/main" id="{7043FA22-DEE0-45BF-8953-C0D285FC35FB}"/>
                </a:ext>
              </a:extLst>
            </p:cNvPr>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1024">
              <a:extLst>
                <a:ext uri="{FF2B5EF4-FFF2-40B4-BE49-F238E27FC236}">
                  <a16:creationId xmlns:a16="http://schemas.microsoft.com/office/drawing/2014/main" id="{B9A23E2B-BDF6-462E-AD8D-4714E469E6C6}"/>
                </a:ext>
              </a:extLst>
            </p:cNvPr>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1025">
              <a:extLst>
                <a:ext uri="{FF2B5EF4-FFF2-40B4-BE49-F238E27FC236}">
                  <a16:creationId xmlns:a16="http://schemas.microsoft.com/office/drawing/2014/main" id="{4C257781-926E-4402-81A8-6DA1A96BCA1B}"/>
                </a:ext>
              </a:extLst>
            </p:cNvPr>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1026">
              <a:extLst>
                <a:ext uri="{FF2B5EF4-FFF2-40B4-BE49-F238E27FC236}">
                  <a16:creationId xmlns:a16="http://schemas.microsoft.com/office/drawing/2014/main" id="{B6E2934F-D801-4D12-84BC-F46373B33AF6}"/>
                </a:ext>
              </a:extLst>
            </p:cNvPr>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1027">
              <a:extLst>
                <a:ext uri="{FF2B5EF4-FFF2-40B4-BE49-F238E27FC236}">
                  <a16:creationId xmlns:a16="http://schemas.microsoft.com/office/drawing/2014/main" id="{068B5051-7A1B-4FF1-944F-266A918D48ED}"/>
                </a:ext>
              </a:extLst>
            </p:cNvPr>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85" name="Picture 1030" descr="laptop_keyboard">
              <a:extLst>
                <a:ext uri="{FF2B5EF4-FFF2-40B4-BE49-F238E27FC236}">
                  <a16:creationId xmlns:a16="http://schemas.microsoft.com/office/drawing/2014/main" id="{177B68F8-55F6-49FC-8CAF-5644A855D30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 name="Freeform 1031">
              <a:extLst>
                <a:ext uri="{FF2B5EF4-FFF2-40B4-BE49-F238E27FC236}">
                  <a16:creationId xmlns:a16="http://schemas.microsoft.com/office/drawing/2014/main" id="{48057656-EA31-408F-A42B-6253822C4C7B}"/>
                </a:ext>
              </a:extLst>
            </p:cNvPr>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87" name="Picture 1032" descr="screen">
              <a:extLst>
                <a:ext uri="{FF2B5EF4-FFF2-40B4-BE49-F238E27FC236}">
                  <a16:creationId xmlns:a16="http://schemas.microsoft.com/office/drawing/2014/main" id="{1A93D651-7FCB-439D-8AB9-E98F17017E4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 name="Freeform 1033">
              <a:extLst>
                <a:ext uri="{FF2B5EF4-FFF2-40B4-BE49-F238E27FC236}">
                  <a16:creationId xmlns:a16="http://schemas.microsoft.com/office/drawing/2014/main" id="{1B79057B-466F-4B8F-8384-CBDAD804CF21}"/>
                </a:ext>
              </a:extLst>
            </p:cNvPr>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 name="Freeform 1034">
              <a:extLst>
                <a:ext uri="{FF2B5EF4-FFF2-40B4-BE49-F238E27FC236}">
                  <a16:creationId xmlns:a16="http://schemas.microsoft.com/office/drawing/2014/main" id="{483B8143-64BC-4BD1-AD05-3F8128CFF6D4}"/>
                </a:ext>
              </a:extLst>
            </p:cNvPr>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 name="Freeform 1035">
              <a:extLst>
                <a:ext uri="{FF2B5EF4-FFF2-40B4-BE49-F238E27FC236}">
                  <a16:creationId xmlns:a16="http://schemas.microsoft.com/office/drawing/2014/main" id="{D6A550B8-069A-4125-A46B-1CFF79EDB420}"/>
                </a:ext>
              </a:extLst>
            </p:cNvPr>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 name="Freeform 1036">
              <a:extLst>
                <a:ext uri="{FF2B5EF4-FFF2-40B4-BE49-F238E27FC236}">
                  <a16:creationId xmlns:a16="http://schemas.microsoft.com/office/drawing/2014/main" id="{1823C1F8-7C10-4985-99AB-47C743E20FC4}"/>
                </a:ext>
              </a:extLst>
            </p:cNvPr>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 name="Freeform 1037">
              <a:extLst>
                <a:ext uri="{FF2B5EF4-FFF2-40B4-BE49-F238E27FC236}">
                  <a16:creationId xmlns:a16="http://schemas.microsoft.com/office/drawing/2014/main" id="{3524F37E-B6D0-4FA1-B477-9586A2943F8E}"/>
                </a:ext>
              </a:extLst>
            </p:cNvPr>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 name="Freeform 1038">
              <a:extLst>
                <a:ext uri="{FF2B5EF4-FFF2-40B4-BE49-F238E27FC236}">
                  <a16:creationId xmlns:a16="http://schemas.microsoft.com/office/drawing/2014/main" id="{5DBD5EED-5718-4A18-BD6C-AAE59649D7E4}"/>
                </a:ext>
              </a:extLst>
            </p:cNvPr>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94" name="Group 1039">
              <a:extLst>
                <a:ext uri="{FF2B5EF4-FFF2-40B4-BE49-F238E27FC236}">
                  <a16:creationId xmlns:a16="http://schemas.microsoft.com/office/drawing/2014/main" id="{260BCA5E-365B-4B33-BB49-C13BB586D765}"/>
                </a:ext>
              </a:extLst>
            </p:cNvPr>
            <p:cNvGrpSpPr>
              <a:grpSpLocks/>
            </p:cNvGrpSpPr>
            <p:nvPr/>
          </p:nvGrpSpPr>
          <p:grpSpPr bwMode="auto">
            <a:xfrm>
              <a:off x="7019925" y="5800725"/>
              <a:ext cx="87313" cy="38100"/>
              <a:chOff x="1740" y="2642"/>
              <a:chExt cx="752" cy="327"/>
            </a:xfrm>
          </p:grpSpPr>
          <p:sp>
            <p:nvSpPr>
              <p:cNvPr id="457" name="Freeform 1040">
                <a:extLst>
                  <a:ext uri="{FF2B5EF4-FFF2-40B4-BE49-F238E27FC236}">
                    <a16:creationId xmlns:a16="http://schemas.microsoft.com/office/drawing/2014/main" id="{D40DE574-6EB2-4B15-9016-0CEA3A0217E2}"/>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8" name="Freeform 1041">
                <a:extLst>
                  <a:ext uri="{FF2B5EF4-FFF2-40B4-BE49-F238E27FC236}">
                    <a16:creationId xmlns:a16="http://schemas.microsoft.com/office/drawing/2014/main" id="{FD17F0EB-1C2F-4EE8-B15E-83CD02DB75D2}"/>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9" name="Freeform 1042">
                <a:extLst>
                  <a:ext uri="{FF2B5EF4-FFF2-40B4-BE49-F238E27FC236}">
                    <a16:creationId xmlns:a16="http://schemas.microsoft.com/office/drawing/2014/main" id="{C85AF4D8-364A-4F01-959E-616934DDF76A}"/>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0" name="Freeform 1043">
                <a:extLst>
                  <a:ext uri="{FF2B5EF4-FFF2-40B4-BE49-F238E27FC236}">
                    <a16:creationId xmlns:a16="http://schemas.microsoft.com/office/drawing/2014/main" id="{81938358-C055-413B-B52B-804F6312D6E5}"/>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1" name="Freeform 1044">
                <a:extLst>
                  <a:ext uri="{FF2B5EF4-FFF2-40B4-BE49-F238E27FC236}">
                    <a16:creationId xmlns:a16="http://schemas.microsoft.com/office/drawing/2014/main" id="{63FF253C-58D7-4D2C-9E85-2307B68A2FD0}"/>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2" name="Freeform 1045">
                <a:extLst>
                  <a:ext uri="{FF2B5EF4-FFF2-40B4-BE49-F238E27FC236}">
                    <a16:creationId xmlns:a16="http://schemas.microsoft.com/office/drawing/2014/main" id="{4E37EA89-B9AC-4EF9-BBB6-4A51B4305D7C}"/>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95" name="Freeform 1046">
              <a:extLst>
                <a:ext uri="{FF2B5EF4-FFF2-40B4-BE49-F238E27FC236}">
                  <a16:creationId xmlns:a16="http://schemas.microsoft.com/office/drawing/2014/main" id="{1637AAA6-CDAA-4E47-BE9F-4867FF8FF989}"/>
                </a:ext>
              </a:extLst>
            </p:cNvPr>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 name="Freeform 1047">
              <a:extLst>
                <a:ext uri="{FF2B5EF4-FFF2-40B4-BE49-F238E27FC236}">
                  <a16:creationId xmlns:a16="http://schemas.microsoft.com/office/drawing/2014/main" id="{6108C319-2660-406A-A66B-A4C971D29A81}"/>
                </a:ext>
              </a:extLst>
            </p:cNvPr>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 name="Freeform 1048">
              <a:extLst>
                <a:ext uri="{FF2B5EF4-FFF2-40B4-BE49-F238E27FC236}">
                  <a16:creationId xmlns:a16="http://schemas.microsoft.com/office/drawing/2014/main" id="{854A7F6C-BEBE-4205-8907-6CACCFCDF4EB}"/>
                </a:ext>
              </a:extLst>
            </p:cNvPr>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 name="Freeform 1049">
              <a:extLst>
                <a:ext uri="{FF2B5EF4-FFF2-40B4-BE49-F238E27FC236}">
                  <a16:creationId xmlns:a16="http://schemas.microsoft.com/office/drawing/2014/main" id="{477B5255-AF0E-46D5-85B6-B788B7652958}"/>
                </a:ext>
              </a:extLst>
            </p:cNvPr>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 name="Freeform 1050">
              <a:extLst>
                <a:ext uri="{FF2B5EF4-FFF2-40B4-BE49-F238E27FC236}">
                  <a16:creationId xmlns:a16="http://schemas.microsoft.com/office/drawing/2014/main" id="{8D3D1480-E53D-481A-A616-3EF77909D4E5}"/>
                </a:ext>
              </a:extLst>
            </p:cNvPr>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 name="Freeform 1051">
              <a:extLst>
                <a:ext uri="{FF2B5EF4-FFF2-40B4-BE49-F238E27FC236}">
                  <a16:creationId xmlns:a16="http://schemas.microsoft.com/office/drawing/2014/main" id="{9BCC0ED1-FFA0-4AE6-B4A7-5BC6FA1D94A6}"/>
                </a:ext>
              </a:extLst>
            </p:cNvPr>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01" name="Group 2">
              <a:extLst>
                <a:ext uri="{FF2B5EF4-FFF2-40B4-BE49-F238E27FC236}">
                  <a16:creationId xmlns:a16="http://schemas.microsoft.com/office/drawing/2014/main" id="{28DCB420-A6F8-48B3-81D9-5214C6466FC9}"/>
                </a:ext>
              </a:extLst>
            </p:cNvPr>
            <p:cNvGrpSpPr>
              <a:grpSpLocks/>
            </p:cNvGrpSpPr>
            <p:nvPr/>
          </p:nvGrpSpPr>
          <p:grpSpPr bwMode="auto">
            <a:xfrm>
              <a:off x="5607050" y="3182938"/>
              <a:ext cx="317500" cy="246062"/>
              <a:chOff x="5581650" y="3128963"/>
              <a:chExt cx="423863" cy="320675"/>
            </a:xfrm>
          </p:grpSpPr>
          <p:pic>
            <p:nvPicPr>
              <p:cNvPr id="435" name="Picture 1054" descr="laptop_keyboard">
                <a:extLst>
                  <a:ext uri="{FF2B5EF4-FFF2-40B4-BE49-F238E27FC236}">
                    <a16:creationId xmlns:a16="http://schemas.microsoft.com/office/drawing/2014/main" id="{27F20918-F8E3-431F-ACBB-A564A420B87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6" name="Freeform 1055">
                <a:extLst>
                  <a:ext uri="{FF2B5EF4-FFF2-40B4-BE49-F238E27FC236}">
                    <a16:creationId xmlns:a16="http://schemas.microsoft.com/office/drawing/2014/main" id="{68650750-4301-4C2C-92F8-164EB04C1A6B}"/>
                  </a:ext>
                </a:extLst>
              </p:cNvPr>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37" name="Picture 1056" descr="screen">
                <a:extLst>
                  <a:ext uri="{FF2B5EF4-FFF2-40B4-BE49-F238E27FC236}">
                    <a16:creationId xmlns:a16="http://schemas.microsoft.com/office/drawing/2014/main" id="{5C23F6AE-A719-40C5-9896-94E581F1C84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8" name="Freeform 1057">
                <a:extLst>
                  <a:ext uri="{FF2B5EF4-FFF2-40B4-BE49-F238E27FC236}">
                    <a16:creationId xmlns:a16="http://schemas.microsoft.com/office/drawing/2014/main" id="{83472126-A81E-4FE8-B800-3D5DCEDADA8E}"/>
                  </a:ext>
                </a:extLst>
              </p:cNvPr>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9" name="Freeform 1058">
                <a:extLst>
                  <a:ext uri="{FF2B5EF4-FFF2-40B4-BE49-F238E27FC236}">
                    <a16:creationId xmlns:a16="http://schemas.microsoft.com/office/drawing/2014/main" id="{A5243EC8-B503-4CC7-ABB1-F4C35FC9756E}"/>
                  </a:ext>
                </a:extLst>
              </p:cNvPr>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0" name="Freeform 1059">
                <a:extLst>
                  <a:ext uri="{FF2B5EF4-FFF2-40B4-BE49-F238E27FC236}">
                    <a16:creationId xmlns:a16="http://schemas.microsoft.com/office/drawing/2014/main" id="{15472EFC-CDAB-452B-ADC1-003164D1CF59}"/>
                  </a:ext>
                </a:extLst>
              </p:cNvPr>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1" name="Freeform 1060">
                <a:extLst>
                  <a:ext uri="{FF2B5EF4-FFF2-40B4-BE49-F238E27FC236}">
                    <a16:creationId xmlns:a16="http://schemas.microsoft.com/office/drawing/2014/main" id="{6B101F3E-8BC2-4EC2-B0BF-EF0CDA8074F2}"/>
                  </a:ext>
                </a:extLst>
              </p:cNvPr>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2" name="Freeform 1061">
                <a:extLst>
                  <a:ext uri="{FF2B5EF4-FFF2-40B4-BE49-F238E27FC236}">
                    <a16:creationId xmlns:a16="http://schemas.microsoft.com/office/drawing/2014/main" id="{36AC525A-4770-4C2F-9C72-6107E686689E}"/>
                  </a:ext>
                </a:extLst>
              </p:cNvPr>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3" name="Freeform 1062">
                <a:extLst>
                  <a:ext uri="{FF2B5EF4-FFF2-40B4-BE49-F238E27FC236}">
                    <a16:creationId xmlns:a16="http://schemas.microsoft.com/office/drawing/2014/main" id="{8BC002E2-153D-49BB-9281-C58E432C000D}"/>
                  </a:ext>
                </a:extLst>
              </p:cNvPr>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44" name="Group 1063">
                <a:extLst>
                  <a:ext uri="{FF2B5EF4-FFF2-40B4-BE49-F238E27FC236}">
                    <a16:creationId xmlns:a16="http://schemas.microsoft.com/office/drawing/2014/main" id="{F102D15F-0BA2-4B5C-A1AE-1471D3D76103}"/>
                  </a:ext>
                </a:extLst>
              </p:cNvPr>
              <p:cNvGrpSpPr>
                <a:grpSpLocks/>
              </p:cNvGrpSpPr>
              <p:nvPr/>
            </p:nvGrpSpPr>
            <p:grpSpPr bwMode="auto">
              <a:xfrm>
                <a:off x="5695950" y="3355975"/>
                <a:ext cx="80963" cy="38100"/>
                <a:chOff x="1740" y="2642"/>
                <a:chExt cx="752" cy="327"/>
              </a:xfrm>
            </p:grpSpPr>
            <p:sp>
              <p:nvSpPr>
                <p:cNvPr id="451" name="Freeform 1064">
                  <a:extLst>
                    <a:ext uri="{FF2B5EF4-FFF2-40B4-BE49-F238E27FC236}">
                      <a16:creationId xmlns:a16="http://schemas.microsoft.com/office/drawing/2014/main" id="{A342203C-740A-4813-BAE9-DABB7A5094E9}"/>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 name="Freeform 1065">
                  <a:extLst>
                    <a:ext uri="{FF2B5EF4-FFF2-40B4-BE49-F238E27FC236}">
                      <a16:creationId xmlns:a16="http://schemas.microsoft.com/office/drawing/2014/main" id="{9E36C7E1-D36A-4D4D-BF99-80DB17BEEC50}"/>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3" name="Freeform 1066">
                  <a:extLst>
                    <a:ext uri="{FF2B5EF4-FFF2-40B4-BE49-F238E27FC236}">
                      <a16:creationId xmlns:a16="http://schemas.microsoft.com/office/drawing/2014/main" id="{FCB6B828-BD64-4DF7-84C6-C806051D1E9F}"/>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4" name="Freeform 1067">
                  <a:extLst>
                    <a:ext uri="{FF2B5EF4-FFF2-40B4-BE49-F238E27FC236}">
                      <a16:creationId xmlns:a16="http://schemas.microsoft.com/office/drawing/2014/main" id="{69D90361-89FD-43DF-8680-6A8CFFAAC030}"/>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5" name="Freeform 1068">
                  <a:extLst>
                    <a:ext uri="{FF2B5EF4-FFF2-40B4-BE49-F238E27FC236}">
                      <a16:creationId xmlns:a16="http://schemas.microsoft.com/office/drawing/2014/main" id="{68C8A366-6A25-43F1-95EB-C7356B66C095}"/>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6" name="Freeform 1069">
                  <a:extLst>
                    <a:ext uri="{FF2B5EF4-FFF2-40B4-BE49-F238E27FC236}">
                      <a16:creationId xmlns:a16="http://schemas.microsoft.com/office/drawing/2014/main" id="{AF2CA967-3654-4C6E-9839-B230F60975CB}"/>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45" name="Freeform 1070">
                <a:extLst>
                  <a:ext uri="{FF2B5EF4-FFF2-40B4-BE49-F238E27FC236}">
                    <a16:creationId xmlns:a16="http://schemas.microsoft.com/office/drawing/2014/main" id="{61F61D4D-8CCB-46BC-ABA0-9CF1C233AAC3}"/>
                  </a:ext>
                </a:extLst>
              </p:cNvPr>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6" name="Freeform 1071">
                <a:extLst>
                  <a:ext uri="{FF2B5EF4-FFF2-40B4-BE49-F238E27FC236}">
                    <a16:creationId xmlns:a16="http://schemas.microsoft.com/office/drawing/2014/main" id="{EBE90C0F-4217-445D-BC2C-EDDFB0E7DBFA}"/>
                  </a:ext>
                </a:extLst>
              </p:cNvPr>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7" name="Freeform 1072">
                <a:extLst>
                  <a:ext uri="{FF2B5EF4-FFF2-40B4-BE49-F238E27FC236}">
                    <a16:creationId xmlns:a16="http://schemas.microsoft.com/office/drawing/2014/main" id="{98DB7225-DE96-47CF-933B-4387D9ED13AB}"/>
                  </a:ext>
                </a:extLst>
              </p:cNvPr>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8" name="Freeform 1073">
                <a:extLst>
                  <a:ext uri="{FF2B5EF4-FFF2-40B4-BE49-F238E27FC236}">
                    <a16:creationId xmlns:a16="http://schemas.microsoft.com/office/drawing/2014/main" id="{10A33C6C-16EE-4C3A-B679-E780F97BEE95}"/>
                  </a:ext>
                </a:extLst>
              </p:cNvPr>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9" name="Freeform 1074">
                <a:extLst>
                  <a:ext uri="{FF2B5EF4-FFF2-40B4-BE49-F238E27FC236}">
                    <a16:creationId xmlns:a16="http://schemas.microsoft.com/office/drawing/2014/main" id="{133382E8-3C6C-473D-85A9-DA578E137B79}"/>
                  </a:ext>
                </a:extLst>
              </p:cNvPr>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0" name="Freeform 1075">
                <a:extLst>
                  <a:ext uri="{FF2B5EF4-FFF2-40B4-BE49-F238E27FC236}">
                    <a16:creationId xmlns:a16="http://schemas.microsoft.com/office/drawing/2014/main" id="{B4601AAD-57B2-4D1F-8837-8F0AC9DCF48E}"/>
                  </a:ext>
                </a:extLst>
              </p:cNvPr>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102" name="Picture 1077" descr="desktop_computer_stylized_medium">
              <a:extLst>
                <a:ext uri="{FF2B5EF4-FFF2-40B4-BE49-F238E27FC236}">
                  <a16:creationId xmlns:a16="http://schemas.microsoft.com/office/drawing/2014/main" id="{9D8E0B07-E1FB-48AC-B17D-E75E6B07EB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Freeform 1078">
              <a:extLst>
                <a:ext uri="{FF2B5EF4-FFF2-40B4-BE49-F238E27FC236}">
                  <a16:creationId xmlns:a16="http://schemas.microsoft.com/office/drawing/2014/main" id="{E1467B51-56A3-44B5-B899-02BC9DB0AC39}"/>
                </a:ext>
              </a:extLst>
            </p:cNvPr>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pic>
          <p:nvPicPr>
            <p:cNvPr id="104" name="Picture 1081" descr="laptop_keyboard">
              <a:extLst>
                <a:ext uri="{FF2B5EF4-FFF2-40B4-BE49-F238E27FC236}">
                  <a16:creationId xmlns:a16="http://schemas.microsoft.com/office/drawing/2014/main" id="{B41D1E95-FBE9-4EA2-A823-3B3CBE4DAD1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 name="Freeform 1082">
              <a:extLst>
                <a:ext uri="{FF2B5EF4-FFF2-40B4-BE49-F238E27FC236}">
                  <a16:creationId xmlns:a16="http://schemas.microsoft.com/office/drawing/2014/main" id="{7C1A58BE-E2FE-4B17-8E41-0743CF3BE813}"/>
                </a:ext>
              </a:extLst>
            </p:cNvPr>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06" name="Picture 1083" descr="screen">
              <a:extLst>
                <a:ext uri="{FF2B5EF4-FFF2-40B4-BE49-F238E27FC236}">
                  <a16:creationId xmlns:a16="http://schemas.microsoft.com/office/drawing/2014/main" id="{93051F4D-661A-4F67-85BF-0A8A44CBA66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Freeform 1084">
              <a:extLst>
                <a:ext uri="{FF2B5EF4-FFF2-40B4-BE49-F238E27FC236}">
                  <a16:creationId xmlns:a16="http://schemas.microsoft.com/office/drawing/2014/main" id="{110F2A24-3BA5-4F6B-BCA5-BB0020605948}"/>
                </a:ext>
              </a:extLst>
            </p:cNvPr>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 name="Freeform 1085">
              <a:extLst>
                <a:ext uri="{FF2B5EF4-FFF2-40B4-BE49-F238E27FC236}">
                  <a16:creationId xmlns:a16="http://schemas.microsoft.com/office/drawing/2014/main" id="{13422290-F450-4F88-AA6B-1373E6CCBE73}"/>
                </a:ext>
              </a:extLst>
            </p:cNvPr>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 name="Freeform 1086">
              <a:extLst>
                <a:ext uri="{FF2B5EF4-FFF2-40B4-BE49-F238E27FC236}">
                  <a16:creationId xmlns:a16="http://schemas.microsoft.com/office/drawing/2014/main" id="{499FE3BE-D76C-409C-83C3-C956C31F57F0}"/>
                </a:ext>
              </a:extLst>
            </p:cNvPr>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 name="Freeform 1087">
              <a:extLst>
                <a:ext uri="{FF2B5EF4-FFF2-40B4-BE49-F238E27FC236}">
                  <a16:creationId xmlns:a16="http://schemas.microsoft.com/office/drawing/2014/main" id="{AB68CB3F-A276-41CE-BB70-01A7DCF526DF}"/>
                </a:ext>
              </a:extLst>
            </p:cNvPr>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 name="Freeform 1088">
              <a:extLst>
                <a:ext uri="{FF2B5EF4-FFF2-40B4-BE49-F238E27FC236}">
                  <a16:creationId xmlns:a16="http://schemas.microsoft.com/office/drawing/2014/main" id="{C48DF49C-53C2-4F67-8920-D5DEC1148BC4}"/>
                </a:ext>
              </a:extLst>
            </p:cNvPr>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 name="Freeform 1089">
              <a:extLst>
                <a:ext uri="{FF2B5EF4-FFF2-40B4-BE49-F238E27FC236}">
                  <a16:creationId xmlns:a16="http://schemas.microsoft.com/office/drawing/2014/main" id="{F90A57E0-F8BA-4437-9739-6B22EAACA8E5}"/>
                </a:ext>
              </a:extLst>
            </p:cNvPr>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13" name="Group 1090">
              <a:extLst>
                <a:ext uri="{FF2B5EF4-FFF2-40B4-BE49-F238E27FC236}">
                  <a16:creationId xmlns:a16="http://schemas.microsoft.com/office/drawing/2014/main" id="{D5990775-C464-46E6-B5AD-61849202D50E}"/>
                </a:ext>
              </a:extLst>
            </p:cNvPr>
            <p:cNvGrpSpPr>
              <a:grpSpLocks/>
            </p:cNvGrpSpPr>
            <p:nvPr/>
          </p:nvGrpSpPr>
          <p:grpSpPr bwMode="auto">
            <a:xfrm>
              <a:off x="7451725" y="5737225"/>
              <a:ext cx="87313" cy="38100"/>
              <a:chOff x="1740" y="2642"/>
              <a:chExt cx="752" cy="327"/>
            </a:xfrm>
          </p:grpSpPr>
          <p:sp>
            <p:nvSpPr>
              <p:cNvPr id="429" name="Freeform 1091">
                <a:extLst>
                  <a:ext uri="{FF2B5EF4-FFF2-40B4-BE49-F238E27FC236}">
                    <a16:creationId xmlns:a16="http://schemas.microsoft.com/office/drawing/2014/main" id="{EF4B8270-7CE4-4478-801B-7B4C186AA531}"/>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0" name="Freeform 1092">
                <a:extLst>
                  <a:ext uri="{FF2B5EF4-FFF2-40B4-BE49-F238E27FC236}">
                    <a16:creationId xmlns:a16="http://schemas.microsoft.com/office/drawing/2014/main" id="{24FCA23B-E438-4C5D-90E5-899EAF807A70}"/>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1" name="Freeform 1093">
                <a:extLst>
                  <a:ext uri="{FF2B5EF4-FFF2-40B4-BE49-F238E27FC236}">
                    <a16:creationId xmlns:a16="http://schemas.microsoft.com/office/drawing/2014/main" id="{A329057C-EE72-425A-9566-7B1C391AFA30}"/>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2" name="Freeform 1094">
                <a:extLst>
                  <a:ext uri="{FF2B5EF4-FFF2-40B4-BE49-F238E27FC236}">
                    <a16:creationId xmlns:a16="http://schemas.microsoft.com/office/drawing/2014/main" id="{4B8DFD56-A117-4A28-8A4E-608E408FB55D}"/>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3" name="Freeform 1095">
                <a:extLst>
                  <a:ext uri="{FF2B5EF4-FFF2-40B4-BE49-F238E27FC236}">
                    <a16:creationId xmlns:a16="http://schemas.microsoft.com/office/drawing/2014/main" id="{C630F4FD-8B84-4848-9837-E0DA1C264B8C}"/>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4" name="Freeform 1096">
                <a:extLst>
                  <a:ext uri="{FF2B5EF4-FFF2-40B4-BE49-F238E27FC236}">
                    <a16:creationId xmlns:a16="http://schemas.microsoft.com/office/drawing/2014/main" id="{DAB1F724-E049-4024-8E0B-5E1ECDF0C0CF}"/>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14" name="Freeform 1097">
              <a:extLst>
                <a:ext uri="{FF2B5EF4-FFF2-40B4-BE49-F238E27FC236}">
                  <a16:creationId xmlns:a16="http://schemas.microsoft.com/office/drawing/2014/main" id="{0575BDB1-D0EE-4716-BD8C-15B5F2E2B152}"/>
                </a:ext>
              </a:extLst>
            </p:cNvPr>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5" name="Freeform 1098">
              <a:extLst>
                <a:ext uri="{FF2B5EF4-FFF2-40B4-BE49-F238E27FC236}">
                  <a16:creationId xmlns:a16="http://schemas.microsoft.com/office/drawing/2014/main" id="{EA8844D2-F369-488E-B082-4B38939B847E}"/>
                </a:ext>
              </a:extLst>
            </p:cNvPr>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 name="Freeform 1099">
              <a:extLst>
                <a:ext uri="{FF2B5EF4-FFF2-40B4-BE49-F238E27FC236}">
                  <a16:creationId xmlns:a16="http://schemas.microsoft.com/office/drawing/2014/main" id="{B8736C09-7518-4FE0-BE2D-BAED87A79312}"/>
                </a:ext>
              </a:extLst>
            </p:cNvPr>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7" name="Freeform 1100">
              <a:extLst>
                <a:ext uri="{FF2B5EF4-FFF2-40B4-BE49-F238E27FC236}">
                  <a16:creationId xmlns:a16="http://schemas.microsoft.com/office/drawing/2014/main" id="{AB698907-A8A8-4ABB-AB05-2D74CB62DBA9}"/>
                </a:ext>
              </a:extLst>
            </p:cNvPr>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8" name="Freeform 1101">
              <a:extLst>
                <a:ext uri="{FF2B5EF4-FFF2-40B4-BE49-F238E27FC236}">
                  <a16:creationId xmlns:a16="http://schemas.microsoft.com/office/drawing/2014/main" id="{2FEE6753-63C8-44D6-BF31-DF39B3334231}"/>
                </a:ext>
              </a:extLst>
            </p:cNvPr>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9" name="Freeform 1102">
              <a:extLst>
                <a:ext uri="{FF2B5EF4-FFF2-40B4-BE49-F238E27FC236}">
                  <a16:creationId xmlns:a16="http://schemas.microsoft.com/office/drawing/2014/main" id="{9BFEA3A6-F804-4EDD-96B0-A3B896199FD2}"/>
                </a:ext>
              </a:extLst>
            </p:cNvPr>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20" name="Group 1103">
              <a:extLst>
                <a:ext uri="{FF2B5EF4-FFF2-40B4-BE49-F238E27FC236}">
                  <a16:creationId xmlns:a16="http://schemas.microsoft.com/office/drawing/2014/main" id="{3D94100B-991B-481F-8157-0A82239F37FA}"/>
                </a:ext>
              </a:extLst>
            </p:cNvPr>
            <p:cNvGrpSpPr>
              <a:grpSpLocks/>
            </p:cNvGrpSpPr>
            <p:nvPr/>
          </p:nvGrpSpPr>
          <p:grpSpPr bwMode="auto">
            <a:xfrm>
              <a:off x="6351588" y="2493963"/>
              <a:ext cx="390525" cy="169862"/>
              <a:chOff x="4650" y="1129"/>
              <a:chExt cx="246" cy="95"/>
            </a:xfrm>
          </p:grpSpPr>
          <p:sp>
            <p:nvSpPr>
              <p:cNvPr id="421" name="Oval 407">
                <a:extLst>
                  <a:ext uri="{FF2B5EF4-FFF2-40B4-BE49-F238E27FC236}">
                    <a16:creationId xmlns:a16="http://schemas.microsoft.com/office/drawing/2014/main" id="{E794916F-CFE2-4D17-AD86-3C71A28E8003}"/>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422" name="Rectangle 410">
                <a:extLst>
                  <a:ext uri="{FF2B5EF4-FFF2-40B4-BE49-F238E27FC236}">
                    <a16:creationId xmlns:a16="http://schemas.microsoft.com/office/drawing/2014/main" id="{7F7FE049-F597-4C62-8D5B-C1A1EF4FBC1E}"/>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423" name="Oval 411">
                <a:extLst>
                  <a:ext uri="{FF2B5EF4-FFF2-40B4-BE49-F238E27FC236}">
                    <a16:creationId xmlns:a16="http://schemas.microsoft.com/office/drawing/2014/main" id="{F9ED0B59-35E1-45CC-A90D-34AE0B1B76FD}"/>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424" name="Group 1107">
                <a:extLst>
                  <a:ext uri="{FF2B5EF4-FFF2-40B4-BE49-F238E27FC236}">
                    <a16:creationId xmlns:a16="http://schemas.microsoft.com/office/drawing/2014/main" id="{AC4874AA-224B-4159-8377-CEA1D57E97DE}"/>
                  </a:ext>
                </a:extLst>
              </p:cNvPr>
              <p:cNvGrpSpPr>
                <a:grpSpLocks/>
              </p:cNvGrpSpPr>
              <p:nvPr/>
            </p:nvGrpSpPr>
            <p:grpSpPr bwMode="auto">
              <a:xfrm>
                <a:off x="4699" y="1145"/>
                <a:ext cx="138" cy="29"/>
                <a:chOff x="2468" y="1332"/>
                <a:chExt cx="310" cy="60"/>
              </a:xfrm>
            </p:grpSpPr>
            <p:sp>
              <p:nvSpPr>
                <p:cNvPr id="427" name="Freeform 1108">
                  <a:extLst>
                    <a:ext uri="{FF2B5EF4-FFF2-40B4-BE49-F238E27FC236}">
                      <a16:creationId xmlns:a16="http://schemas.microsoft.com/office/drawing/2014/main" id="{AA8509A9-C28B-4B09-AA5D-0168472E210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8" name="Freeform 1109">
                  <a:extLst>
                    <a:ext uri="{FF2B5EF4-FFF2-40B4-BE49-F238E27FC236}">
                      <a16:creationId xmlns:a16="http://schemas.microsoft.com/office/drawing/2014/main" id="{0010BEB3-EFDB-4D5A-B8E2-20D02C48F06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25" name="Line 1110">
                <a:extLst>
                  <a:ext uri="{FF2B5EF4-FFF2-40B4-BE49-F238E27FC236}">
                    <a16:creationId xmlns:a16="http://schemas.microsoft.com/office/drawing/2014/main" id="{D2C1947E-BFF8-4940-9744-B20C9D4902AC}"/>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6" name="Line 1111">
                <a:extLst>
                  <a:ext uri="{FF2B5EF4-FFF2-40B4-BE49-F238E27FC236}">
                    <a16:creationId xmlns:a16="http://schemas.microsoft.com/office/drawing/2014/main" id="{A5D3669B-3B0F-4C21-93F8-CEB926EF57A5}"/>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1" name="Group 1112">
              <a:extLst>
                <a:ext uri="{FF2B5EF4-FFF2-40B4-BE49-F238E27FC236}">
                  <a16:creationId xmlns:a16="http://schemas.microsoft.com/office/drawing/2014/main" id="{00184C57-B325-4A6E-B05E-D511BBDC9687}"/>
                </a:ext>
              </a:extLst>
            </p:cNvPr>
            <p:cNvGrpSpPr>
              <a:grpSpLocks/>
            </p:cNvGrpSpPr>
            <p:nvPr/>
          </p:nvGrpSpPr>
          <p:grpSpPr bwMode="auto">
            <a:xfrm>
              <a:off x="6051550" y="3641725"/>
              <a:ext cx="390525" cy="169863"/>
              <a:chOff x="4650" y="1129"/>
              <a:chExt cx="246" cy="95"/>
            </a:xfrm>
          </p:grpSpPr>
          <p:sp>
            <p:nvSpPr>
              <p:cNvPr id="413" name="Oval 407">
                <a:extLst>
                  <a:ext uri="{FF2B5EF4-FFF2-40B4-BE49-F238E27FC236}">
                    <a16:creationId xmlns:a16="http://schemas.microsoft.com/office/drawing/2014/main" id="{8F910F0E-51FC-4559-B729-E7571EBC59EC}"/>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414" name="Rectangle 410">
                <a:extLst>
                  <a:ext uri="{FF2B5EF4-FFF2-40B4-BE49-F238E27FC236}">
                    <a16:creationId xmlns:a16="http://schemas.microsoft.com/office/drawing/2014/main" id="{4BB18BBD-7FC8-4745-BFF5-79BC562B5385}"/>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415" name="Oval 411">
                <a:extLst>
                  <a:ext uri="{FF2B5EF4-FFF2-40B4-BE49-F238E27FC236}">
                    <a16:creationId xmlns:a16="http://schemas.microsoft.com/office/drawing/2014/main" id="{B77BB80E-5667-471E-B810-89AEB32F3C36}"/>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416" name="Group 1116">
                <a:extLst>
                  <a:ext uri="{FF2B5EF4-FFF2-40B4-BE49-F238E27FC236}">
                    <a16:creationId xmlns:a16="http://schemas.microsoft.com/office/drawing/2014/main" id="{66AE03B1-CCD7-4B98-B0C7-3D7FD4969F56}"/>
                  </a:ext>
                </a:extLst>
              </p:cNvPr>
              <p:cNvGrpSpPr>
                <a:grpSpLocks/>
              </p:cNvGrpSpPr>
              <p:nvPr/>
            </p:nvGrpSpPr>
            <p:grpSpPr bwMode="auto">
              <a:xfrm>
                <a:off x="4699" y="1145"/>
                <a:ext cx="138" cy="29"/>
                <a:chOff x="2468" y="1332"/>
                <a:chExt cx="310" cy="60"/>
              </a:xfrm>
            </p:grpSpPr>
            <p:sp>
              <p:nvSpPr>
                <p:cNvPr id="419" name="Freeform 1117">
                  <a:extLst>
                    <a:ext uri="{FF2B5EF4-FFF2-40B4-BE49-F238E27FC236}">
                      <a16:creationId xmlns:a16="http://schemas.microsoft.com/office/drawing/2014/main" id="{8A21FBE6-2B4C-4B32-A7C0-581A3D91273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0" name="Freeform 1118">
                  <a:extLst>
                    <a:ext uri="{FF2B5EF4-FFF2-40B4-BE49-F238E27FC236}">
                      <a16:creationId xmlns:a16="http://schemas.microsoft.com/office/drawing/2014/main" id="{FED049F4-F0B7-4A81-B18C-21FED50F3F9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17" name="Line 1119">
                <a:extLst>
                  <a:ext uri="{FF2B5EF4-FFF2-40B4-BE49-F238E27FC236}">
                    <a16:creationId xmlns:a16="http://schemas.microsoft.com/office/drawing/2014/main" id="{EA56ABA0-5C8E-431E-88D2-B8FD1C3C601D}"/>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8" name="Line 1120">
                <a:extLst>
                  <a:ext uri="{FF2B5EF4-FFF2-40B4-BE49-F238E27FC236}">
                    <a16:creationId xmlns:a16="http://schemas.microsoft.com/office/drawing/2014/main" id="{5553117F-C5E5-49FC-B9CF-BEA0C285452F}"/>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2" name="Group 1121">
              <a:extLst>
                <a:ext uri="{FF2B5EF4-FFF2-40B4-BE49-F238E27FC236}">
                  <a16:creationId xmlns:a16="http://schemas.microsoft.com/office/drawing/2014/main" id="{F1E23F27-7052-410F-90AF-8754B6F0AD8C}"/>
                </a:ext>
              </a:extLst>
            </p:cNvPr>
            <p:cNvGrpSpPr>
              <a:grpSpLocks/>
            </p:cNvGrpSpPr>
            <p:nvPr/>
          </p:nvGrpSpPr>
          <p:grpSpPr bwMode="auto">
            <a:xfrm>
              <a:off x="6248400" y="4852988"/>
              <a:ext cx="617538" cy="247650"/>
              <a:chOff x="2356" y="1300"/>
              <a:chExt cx="555" cy="194"/>
            </a:xfrm>
          </p:grpSpPr>
          <p:sp>
            <p:nvSpPr>
              <p:cNvPr id="405" name="Oval 407">
                <a:extLst>
                  <a:ext uri="{FF2B5EF4-FFF2-40B4-BE49-F238E27FC236}">
                    <a16:creationId xmlns:a16="http://schemas.microsoft.com/office/drawing/2014/main" id="{425DF0D6-06C7-4E68-8920-CC63959EE03A}"/>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406" name="Rectangle 410">
                <a:extLst>
                  <a:ext uri="{FF2B5EF4-FFF2-40B4-BE49-F238E27FC236}">
                    <a16:creationId xmlns:a16="http://schemas.microsoft.com/office/drawing/2014/main" id="{D8793DEA-E6A0-41CC-99A9-BB288898C783}"/>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407" name="Oval 411">
                <a:extLst>
                  <a:ext uri="{FF2B5EF4-FFF2-40B4-BE49-F238E27FC236}">
                    <a16:creationId xmlns:a16="http://schemas.microsoft.com/office/drawing/2014/main" id="{66BB948B-4B45-47C6-9789-70A7464881EB}"/>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408" name="Group 1125">
                <a:extLst>
                  <a:ext uri="{FF2B5EF4-FFF2-40B4-BE49-F238E27FC236}">
                    <a16:creationId xmlns:a16="http://schemas.microsoft.com/office/drawing/2014/main" id="{8AB417AA-668E-4F51-85F6-640219387A6F}"/>
                  </a:ext>
                </a:extLst>
              </p:cNvPr>
              <p:cNvGrpSpPr>
                <a:grpSpLocks/>
              </p:cNvGrpSpPr>
              <p:nvPr/>
            </p:nvGrpSpPr>
            <p:grpSpPr bwMode="auto">
              <a:xfrm>
                <a:off x="2468" y="1332"/>
                <a:ext cx="310" cy="60"/>
                <a:chOff x="2468" y="1332"/>
                <a:chExt cx="310" cy="60"/>
              </a:xfrm>
            </p:grpSpPr>
            <p:sp>
              <p:nvSpPr>
                <p:cNvPr id="411" name="Freeform 1126">
                  <a:extLst>
                    <a:ext uri="{FF2B5EF4-FFF2-40B4-BE49-F238E27FC236}">
                      <a16:creationId xmlns:a16="http://schemas.microsoft.com/office/drawing/2014/main" id="{99CF8157-CE8F-4D9E-8312-B4BA5BC3D988}"/>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2" name="Freeform 1127">
                  <a:extLst>
                    <a:ext uri="{FF2B5EF4-FFF2-40B4-BE49-F238E27FC236}">
                      <a16:creationId xmlns:a16="http://schemas.microsoft.com/office/drawing/2014/main" id="{8DDAB52F-39FE-47A7-89FD-D1ED403F7B8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09" name="Line 1128">
                <a:extLst>
                  <a:ext uri="{FF2B5EF4-FFF2-40B4-BE49-F238E27FC236}">
                    <a16:creationId xmlns:a16="http://schemas.microsoft.com/office/drawing/2014/main" id="{6AABA2D4-24B3-4031-95D4-F3A91A31C8B4}"/>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 name="Line 1129">
                <a:extLst>
                  <a:ext uri="{FF2B5EF4-FFF2-40B4-BE49-F238E27FC236}">
                    <a16:creationId xmlns:a16="http://schemas.microsoft.com/office/drawing/2014/main" id="{914A3B47-184F-41BE-B2DC-5B5DDA214553}"/>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3" name="Group 1130">
              <a:extLst>
                <a:ext uri="{FF2B5EF4-FFF2-40B4-BE49-F238E27FC236}">
                  <a16:creationId xmlns:a16="http://schemas.microsoft.com/office/drawing/2014/main" id="{0B5ACC0D-A011-4A7A-B8EC-8A7237A9C8CC}"/>
                </a:ext>
              </a:extLst>
            </p:cNvPr>
            <p:cNvGrpSpPr>
              <a:grpSpLocks/>
            </p:cNvGrpSpPr>
            <p:nvPr/>
          </p:nvGrpSpPr>
          <p:grpSpPr bwMode="auto">
            <a:xfrm>
              <a:off x="6969125" y="4510088"/>
              <a:ext cx="617538" cy="247650"/>
              <a:chOff x="2356" y="1300"/>
              <a:chExt cx="555" cy="194"/>
            </a:xfrm>
          </p:grpSpPr>
          <p:sp>
            <p:nvSpPr>
              <p:cNvPr id="397" name="Oval 407">
                <a:extLst>
                  <a:ext uri="{FF2B5EF4-FFF2-40B4-BE49-F238E27FC236}">
                    <a16:creationId xmlns:a16="http://schemas.microsoft.com/office/drawing/2014/main" id="{A8EAA73C-F28B-4647-ACD7-62230E93DFFE}"/>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98" name="Rectangle 410">
                <a:extLst>
                  <a:ext uri="{FF2B5EF4-FFF2-40B4-BE49-F238E27FC236}">
                    <a16:creationId xmlns:a16="http://schemas.microsoft.com/office/drawing/2014/main" id="{EA43D389-0C80-461A-9A35-0C55ADB0EB23}"/>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99" name="Oval 411">
                <a:extLst>
                  <a:ext uri="{FF2B5EF4-FFF2-40B4-BE49-F238E27FC236}">
                    <a16:creationId xmlns:a16="http://schemas.microsoft.com/office/drawing/2014/main" id="{CEB22ECB-D6F3-4AB0-A1B7-AA792E355C99}"/>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400" name="Group 1134">
                <a:extLst>
                  <a:ext uri="{FF2B5EF4-FFF2-40B4-BE49-F238E27FC236}">
                    <a16:creationId xmlns:a16="http://schemas.microsoft.com/office/drawing/2014/main" id="{CED904C8-D00C-4271-9762-2212132F59F4}"/>
                  </a:ext>
                </a:extLst>
              </p:cNvPr>
              <p:cNvGrpSpPr>
                <a:grpSpLocks/>
              </p:cNvGrpSpPr>
              <p:nvPr/>
            </p:nvGrpSpPr>
            <p:grpSpPr bwMode="auto">
              <a:xfrm>
                <a:off x="2468" y="1332"/>
                <a:ext cx="310" cy="60"/>
                <a:chOff x="2468" y="1332"/>
                <a:chExt cx="310" cy="60"/>
              </a:xfrm>
            </p:grpSpPr>
            <p:sp>
              <p:nvSpPr>
                <p:cNvPr id="403" name="Freeform 1135">
                  <a:extLst>
                    <a:ext uri="{FF2B5EF4-FFF2-40B4-BE49-F238E27FC236}">
                      <a16:creationId xmlns:a16="http://schemas.microsoft.com/office/drawing/2014/main" id="{3B450FEE-5D4E-4943-8841-C88A86B321F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4" name="Freeform 1136">
                  <a:extLst>
                    <a:ext uri="{FF2B5EF4-FFF2-40B4-BE49-F238E27FC236}">
                      <a16:creationId xmlns:a16="http://schemas.microsoft.com/office/drawing/2014/main" id="{8E563CF0-C2D2-4F72-8F5E-C2069B412D9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01" name="Line 1137">
                <a:extLst>
                  <a:ext uri="{FF2B5EF4-FFF2-40B4-BE49-F238E27FC236}">
                    <a16:creationId xmlns:a16="http://schemas.microsoft.com/office/drawing/2014/main" id="{B3ED574B-E677-4304-9DE7-94084C085273}"/>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2" name="Line 1138">
                <a:extLst>
                  <a:ext uri="{FF2B5EF4-FFF2-40B4-BE49-F238E27FC236}">
                    <a16:creationId xmlns:a16="http://schemas.microsoft.com/office/drawing/2014/main" id="{F16D1870-A7A1-454D-A715-4A90C7DD435D}"/>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4" name="Group 1139">
              <a:extLst>
                <a:ext uri="{FF2B5EF4-FFF2-40B4-BE49-F238E27FC236}">
                  <a16:creationId xmlns:a16="http://schemas.microsoft.com/office/drawing/2014/main" id="{CE154C36-9DD8-4E61-9E3D-DA183C1E0664}"/>
                </a:ext>
              </a:extLst>
            </p:cNvPr>
            <p:cNvGrpSpPr>
              <a:grpSpLocks/>
            </p:cNvGrpSpPr>
            <p:nvPr/>
          </p:nvGrpSpPr>
          <p:grpSpPr bwMode="auto">
            <a:xfrm>
              <a:off x="7585075" y="4811713"/>
              <a:ext cx="617538" cy="247650"/>
              <a:chOff x="2356" y="1300"/>
              <a:chExt cx="555" cy="194"/>
            </a:xfrm>
          </p:grpSpPr>
          <p:sp>
            <p:nvSpPr>
              <p:cNvPr id="389" name="Oval 407">
                <a:extLst>
                  <a:ext uri="{FF2B5EF4-FFF2-40B4-BE49-F238E27FC236}">
                    <a16:creationId xmlns:a16="http://schemas.microsoft.com/office/drawing/2014/main" id="{68310F2B-F209-4797-B4C9-D0C671491661}"/>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90" name="Rectangle 410">
                <a:extLst>
                  <a:ext uri="{FF2B5EF4-FFF2-40B4-BE49-F238E27FC236}">
                    <a16:creationId xmlns:a16="http://schemas.microsoft.com/office/drawing/2014/main" id="{1A86A539-A6CE-4FE9-912A-58EE80A9D197}"/>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91" name="Oval 411">
                <a:extLst>
                  <a:ext uri="{FF2B5EF4-FFF2-40B4-BE49-F238E27FC236}">
                    <a16:creationId xmlns:a16="http://schemas.microsoft.com/office/drawing/2014/main" id="{D4F9BBC1-24CC-4D37-828A-28FCC099A6E7}"/>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92" name="Group 1143">
                <a:extLst>
                  <a:ext uri="{FF2B5EF4-FFF2-40B4-BE49-F238E27FC236}">
                    <a16:creationId xmlns:a16="http://schemas.microsoft.com/office/drawing/2014/main" id="{620D2F32-2C8C-4E6E-AE3F-462971A828DB}"/>
                  </a:ext>
                </a:extLst>
              </p:cNvPr>
              <p:cNvGrpSpPr>
                <a:grpSpLocks/>
              </p:cNvGrpSpPr>
              <p:nvPr/>
            </p:nvGrpSpPr>
            <p:grpSpPr bwMode="auto">
              <a:xfrm>
                <a:off x="2468" y="1332"/>
                <a:ext cx="310" cy="60"/>
                <a:chOff x="2468" y="1332"/>
                <a:chExt cx="310" cy="60"/>
              </a:xfrm>
            </p:grpSpPr>
            <p:sp>
              <p:nvSpPr>
                <p:cNvPr id="395" name="Freeform 1144">
                  <a:extLst>
                    <a:ext uri="{FF2B5EF4-FFF2-40B4-BE49-F238E27FC236}">
                      <a16:creationId xmlns:a16="http://schemas.microsoft.com/office/drawing/2014/main" id="{F671E46C-6EBA-42F1-800F-4A5069A978A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6" name="Freeform 1145">
                  <a:extLst>
                    <a:ext uri="{FF2B5EF4-FFF2-40B4-BE49-F238E27FC236}">
                      <a16:creationId xmlns:a16="http://schemas.microsoft.com/office/drawing/2014/main" id="{65FF7A7F-DD72-4665-8D97-A6AE8FE4E6D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93" name="Line 1146">
                <a:extLst>
                  <a:ext uri="{FF2B5EF4-FFF2-40B4-BE49-F238E27FC236}">
                    <a16:creationId xmlns:a16="http://schemas.microsoft.com/office/drawing/2014/main" id="{32C72AC4-A3CD-4C81-A05D-364252B99A77}"/>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4" name="Line 1147">
                <a:extLst>
                  <a:ext uri="{FF2B5EF4-FFF2-40B4-BE49-F238E27FC236}">
                    <a16:creationId xmlns:a16="http://schemas.microsoft.com/office/drawing/2014/main" id="{C6FA8CFC-8C7D-46EF-98C8-681FD3C2AABE}"/>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5" name="Group 3">
              <a:extLst>
                <a:ext uri="{FF2B5EF4-FFF2-40B4-BE49-F238E27FC236}">
                  <a16:creationId xmlns:a16="http://schemas.microsoft.com/office/drawing/2014/main" id="{07047B99-5E85-4C91-810A-87C6AB9E16AC}"/>
                </a:ext>
              </a:extLst>
            </p:cNvPr>
            <p:cNvGrpSpPr>
              <a:grpSpLocks/>
            </p:cNvGrpSpPr>
            <p:nvPr/>
          </p:nvGrpSpPr>
          <p:grpSpPr bwMode="auto">
            <a:xfrm>
              <a:off x="5964238" y="3135313"/>
              <a:ext cx="314325" cy="334962"/>
              <a:chOff x="5974579" y="3105349"/>
              <a:chExt cx="347997" cy="396620"/>
            </a:xfrm>
          </p:grpSpPr>
          <p:pic>
            <p:nvPicPr>
              <p:cNvPr id="387" name="Picture 555">
                <a:extLst>
                  <a:ext uri="{FF2B5EF4-FFF2-40B4-BE49-F238E27FC236}">
                    <a16:creationId xmlns:a16="http://schemas.microsoft.com/office/drawing/2014/main" id="{6BD5E50F-BA01-437C-B86B-021CAC80F034}"/>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8" name="Picture 1115" descr="antenna_stylized">
                <a:extLst>
                  <a:ext uri="{FF2B5EF4-FFF2-40B4-BE49-F238E27FC236}">
                    <a16:creationId xmlns:a16="http://schemas.microsoft.com/office/drawing/2014/main" id="{151FCE9E-C024-4880-A9B1-A774C71DDBE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6" name="Picture 603" descr="car_icon_small">
              <a:extLst>
                <a:ext uri="{FF2B5EF4-FFF2-40B4-BE49-F238E27FC236}">
                  <a16:creationId xmlns:a16="http://schemas.microsoft.com/office/drawing/2014/main" id="{CF3B1D6B-A4F0-43D2-8475-D704BBAEC22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 name="Picture 814">
              <a:extLst>
                <a:ext uri="{FF2B5EF4-FFF2-40B4-BE49-F238E27FC236}">
                  <a16:creationId xmlns:a16="http://schemas.microsoft.com/office/drawing/2014/main" id="{2B1F616B-28C7-4C94-B02A-6E78045C9EF6}"/>
                </a:ext>
              </a:extLst>
            </p:cNvPr>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Picture 1017" descr="antenna_stylized">
              <a:extLst>
                <a:ext uri="{FF2B5EF4-FFF2-40B4-BE49-F238E27FC236}">
                  <a16:creationId xmlns:a16="http://schemas.microsoft.com/office/drawing/2014/main" id="{39914C86-5E12-4B9B-9A67-4E8FA449F91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 name="Picture 1017" descr="antenna_stylized">
              <a:extLst>
                <a:ext uri="{FF2B5EF4-FFF2-40B4-BE49-F238E27FC236}">
                  <a16:creationId xmlns:a16="http://schemas.microsoft.com/office/drawing/2014/main" id="{9A5298B9-A6B0-45BA-93A7-5F6D3BB095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0" name="Group 347">
              <a:extLst>
                <a:ext uri="{FF2B5EF4-FFF2-40B4-BE49-F238E27FC236}">
                  <a16:creationId xmlns:a16="http://schemas.microsoft.com/office/drawing/2014/main" id="{B8F5FCF2-106D-435A-8526-8F96671BE5EF}"/>
                </a:ext>
              </a:extLst>
            </p:cNvPr>
            <p:cNvGrpSpPr>
              <a:grpSpLocks/>
            </p:cNvGrpSpPr>
            <p:nvPr/>
          </p:nvGrpSpPr>
          <p:grpSpPr bwMode="auto">
            <a:xfrm>
              <a:off x="6220922" y="4838544"/>
              <a:ext cx="660165" cy="269566"/>
              <a:chOff x="1871277" y="1576300"/>
              <a:chExt cx="1128371" cy="437861"/>
            </a:xfrm>
          </p:grpSpPr>
          <p:sp>
            <p:nvSpPr>
              <p:cNvPr id="378" name="Oval 1353">
                <a:extLst>
                  <a:ext uri="{FF2B5EF4-FFF2-40B4-BE49-F238E27FC236}">
                    <a16:creationId xmlns:a16="http://schemas.microsoft.com/office/drawing/2014/main" id="{D280CBD8-FB39-4F24-878A-E66B5624915E}"/>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79" name="Rectangle 1354">
                <a:extLst>
                  <a:ext uri="{FF2B5EF4-FFF2-40B4-BE49-F238E27FC236}">
                    <a16:creationId xmlns:a16="http://schemas.microsoft.com/office/drawing/2014/main" id="{A86806F2-A2E9-4C8F-9327-2DAF7877B1C6}"/>
                  </a:ext>
                </a:extLst>
              </p:cNvPr>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80" name="Oval 1355">
                <a:extLst>
                  <a:ext uri="{FF2B5EF4-FFF2-40B4-BE49-F238E27FC236}">
                    <a16:creationId xmlns:a16="http://schemas.microsoft.com/office/drawing/2014/main" id="{10B73550-DD38-4FDA-9874-655C933C49FC}"/>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81" name="Freeform 1356">
                <a:extLst>
                  <a:ext uri="{FF2B5EF4-FFF2-40B4-BE49-F238E27FC236}">
                    <a16:creationId xmlns:a16="http://schemas.microsoft.com/office/drawing/2014/main" id="{BA921DA9-812F-4553-8B06-5C5569E17B07}"/>
                  </a:ext>
                </a:extLst>
              </p:cNvPr>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82" name="Freeform 1357">
                <a:extLst>
                  <a:ext uri="{FF2B5EF4-FFF2-40B4-BE49-F238E27FC236}">
                    <a16:creationId xmlns:a16="http://schemas.microsoft.com/office/drawing/2014/main" id="{83F73824-ECCB-48C5-877B-DCD32483833C}"/>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83" name="Freeform 1358">
                <a:extLst>
                  <a:ext uri="{FF2B5EF4-FFF2-40B4-BE49-F238E27FC236}">
                    <a16:creationId xmlns:a16="http://schemas.microsoft.com/office/drawing/2014/main" id="{66CD39C1-FDE1-4DBF-B51E-53E9756A1470}"/>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84" name="Freeform 1359">
                <a:extLst>
                  <a:ext uri="{FF2B5EF4-FFF2-40B4-BE49-F238E27FC236}">
                    <a16:creationId xmlns:a16="http://schemas.microsoft.com/office/drawing/2014/main" id="{37B5C551-5BAB-429B-A0A6-DF8DEDFCB8D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85" name="Straight Connector 1360">
                <a:extLst>
                  <a:ext uri="{FF2B5EF4-FFF2-40B4-BE49-F238E27FC236}">
                    <a16:creationId xmlns:a16="http://schemas.microsoft.com/office/drawing/2014/main" id="{382FE5B8-DC37-45F4-90B9-163A4BCAF4BA}"/>
                  </a:ext>
                </a:extLst>
              </p:cNvPr>
              <p:cNvCxnSpPr>
                <a:cxnSpLocks noChangeShapeType="1"/>
                <a:endCxn id="3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6" name="Straight Connector 1361">
                <a:extLst>
                  <a:ext uri="{FF2B5EF4-FFF2-40B4-BE49-F238E27FC236}">
                    <a16:creationId xmlns:a16="http://schemas.microsoft.com/office/drawing/2014/main" id="{AFCCC4ED-24A5-4A3D-9007-265878329B16}"/>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31" name="Group 347">
              <a:extLst>
                <a:ext uri="{FF2B5EF4-FFF2-40B4-BE49-F238E27FC236}">
                  <a16:creationId xmlns:a16="http://schemas.microsoft.com/office/drawing/2014/main" id="{B07CD50A-6CA0-49E4-B607-F6EDF4F10EC7}"/>
                </a:ext>
              </a:extLst>
            </p:cNvPr>
            <p:cNvGrpSpPr>
              <a:grpSpLocks/>
            </p:cNvGrpSpPr>
            <p:nvPr/>
          </p:nvGrpSpPr>
          <p:grpSpPr bwMode="auto">
            <a:xfrm>
              <a:off x="6933466" y="4503243"/>
              <a:ext cx="660165" cy="269566"/>
              <a:chOff x="1871277" y="1576300"/>
              <a:chExt cx="1128371" cy="437861"/>
            </a:xfrm>
          </p:grpSpPr>
          <p:sp>
            <p:nvSpPr>
              <p:cNvPr id="369" name="Oval 1344">
                <a:extLst>
                  <a:ext uri="{FF2B5EF4-FFF2-40B4-BE49-F238E27FC236}">
                    <a16:creationId xmlns:a16="http://schemas.microsoft.com/office/drawing/2014/main" id="{9D709067-A6CA-4A76-86E9-504F3B185A4A}"/>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70" name="Rectangle 1345">
                <a:extLst>
                  <a:ext uri="{FF2B5EF4-FFF2-40B4-BE49-F238E27FC236}">
                    <a16:creationId xmlns:a16="http://schemas.microsoft.com/office/drawing/2014/main" id="{F1EB3260-453D-4355-8128-1AC9492CCA2E}"/>
                  </a:ext>
                </a:extLst>
              </p:cNvPr>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1" name="Oval 1346">
                <a:extLst>
                  <a:ext uri="{FF2B5EF4-FFF2-40B4-BE49-F238E27FC236}">
                    <a16:creationId xmlns:a16="http://schemas.microsoft.com/office/drawing/2014/main" id="{11D42F75-C425-4C16-A70F-930B7763B0B9}"/>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72" name="Freeform 1347">
                <a:extLst>
                  <a:ext uri="{FF2B5EF4-FFF2-40B4-BE49-F238E27FC236}">
                    <a16:creationId xmlns:a16="http://schemas.microsoft.com/office/drawing/2014/main" id="{558C58D7-D774-4E63-8F56-FED2BA9BA7FF}"/>
                  </a:ext>
                </a:extLst>
              </p:cNvPr>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3" name="Freeform 1348">
                <a:extLst>
                  <a:ext uri="{FF2B5EF4-FFF2-40B4-BE49-F238E27FC236}">
                    <a16:creationId xmlns:a16="http://schemas.microsoft.com/office/drawing/2014/main" id="{D9FA7729-6AFC-4146-AB97-CA28B41A6CEB}"/>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74" name="Freeform 1349">
                <a:extLst>
                  <a:ext uri="{FF2B5EF4-FFF2-40B4-BE49-F238E27FC236}">
                    <a16:creationId xmlns:a16="http://schemas.microsoft.com/office/drawing/2014/main" id="{D8BDAEBE-B624-4C6A-A862-DB07C3F74CB5}"/>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75" name="Freeform 1350">
                <a:extLst>
                  <a:ext uri="{FF2B5EF4-FFF2-40B4-BE49-F238E27FC236}">
                    <a16:creationId xmlns:a16="http://schemas.microsoft.com/office/drawing/2014/main" id="{D768083B-253F-4B10-982A-4D9C82D8B76D}"/>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76" name="Straight Connector 1351">
                <a:extLst>
                  <a:ext uri="{FF2B5EF4-FFF2-40B4-BE49-F238E27FC236}">
                    <a16:creationId xmlns:a16="http://schemas.microsoft.com/office/drawing/2014/main" id="{3692861C-348A-497D-904A-2E8FF64090CE}"/>
                  </a:ext>
                </a:extLst>
              </p:cNvPr>
              <p:cNvCxnSpPr>
                <a:cxnSpLocks noChangeShapeType="1"/>
                <a:endCxn id="3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7" name="Straight Connector 1352">
                <a:extLst>
                  <a:ext uri="{FF2B5EF4-FFF2-40B4-BE49-F238E27FC236}">
                    <a16:creationId xmlns:a16="http://schemas.microsoft.com/office/drawing/2014/main" id="{61CB761D-ED41-47F8-8193-927320986EAB}"/>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32" name="Group 347">
              <a:extLst>
                <a:ext uri="{FF2B5EF4-FFF2-40B4-BE49-F238E27FC236}">
                  <a16:creationId xmlns:a16="http://schemas.microsoft.com/office/drawing/2014/main" id="{4F784154-52B1-4668-9A21-0BE44CF8F25F}"/>
                </a:ext>
              </a:extLst>
            </p:cNvPr>
            <p:cNvGrpSpPr>
              <a:grpSpLocks/>
            </p:cNvGrpSpPr>
            <p:nvPr/>
          </p:nvGrpSpPr>
          <p:grpSpPr bwMode="auto">
            <a:xfrm>
              <a:off x="7563920" y="4800505"/>
              <a:ext cx="660165" cy="269566"/>
              <a:chOff x="1871277" y="1576300"/>
              <a:chExt cx="1128371" cy="437861"/>
            </a:xfrm>
          </p:grpSpPr>
          <p:sp>
            <p:nvSpPr>
              <p:cNvPr id="360" name="Oval 1335">
                <a:extLst>
                  <a:ext uri="{FF2B5EF4-FFF2-40B4-BE49-F238E27FC236}">
                    <a16:creationId xmlns:a16="http://schemas.microsoft.com/office/drawing/2014/main" id="{4919FD29-E542-4A44-8D77-A787E6B57594}"/>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61" name="Rectangle 1336">
                <a:extLst>
                  <a:ext uri="{FF2B5EF4-FFF2-40B4-BE49-F238E27FC236}">
                    <a16:creationId xmlns:a16="http://schemas.microsoft.com/office/drawing/2014/main" id="{FC8ECD96-488C-4012-9C0B-DFDD065C84AF}"/>
                  </a:ext>
                </a:extLst>
              </p:cNvPr>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62" name="Oval 1337">
                <a:extLst>
                  <a:ext uri="{FF2B5EF4-FFF2-40B4-BE49-F238E27FC236}">
                    <a16:creationId xmlns:a16="http://schemas.microsoft.com/office/drawing/2014/main" id="{C31649FC-70F1-4168-819E-F7C3E9E7AC64}"/>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63" name="Freeform 1338">
                <a:extLst>
                  <a:ext uri="{FF2B5EF4-FFF2-40B4-BE49-F238E27FC236}">
                    <a16:creationId xmlns:a16="http://schemas.microsoft.com/office/drawing/2014/main" id="{31023147-8A28-43E4-9D4D-6447178B9A5C}"/>
                  </a:ext>
                </a:extLst>
              </p:cNvPr>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64" name="Freeform 1339">
                <a:extLst>
                  <a:ext uri="{FF2B5EF4-FFF2-40B4-BE49-F238E27FC236}">
                    <a16:creationId xmlns:a16="http://schemas.microsoft.com/office/drawing/2014/main" id="{CD877D78-83E2-4D5C-822C-E60289669665}"/>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65" name="Freeform 1340">
                <a:extLst>
                  <a:ext uri="{FF2B5EF4-FFF2-40B4-BE49-F238E27FC236}">
                    <a16:creationId xmlns:a16="http://schemas.microsoft.com/office/drawing/2014/main" id="{AD7C6C19-04F4-455E-A8DC-87BD46876EE2}"/>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66" name="Freeform 1341">
                <a:extLst>
                  <a:ext uri="{FF2B5EF4-FFF2-40B4-BE49-F238E27FC236}">
                    <a16:creationId xmlns:a16="http://schemas.microsoft.com/office/drawing/2014/main" id="{65AD884A-D293-46D6-A4CA-B6DE03144F60}"/>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67" name="Straight Connector 1342">
                <a:extLst>
                  <a:ext uri="{FF2B5EF4-FFF2-40B4-BE49-F238E27FC236}">
                    <a16:creationId xmlns:a16="http://schemas.microsoft.com/office/drawing/2014/main" id="{C1D7B7E3-94BA-4FCE-A35E-5171D2C97F1B}"/>
                  </a:ext>
                </a:extLst>
              </p:cNvPr>
              <p:cNvCxnSpPr>
                <a:cxnSpLocks noChangeShapeType="1"/>
                <a:endCxn id="3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8" name="Straight Connector 1343">
                <a:extLst>
                  <a:ext uri="{FF2B5EF4-FFF2-40B4-BE49-F238E27FC236}">
                    <a16:creationId xmlns:a16="http://schemas.microsoft.com/office/drawing/2014/main" id="{8DD4C31E-50EE-4CBF-B162-C8673E06ACDC}"/>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33" name="Group 347">
              <a:extLst>
                <a:ext uri="{FF2B5EF4-FFF2-40B4-BE49-F238E27FC236}">
                  <a16:creationId xmlns:a16="http://schemas.microsoft.com/office/drawing/2014/main" id="{5965760C-6CBD-4558-A529-960308F12647}"/>
                </a:ext>
              </a:extLst>
            </p:cNvPr>
            <p:cNvGrpSpPr>
              <a:grpSpLocks/>
            </p:cNvGrpSpPr>
            <p:nvPr/>
          </p:nvGrpSpPr>
          <p:grpSpPr bwMode="auto">
            <a:xfrm>
              <a:off x="6050373" y="3620176"/>
              <a:ext cx="425094" cy="228319"/>
              <a:chOff x="1871277" y="1576300"/>
              <a:chExt cx="1128371" cy="437861"/>
            </a:xfrm>
          </p:grpSpPr>
          <p:sp>
            <p:nvSpPr>
              <p:cNvPr id="351" name="Oval 1326">
                <a:extLst>
                  <a:ext uri="{FF2B5EF4-FFF2-40B4-BE49-F238E27FC236}">
                    <a16:creationId xmlns:a16="http://schemas.microsoft.com/office/drawing/2014/main" id="{CB85E316-6687-419E-ACC7-D5B1EFD90D4E}"/>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52" name="Rectangle 1327">
                <a:extLst>
                  <a:ext uri="{FF2B5EF4-FFF2-40B4-BE49-F238E27FC236}">
                    <a16:creationId xmlns:a16="http://schemas.microsoft.com/office/drawing/2014/main" id="{D7E716AF-38D2-40DF-98B9-DB32C7F49949}"/>
                  </a:ext>
                </a:extLst>
              </p:cNvPr>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3" name="Oval 1328">
                <a:extLst>
                  <a:ext uri="{FF2B5EF4-FFF2-40B4-BE49-F238E27FC236}">
                    <a16:creationId xmlns:a16="http://schemas.microsoft.com/office/drawing/2014/main" id="{B01E0CA6-6E00-4359-8720-C7792D828ADE}"/>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54" name="Freeform 1329">
                <a:extLst>
                  <a:ext uri="{FF2B5EF4-FFF2-40B4-BE49-F238E27FC236}">
                    <a16:creationId xmlns:a16="http://schemas.microsoft.com/office/drawing/2014/main" id="{3229015C-A467-4B1A-9851-97068CAE6464}"/>
                  </a:ext>
                </a:extLst>
              </p:cNvPr>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5" name="Freeform 1330">
                <a:extLst>
                  <a:ext uri="{FF2B5EF4-FFF2-40B4-BE49-F238E27FC236}">
                    <a16:creationId xmlns:a16="http://schemas.microsoft.com/office/drawing/2014/main" id="{E29FA63A-F796-4EFB-BF41-953BA2EB1DD4}"/>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56" name="Freeform 1331">
                <a:extLst>
                  <a:ext uri="{FF2B5EF4-FFF2-40B4-BE49-F238E27FC236}">
                    <a16:creationId xmlns:a16="http://schemas.microsoft.com/office/drawing/2014/main" id="{BACD7EF0-449E-4418-8995-DAB5ADC85E2E}"/>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57" name="Freeform 1332">
                <a:extLst>
                  <a:ext uri="{FF2B5EF4-FFF2-40B4-BE49-F238E27FC236}">
                    <a16:creationId xmlns:a16="http://schemas.microsoft.com/office/drawing/2014/main" id="{60FFE4FC-B7BB-496C-80C1-198B72E87F3A}"/>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58" name="Straight Connector 1333">
                <a:extLst>
                  <a:ext uri="{FF2B5EF4-FFF2-40B4-BE49-F238E27FC236}">
                    <a16:creationId xmlns:a16="http://schemas.microsoft.com/office/drawing/2014/main" id="{C6DC2F39-E300-4CD3-8123-5596AEFCC897}"/>
                  </a:ext>
                </a:extLst>
              </p:cNvPr>
              <p:cNvCxnSpPr>
                <a:cxnSpLocks noChangeShapeType="1"/>
                <a:endCxn id="3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9" name="Straight Connector 1334">
                <a:extLst>
                  <a:ext uri="{FF2B5EF4-FFF2-40B4-BE49-F238E27FC236}">
                    <a16:creationId xmlns:a16="http://schemas.microsoft.com/office/drawing/2014/main" id="{8D79A8FE-A583-49A1-80DA-CF247D5FDFF6}"/>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34" name="Group 347">
              <a:extLst>
                <a:ext uri="{FF2B5EF4-FFF2-40B4-BE49-F238E27FC236}">
                  <a16:creationId xmlns:a16="http://schemas.microsoft.com/office/drawing/2014/main" id="{64A28AB8-BFF6-4B00-BD93-6B5540EA02B5}"/>
                </a:ext>
              </a:extLst>
            </p:cNvPr>
            <p:cNvGrpSpPr>
              <a:grpSpLocks/>
            </p:cNvGrpSpPr>
            <p:nvPr/>
          </p:nvGrpSpPr>
          <p:grpSpPr bwMode="auto">
            <a:xfrm>
              <a:off x="6347637" y="2481965"/>
              <a:ext cx="403071" cy="202807"/>
              <a:chOff x="1871277" y="1576300"/>
              <a:chExt cx="1128371" cy="437861"/>
            </a:xfrm>
          </p:grpSpPr>
          <p:sp>
            <p:nvSpPr>
              <p:cNvPr id="342" name="Oval 1317">
                <a:extLst>
                  <a:ext uri="{FF2B5EF4-FFF2-40B4-BE49-F238E27FC236}">
                    <a16:creationId xmlns:a16="http://schemas.microsoft.com/office/drawing/2014/main" id="{61D6D67B-F98C-4069-BCBF-4865A1C13DEA}"/>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43" name="Rectangle 1318">
                <a:extLst>
                  <a:ext uri="{FF2B5EF4-FFF2-40B4-BE49-F238E27FC236}">
                    <a16:creationId xmlns:a16="http://schemas.microsoft.com/office/drawing/2014/main" id="{B4E92A0D-04F9-4FCA-9F9A-8DBF42B68E4C}"/>
                  </a:ext>
                </a:extLst>
              </p:cNvPr>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44" name="Oval 1319">
                <a:extLst>
                  <a:ext uri="{FF2B5EF4-FFF2-40B4-BE49-F238E27FC236}">
                    <a16:creationId xmlns:a16="http://schemas.microsoft.com/office/drawing/2014/main" id="{DA6CB6CB-CF01-4C51-899D-DA1E2FAC4A31}"/>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45" name="Freeform 1320">
                <a:extLst>
                  <a:ext uri="{FF2B5EF4-FFF2-40B4-BE49-F238E27FC236}">
                    <a16:creationId xmlns:a16="http://schemas.microsoft.com/office/drawing/2014/main" id="{860E3A06-BB0B-467B-B107-24BECDAB9688}"/>
                  </a:ext>
                </a:extLst>
              </p:cNvPr>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46" name="Freeform 1321">
                <a:extLst>
                  <a:ext uri="{FF2B5EF4-FFF2-40B4-BE49-F238E27FC236}">
                    <a16:creationId xmlns:a16="http://schemas.microsoft.com/office/drawing/2014/main" id="{CE4BD5F8-32ED-4395-983E-07B8168ECCC8}"/>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47" name="Freeform 1322">
                <a:extLst>
                  <a:ext uri="{FF2B5EF4-FFF2-40B4-BE49-F238E27FC236}">
                    <a16:creationId xmlns:a16="http://schemas.microsoft.com/office/drawing/2014/main" id="{A81090C7-264E-4148-A405-1B54B6564F0D}"/>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48" name="Freeform 1323">
                <a:extLst>
                  <a:ext uri="{FF2B5EF4-FFF2-40B4-BE49-F238E27FC236}">
                    <a16:creationId xmlns:a16="http://schemas.microsoft.com/office/drawing/2014/main" id="{B0E1F211-0E76-468B-8C95-D4951AC7C6F0}"/>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49" name="Straight Connector 1324">
                <a:extLst>
                  <a:ext uri="{FF2B5EF4-FFF2-40B4-BE49-F238E27FC236}">
                    <a16:creationId xmlns:a16="http://schemas.microsoft.com/office/drawing/2014/main" id="{64A8E6C5-77D2-4217-B067-3BFCBC3D4AFB}"/>
                  </a:ext>
                </a:extLst>
              </p:cNvPr>
              <p:cNvCxnSpPr>
                <a:cxnSpLocks noChangeShapeType="1"/>
                <a:endCxn id="3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0" name="Straight Connector 1325">
                <a:extLst>
                  <a:ext uri="{FF2B5EF4-FFF2-40B4-BE49-F238E27FC236}">
                    <a16:creationId xmlns:a16="http://schemas.microsoft.com/office/drawing/2014/main" id="{BE7F0E32-AC4D-4070-942C-09FF49EF3627}"/>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35" name="Group 1110">
              <a:extLst>
                <a:ext uri="{FF2B5EF4-FFF2-40B4-BE49-F238E27FC236}">
                  <a16:creationId xmlns:a16="http://schemas.microsoft.com/office/drawing/2014/main" id="{0807AF8C-5278-4329-87CA-D702F2CD4504}"/>
                </a:ext>
              </a:extLst>
            </p:cNvPr>
            <p:cNvGrpSpPr>
              <a:grpSpLocks/>
            </p:cNvGrpSpPr>
            <p:nvPr/>
          </p:nvGrpSpPr>
          <p:grpSpPr bwMode="auto">
            <a:xfrm>
              <a:off x="7678804" y="2388750"/>
              <a:ext cx="418211" cy="189727"/>
              <a:chOff x="7913987" y="1515773"/>
              <a:chExt cx="625138" cy="276534"/>
            </a:xfrm>
          </p:grpSpPr>
          <p:sp>
            <p:nvSpPr>
              <p:cNvPr id="333" name="Oval 1308">
                <a:extLst>
                  <a:ext uri="{FF2B5EF4-FFF2-40B4-BE49-F238E27FC236}">
                    <a16:creationId xmlns:a16="http://schemas.microsoft.com/office/drawing/2014/main" id="{DF791D3D-6AE8-4E22-A64C-193C33325F06}"/>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34" name="Rectangle 1309">
                <a:extLst>
                  <a:ext uri="{FF2B5EF4-FFF2-40B4-BE49-F238E27FC236}">
                    <a16:creationId xmlns:a16="http://schemas.microsoft.com/office/drawing/2014/main" id="{82DFB1A8-2A87-4F06-BA37-19155A24BA7D}"/>
                  </a:ext>
                </a:extLst>
              </p:cNvPr>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35" name="Oval 1310">
                <a:extLst>
                  <a:ext uri="{FF2B5EF4-FFF2-40B4-BE49-F238E27FC236}">
                    <a16:creationId xmlns:a16="http://schemas.microsoft.com/office/drawing/2014/main" id="{6F32838A-C19F-4240-A13B-8F86BF65A5D2}"/>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36" name="Freeform 1311">
                <a:extLst>
                  <a:ext uri="{FF2B5EF4-FFF2-40B4-BE49-F238E27FC236}">
                    <a16:creationId xmlns:a16="http://schemas.microsoft.com/office/drawing/2014/main" id="{68E6FF9F-D2EA-4E84-BC64-998C9AC06C46}"/>
                  </a:ext>
                </a:extLst>
              </p:cNvPr>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37" name="Freeform 1312">
                <a:extLst>
                  <a:ext uri="{FF2B5EF4-FFF2-40B4-BE49-F238E27FC236}">
                    <a16:creationId xmlns:a16="http://schemas.microsoft.com/office/drawing/2014/main" id="{E5DA3258-C8A4-4206-9009-C3A14E18D7B7}"/>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38" name="Freeform 1313">
                <a:extLst>
                  <a:ext uri="{FF2B5EF4-FFF2-40B4-BE49-F238E27FC236}">
                    <a16:creationId xmlns:a16="http://schemas.microsoft.com/office/drawing/2014/main" id="{96C2BF07-1DED-4525-82A8-0892C1DF8ED9}"/>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39" name="Freeform 1314">
                <a:extLst>
                  <a:ext uri="{FF2B5EF4-FFF2-40B4-BE49-F238E27FC236}">
                    <a16:creationId xmlns:a16="http://schemas.microsoft.com/office/drawing/2014/main" id="{6BD8332F-FF4A-4E3B-9D13-884DB64C0932}"/>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40" name="Straight Connector 1315">
                <a:extLst>
                  <a:ext uri="{FF2B5EF4-FFF2-40B4-BE49-F238E27FC236}">
                    <a16:creationId xmlns:a16="http://schemas.microsoft.com/office/drawing/2014/main" id="{DDBB6762-142B-4223-91C1-677E72BCBF6E}"/>
                  </a:ext>
                </a:extLst>
              </p:cNvPr>
              <p:cNvCxnSpPr>
                <a:cxnSpLocks noChangeShapeType="1"/>
                <a:endCxn id="335"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41" name="Straight Connector 1316">
                <a:extLst>
                  <a:ext uri="{FF2B5EF4-FFF2-40B4-BE49-F238E27FC236}">
                    <a16:creationId xmlns:a16="http://schemas.microsoft.com/office/drawing/2014/main" id="{76C60161-ED14-4227-8683-F3B10781062B}"/>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36" name="Group 1111">
              <a:extLst>
                <a:ext uri="{FF2B5EF4-FFF2-40B4-BE49-F238E27FC236}">
                  <a16:creationId xmlns:a16="http://schemas.microsoft.com/office/drawing/2014/main" id="{E494019A-BDB2-44F7-954B-B5D22CFE21D7}"/>
                </a:ext>
              </a:extLst>
            </p:cNvPr>
            <p:cNvGrpSpPr>
              <a:grpSpLocks/>
            </p:cNvGrpSpPr>
            <p:nvPr/>
          </p:nvGrpSpPr>
          <p:grpSpPr bwMode="auto">
            <a:xfrm>
              <a:off x="7187343" y="2485248"/>
              <a:ext cx="418211" cy="189727"/>
              <a:chOff x="7913987" y="1515773"/>
              <a:chExt cx="625138" cy="276534"/>
            </a:xfrm>
          </p:grpSpPr>
          <p:sp>
            <p:nvSpPr>
              <p:cNvPr id="324" name="Oval 1299">
                <a:extLst>
                  <a:ext uri="{FF2B5EF4-FFF2-40B4-BE49-F238E27FC236}">
                    <a16:creationId xmlns:a16="http://schemas.microsoft.com/office/drawing/2014/main" id="{261D4EDE-4E6B-4CFE-8A80-B699B1D97436}"/>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25" name="Rectangle 1300">
                <a:extLst>
                  <a:ext uri="{FF2B5EF4-FFF2-40B4-BE49-F238E27FC236}">
                    <a16:creationId xmlns:a16="http://schemas.microsoft.com/office/drawing/2014/main" id="{0DF66383-013B-4833-B6C8-3BECCB30970C}"/>
                  </a:ext>
                </a:extLst>
              </p:cNvPr>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6" name="Oval 1301">
                <a:extLst>
                  <a:ext uri="{FF2B5EF4-FFF2-40B4-BE49-F238E27FC236}">
                    <a16:creationId xmlns:a16="http://schemas.microsoft.com/office/drawing/2014/main" id="{04BBEDD3-6BCE-4B3E-A325-EC8075F90EBA}"/>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27" name="Freeform 1302">
                <a:extLst>
                  <a:ext uri="{FF2B5EF4-FFF2-40B4-BE49-F238E27FC236}">
                    <a16:creationId xmlns:a16="http://schemas.microsoft.com/office/drawing/2014/main" id="{82CB4CB1-0B3E-4CEF-AAFD-BC99CCA1EE36}"/>
                  </a:ext>
                </a:extLst>
              </p:cNvPr>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8" name="Freeform 1303">
                <a:extLst>
                  <a:ext uri="{FF2B5EF4-FFF2-40B4-BE49-F238E27FC236}">
                    <a16:creationId xmlns:a16="http://schemas.microsoft.com/office/drawing/2014/main" id="{6D28AA1C-0E4B-475E-BD98-D65CACA8ED47}"/>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29" name="Freeform 1304">
                <a:extLst>
                  <a:ext uri="{FF2B5EF4-FFF2-40B4-BE49-F238E27FC236}">
                    <a16:creationId xmlns:a16="http://schemas.microsoft.com/office/drawing/2014/main" id="{9FAC03AF-06D7-467F-A9AF-445AE12B7065}"/>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30" name="Freeform 1305">
                <a:extLst>
                  <a:ext uri="{FF2B5EF4-FFF2-40B4-BE49-F238E27FC236}">
                    <a16:creationId xmlns:a16="http://schemas.microsoft.com/office/drawing/2014/main" id="{13400698-F13F-41DF-88F3-2F67C4160651}"/>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31" name="Straight Connector 1306">
                <a:extLst>
                  <a:ext uri="{FF2B5EF4-FFF2-40B4-BE49-F238E27FC236}">
                    <a16:creationId xmlns:a16="http://schemas.microsoft.com/office/drawing/2014/main" id="{9327ACB0-BD03-4FC5-888A-EEF7375EE40F}"/>
                  </a:ext>
                </a:extLst>
              </p:cNvPr>
              <p:cNvCxnSpPr>
                <a:cxnSpLocks noChangeShapeType="1"/>
                <a:endCxn id="32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32" name="Straight Connector 1307">
                <a:extLst>
                  <a:ext uri="{FF2B5EF4-FFF2-40B4-BE49-F238E27FC236}">
                    <a16:creationId xmlns:a16="http://schemas.microsoft.com/office/drawing/2014/main" id="{7A8A9D1A-2155-4BBD-9BB5-3D2F1CCF4CA3}"/>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37" name="Group 1112">
              <a:extLst>
                <a:ext uri="{FF2B5EF4-FFF2-40B4-BE49-F238E27FC236}">
                  <a16:creationId xmlns:a16="http://schemas.microsoft.com/office/drawing/2014/main" id="{98B5BE10-8FCC-4377-B771-18C9EDBC8F33}"/>
                </a:ext>
              </a:extLst>
            </p:cNvPr>
            <p:cNvGrpSpPr>
              <a:grpSpLocks/>
            </p:cNvGrpSpPr>
            <p:nvPr/>
          </p:nvGrpSpPr>
          <p:grpSpPr bwMode="auto">
            <a:xfrm>
              <a:off x="7195275" y="2751878"/>
              <a:ext cx="418211" cy="189727"/>
              <a:chOff x="7913987" y="1515773"/>
              <a:chExt cx="625138" cy="276534"/>
            </a:xfrm>
          </p:grpSpPr>
          <p:sp>
            <p:nvSpPr>
              <p:cNvPr id="315" name="Oval 1290">
                <a:extLst>
                  <a:ext uri="{FF2B5EF4-FFF2-40B4-BE49-F238E27FC236}">
                    <a16:creationId xmlns:a16="http://schemas.microsoft.com/office/drawing/2014/main" id="{1E0EF911-88F9-4245-BA95-43478CEF3E1A}"/>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16" name="Rectangle 1291">
                <a:extLst>
                  <a:ext uri="{FF2B5EF4-FFF2-40B4-BE49-F238E27FC236}">
                    <a16:creationId xmlns:a16="http://schemas.microsoft.com/office/drawing/2014/main" id="{6C340593-4595-400D-A121-ABA6F1E48F75}"/>
                  </a:ext>
                </a:extLst>
              </p:cNvPr>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17" name="Oval 1292">
                <a:extLst>
                  <a:ext uri="{FF2B5EF4-FFF2-40B4-BE49-F238E27FC236}">
                    <a16:creationId xmlns:a16="http://schemas.microsoft.com/office/drawing/2014/main" id="{5364DAEE-493B-4E57-8889-C2D6846BC2AB}"/>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18" name="Freeform 1293">
                <a:extLst>
                  <a:ext uri="{FF2B5EF4-FFF2-40B4-BE49-F238E27FC236}">
                    <a16:creationId xmlns:a16="http://schemas.microsoft.com/office/drawing/2014/main" id="{45C66968-360B-42BF-8656-7C7ECFC66CAC}"/>
                  </a:ext>
                </a:extLst>
              </p:cNvPr>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19" name="Freeform 1294">
                <a:extLst>
                  <a:ext uri="{FF2B5EF4-FFF2-40B4-BE49-F238E27FC236}">
                    <a16:creationId xmlns:a16="http://schemas.microsoft.com/office/drawing/2014/main" id="{1074D915-504E-4CE6-8F1D-284DE6C7AE37}"/>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20" name="Freeform 1295">
                <a:extLst>
                  <a:ext uri="{FF2B5EF4-FFF2-40B4-BE49-F238E27FC236}">
                    <a16:creationId xmlns:a16="http://schemas.microsoft.com/office/drawing/2014/main" id="{190F638F-8839-4000-A8BB-A7F0D19E490D}"/>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21" name="Freeform 1296">
                <a:extLst>
                  <a:ext uri="{FF2B5EF4-FFF2-40B4-BE49-F238E27FC236}">
                    <a16:creationId xmlns:a16="http://schemas.microsoft.com/office/drawing/2014/main" id="{E5FF2657-C02D-44B3-A761-ED9A7132DDAB}"/>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22" name="Straight Connector 1297">
                <a:extLst>
                  <a:ext uri="{FF2B5EF4-FFF2-40B4-BE49-F238E27FC236}">
                    <a16:creationId xmlns:a16="http://schemas.microsoft.com/office/drawing/2014/main" id="{B95FA75D-C50A-406D-9185-A25CFA79F461}"/>
                  </a:ext>
                </a:extLst>
              </p:cNvPr>
              <p:cNvCxnSpPr>
                <a:cxnSpLocks noChangeShapeType="1"/>
                <a:endCxn id="317"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23" name="Straight Connector 1298">
                <a:extLst>
                  <a:ext uri="{FF2B5EF4-FFF2-40B4-BE49-F238E27FC236}">
                    <a16:creationId xmlns:a16="http://schemas.microsoft.com/office/drawing/2014/main" id="{B1A73D22-C33C-42BA-B8E4-7CF5C8937329}"/>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38" name="Group 1113">
              <a:extLst>
                <a:ext uri="{FF2B5EF4-FFF2-40B4-BE49-F238E27FC236}">
                  <a16:creationId xmlns:a16="http://schemas.microsoft.com/office/drawing/2014/main" id="{CC313E90-495E-4A3F-AC3A-D4E2576F6A08}"/>
                </a:ext>
              </a:extLst>
            </p:cNvPr>
            <p:cNvGrpSpPr>
              <a:grpSpLocks/>
            </p:cNvGrpSpPr>
            <p:nvPr/>
          </p:nvGrpSpPr>
          <p:grpSpPr bwMode="auto">
            <a:xfrm>
              <a:off x="7088975" y="3633334"/>
              <a:ext cx="418211" cy="189727"/>
              <a:chOff x="7913987" y="1515773"/>
              <a:chExt cx="625138" cy="276534"/>
            </a:xfrm>
          </p:grpSpPr>
          <p:sp>
            <p:nvSpPr>
              <p:cNvPr id="306" name="Oval 1281">
                <a:extLst>
                  <a:ext uri="{FF2B5EF4-FFF2-40B4-BE49-F238E27FC236}">
                    <a16:creationId xmlns:a16="http://schemas.microsoft.com/office/drawing/2014/main" id="{FED33CAC-A494-4245-9223-8799C710A827}"/>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07" name="Rectangle 1282">
                <a:extLst>
                  <a:ext uri="{FF2B5EF4-FFF2-40B4-BE49-F238E27FC236}">
                    <a16:creationId xmlns:a16="http://schemas.microsoft.com/office/drawing/2014/main" id="{8AEF553A-50F5-4EE5-86E6-61C70FFE0487}"/>
                  </a:ext>
                </a:extLst>
              </p:cNvPr>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08" name="Oval 1283">
                <a:extLst>
                  <a:ext uri="{FF2B5EF4-FFF2-40B4-BE49-F238E27FC236}">
                    <a16:creationId xmlns:a16="http://schemas.microsoft.com/office/drawing/2014/main" id="{FA12B891-5448-4D4A-961C-F10FF8167EA7}"/>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09" name="Freeform 1284">
                <a:extLst>
                  <a:ext uri="{FF2B5EF4-FFF2-40B4-BE49-F238E27FC236}">
                    <a16:creationId xmlns:a16="http://schemas.microsoft.com/office/drawing/2014/main" id="{D773AB8B-E0F9-4E98-8281-27938EB5C325}"/>
                  </a:ext>
                </a:extLst>
              </p:cNvPr>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10" name="Freeform 1285">
                <a:extLst>
                  <a:ext uri="{FF2B5EF4-FFF2-40B4-BE49-F238E27FC236}">
                    <a16:creationId xmlns:a16="http://schemas.microsoft.com/office/drawing/2014/main" id="{7418E8AA-EF10-4B48-9881-3576AB40F213}"/>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11" name="Freeform 1286">
                <a:extLst>
                  <a:ext uri="{FF2B5EF4-FFF2-40B4-BE49-F238E27FC236}">
                    <a16:creationId xmlns:a16="http://schemas.microsoft.com/office/drawing/2014/main" id="{FA3F20A5-7BA7-450A-B466-2AC799F4B744}"/>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12" name="Freeform 1287">
                <a:extLst>
                  <a:ext uri="{FF2B5EF4-FFF2-40B4-BE49-F238E27FC236}">
                    <a16:creationId xmlns:a16="http://schemas.microsoft.com/office/drawing/2014/main" id="{3A1BD600-D0C9-40F9-9EDD-4FD1A94D44F4}"/>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13" name="Straight Connector 1288">
                <a:extLst>
                  <a:ext uri="{FF2B5EF4-FFF2-40B4-BE49-F238E27FC236}">
                    <a16:creationId xmlns:a16="http://schemas.microsoft.com/office/drawing/2014/main" id="{70644D41-FBCC-4D10-B7B6-7EA5FE7F5553}"/>
                  </a:ext>
                </a:extLst>
              </p:cNvPr>
              <p:cNvCxnSpPr>
                <a:cxnSpLocks noChangeShapeType="1"/>
                <a:endCxn id="308"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14" name="Straight Connector 1289">
                <a:extLst>
                  <a:ext uri="{FF2B5EF4-FFF2-40B4-BE49-F238E27FC236}">
                    <a16:creationId xmlns:a16="http://schemas.microsoft.com/office/drawing/2014/main" id="{749D8886-58B2-4D23-8552-6DBA7CF77C01}"/>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39" name="Group 1114">
              <a:extLst>
                <a:ext uri="{FF2B5EF4-FFF2-40B4-BE49-F238E27FC236}">
                  <a16:creationId xmlns:a16="http://schemas.microsoft.com/office/drawing/2014/main" id="{7FADF451-F097-4165-B6C7-F145924819A8}"/>
                </a:ext>
              </a:extLst>
            </p:cNvPr>
            <p:cNvGrpSpPr>
              <a:grpSpLocks/>
            </p:cNvGrpSpPr>
            <p:nvPr/>
          </p:nvGrpSpPr>
          <p:grpSpPr bwMode="auto">
            <a:xfrm>
              <a:off x="7748699" y="3641266"/>
              <a:ext cx="418211" cy="189727"/>
              <a:chOff x="7913987" y="1515773"/>
              <a:chExt cx="625138" cy="276534"/>
            </a:xfrm>
          </p:grpSpPr>
          <p:sp>
            <p:nvSpPr>
              <p:cNvPr id="297" name="Oval 1272">
                <a:extLst>
                  <a:ext uri="{FF2B5EF4-FFF2-40B4-BE49-F238E27FC236}">
                    <a16:creationId xmlns:a16="http://schemas.microsoft.com/office/drawing/2014/main" id="{0268DC1B-209F-4ADB-8746-CA2A166F5948}"/>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98" name="Rectangle 1273">
                <a:extLst>
                  <a:ext uri="{FF2B5EF4-FFF2-40B4-BE49-F238E27FC236}">
                    <a16:creationId xmlns:a16="http://schemas.microsoft.com/office/drawing/2014/main" id="{94447ACA-3571-4AF2-8508-05ED3E01737A}"/>
                  </a:ext>
                </a:extLst>
              </p:cNvPr>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99" name="Oval 1274">
                <a:extLst>
                  <a:ext uri="{FF2B5EF4-FFF2-40B4-BE49-F238E27FC236}">
                    <a16:creationId xmlns:a16="http://schemas.microsoft.com/office/drawing/2014/main" id="{B05E6188-C607-41F3-BAB8-3DF96E5F352F}"/>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00" name="Freeform 1275">
                <a:extLst>
                  <a:ext uri="{FF2B5EF4-FFF2-40B4-BE49-F238E27FC236}">
                    <a16:creationId xmlns:a16="http://schemas.microsoft.com/office/drawing/2014/main" id="{3759294E-7671-46DC-B351-7AECA665E78E}"/>
                  </a:ext>
                </a:extLst>
              </p:cNvPr>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01" name="Freeform 1276">
                <a:extLst>
                  <a:ext uri="{FF2B5EF4-FFF2-40B4-BE49-F238E27FC236}">
                    <a16:creationId xmlns:a16="http://schemas.microsoft.com/office/drawing/2014/main" id="{8AAD40AF-F363-446E-B534-84E2E7C13A8E}"/>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02" name="Freeform 1277">
                <a:extLst>
                  <a:ext uri="{FF2B5EF4-FFF2-40B4-BE49-F238E27FC236}">
                    <a16:creationId xmlns:a16="http://schemas.microsoft.com/office/drawing/2014/main" id="{32A83FD7-6516-4B68-8D15-DA2D0D7CDECF}"/>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03" name="Freeform 1278">
                <a:extLst>
                  <a:ext uri="{FF2B5EF4-FFF2-40B4-BE49-F238E27FC236}">
                    <a16:creationId xmlns:a16="http://schemas.microsoft.com/office/drawing/2014/main" id="{4721242B-E559-4D3F-AA9E-5C96D13D7181}"/>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04" name="Straight Connector 1279">
                <a:extLst>
                  <a:ext uri="{FF2B5EF4-FFF2-40B4-BE49-F238E27FC236}">
                    <a16:creationId xmlns:a16="http://schemas.microsoft.com/office/drawing/2014/main" id="{AC3F3336-25AC-4735-8D4C-C52C26CB1ED3}"/>
                  </a:ext>
                </a:extLst>
              </p:cNvPr>
              <p:cNvCxnSpPr>
                <a:cxnSpLocks noChangeShapeType="1"/>
                <a:endCxn id="299"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05" name="Straight Connector 1280">
                <a:extLst>
                  <a:ext uri="{FF2B5EF4-FFF2-40B4-BE49-F238E27FC236}">
                    <a16:creationId xmlns:a16="http://schemas.microsoft.com/office/drawing/2014/main" id="{C344F3CA-C54E-4F11-B24B-9680823382E8}"/>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40" name="Group 1115">
              <a:extLst>
                <a:ext uri="{FF2B5EF4-FFF2-40B4-BE49-F238E27FC236}">
                  <a16:creationId xmlns:a16="http://schemas.microsoft.com/office/drawing/2014/main" id="{D85694C4-2D09-4DA2-8E61-F0897E341BFB}"/>
                </a:ext>
              </a:extLst>
            </p:cNvPr>
            <p:cNvGrpSpPr>
              <a:grpSpLocks/>
            </p:cNvGrpSpPr>
            <p:nvPr/>
          </p:nvGrpSpPr>
          <p:grpSpPr bwMode="auto">
            <a:xfrm>
              <a:off x="7440813" y="3924693"/>
              <a:ext cx="418211" cy="189727"/>
              <a:chOff x="7913987" y="1515773"/>
              <a:chExt cx="625138" cy="276534"/>
            </a:xfrm>
          </p:grpSpPr>
          <p:sp>
            <p:nvSpPr>
              <p:cNvPr id="288" name="Oval 1263">
                <a:extLst>
                  <a:ext uri="{FF2B5EF4-FFF2-40B4-BE49-F238E27FC236}">
                    <a16:creationId xmlns:a16="http://schemas.microsoft.com/office/drawing/2014/main" id="{9B7C6CEA-DD55-46A6-9A1D-1C45CE557EFD}"/>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89" name="Rectangle 1264">
                <a:extLst>
                  <a:ext uri="{FF2B5EF4-FFF2-40B4-BE49-F238E27FC236}">
                    <a16:creationId xmlns:a16="http://schemas.microsoft.com/office/drawing/2014/main" id="{45CA321D-DC54-4F40-A0B1-92E73B7838A4}"/>
                  </a:ext>
                </a:extLst>
              </p:cNvPr>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90" name="Oval 1265">
                <a:extLst>
                  <a:ext uri="{FF2B5EF4-FFF2-40B4-BE49-F238E27FC236}">
                    <a16:creationId xmlns:a16="http://schemas.microsoft.com/office/drawing/2014/main" id="{C09BAB74-6178-4090-AFDA-7E6695C17224}"/>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91" name="Freeform 1266">
                <a:extLst>
                  <a:ext uri="{FF2B5EF4-FFF2-40B4-BE49-F238E27FC236}">
                    <a16:creationId xmlns:a16="http://schemas.microsoft.com/office/drawing/2014/main" id="{1F474B50-E9BE-4D24-A3B2-36DAA7AA091A}"/>
                  </a:ext>
                </a:extLst>
              </p:cNvPr>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92" name="Freeform 1267">
                <a:extLst>
                  <a:ext uri="{FF2B5EF4-FFF2-40B4-BE49-F238E27FC236}">
                    <a16:creationId xmlns:a16="http://schemas.microsoft.com/office/drawing/2014/main" id="{8AC802F0-F71E-40EA-B848-62288404E9E7}"/>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93" name="Freeform 1268">
                <a:extLst>
                  <a:ext uri="{FF2B5EF4-FFF2-40B4-BE49-F238E27FC236}">
                    <a16:creationId xmlns:a16="http://schemas.microsoft.com/office/drawing/2014/main" id="{F0CCBC7B-C569-486A-9401-C6988547876B}"/>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94" name="Freeform 1269">
                <a:extLst>
                  <a:ext uri="{FF2B5EF4-FFF2-40B4-BE49-F238E27FC236}">
                    <a16:creationId xmlns:a16="http://schemas.microsoft.com/office/drawing/2014/main" id="{CDF9556E-72AA-4E61-8F6D-76ACBA0611EB}"/>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295" name="Straight Connector 1270">
                <a:extLst>
                  <a:ext uri="{FF2B5EF4-FFF2-40B4-BE49-F238E27FC236}">
                    <a16:creationId xmlns:a16="http://schemas.microsoft.com/office/drawing/2014/main" id="{4D229AC5-6C18-4CB9-990E-266AFED90FB2}"/>
                  </a:ext>
                </a:extLst>
              </p:cNvPr>
              <p:cNvCxnSpPr>
                <a:cxnSpLocks noChangeShapeType="1"/>
                <a:endCxn id="290"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96" name="Straight Connector 1271">
                <a:extLst>
                  <a:ext uri="{FF2B5EF4-FFF2-40B4-BE49-F238E27FC236}">
                    <a16:creationId xmlns:a16="http://schemas.microsoft.com/office/drawing/2014/main" id="{3C5C26AE-E940-4B22-8C79-7E5068A418B9}"/>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41" name="Line 421">
              <a:extLst>
                <a:ext uri="{FF2B5EF4-FFF2-40B4-BE49-F238E27FC236}">
                  <a16:creationId xmlns:a16="http://schemas.microsoft.com/office/drawing/2014/main" id="{7371B2A6-E4C2-40D4-9836-35A92D709CAD}"/>
                </a:ext>
              </a:extLst>
            </p:cNvPr>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 name="Line 422">
              <a:extLst>
                <a:ext uri="{FF2B5EF4-FFF2-40B4-BE49-F238E27FC236}">
                  <a16:creationId xmlns:a16="http://schemas.microsoft.com/office/drawing/2014/main" id="{1179E680-F175-4CB4-8F07-943666D7FE03}"/>
                </a:ext>
              </a:extLst>
            </p:cNvPr>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 name="Line 423">
              <a:extLst>
                <a:ext uri="{FF2B5EF4-FFF2-40B4-BE49-F238E27FC236}">
                  <a16:creationId xmlns:a16="http://schemas.microsoft.com/office/drawing/2014/main" id="{C974D2E3-CD36-491F-AD16-CFC840C2D313}"/>
                </a:ext>
              </a:extLst>
            </p:cNvPr>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 name="Line 444">
              <a:extLst>
                <a:ext uri="{FF2B5EF4-FFF2-40B4-BE49-F238E27FC236}">
                  <a16:creationId xmlns:a16="http://schemas.microsoft.com/office/drawing/2014/main" id="{51A9A7C6-BE72-46D5-ACA4-8128190B93BF}"/>
                </a:ext>
              </a:extLst>
            </p:cNvPr>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 name="Line 445">
              <a:extLst>
                <a:ext uri="{FF2B5EF4-FFF2-40B4-BE49-F238E27FC236}">
                  <a16:creationId xmlns:a16="http://schemas.microsoft.com/office/drawing/2014/main" id="{C2445067-E884-4FDA-A11B-F74948FDE625}"/>
                </a:ext>
              </a:extLst>
            </p:cNvPr>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 name="Line 446">
              <a:extLst>
                <a:ext uri="{FF2B5EF4-FFF2-40B4-BE49-F238E27FC236}">
                  <a16:creationId xmlns:a16="http://schemas.microsoft.com/office/drawing/2014/main" id="{1D1E25DF-147E-47B9-A49E-33289A5B7C0B}"/>
                </a:ext>
              </a:extLst>
            </p:cNvPr>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 name="Line 447">
              <a:extLst>
                <a:ext uri="{FF2B5EF4-FFF2-40B4-BE49-F238E27FC236}">
                  <a16:creationId xmlns:a16="http://schemas.microsoft.com/office/drawing/2014/main" id="{9E0C188F-4FA0-424B-A8B5-D86B5E750687}"/>
                </a:ext>
              </a:extLst>
            </p:cNvPr>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 name="Line 448">
              <a:extLst>
                <a:ext uri="{FF2B5EF4-FFF2-40B4-BE49-F238E27FC236}">
                  <a16:creationId xmlns:a16="http://schemas.microsoft.com/office/drawing/2014/main" id="{F0CD55D2-0C07-478B-B35B-B6B6FED2EA0A}"/>
                </a:ext>
              </a:extLst>
            </p:cNvPr>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 name="Line 450">
              <a:extLst>
                <a:ext uri="{FF2B5EF4-FFF2-40B4-BE49-F238E27FC236}">
                  <a16:creationId xmlns:a16="http://schemas.microsoft.com/office/drawing/2014/main" id="{04FBFB53-0D1A-4339-8E3F-D4BAD2FB5BEE}"/>
                </a:ext>
              </a:extLst>
            </p:cNvPr>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 name="Line 451">
              <a:extLst>
                <a:ext uri="{FF2B5EF4-FFF2-40B4-BE49-F238E27FC236}">
                  <a16:creationId xmlns:a16="http://schemas.microsoft.com/office/drawing/2014/main" id="{8050234D-244E-4E60-B149-E2FA2C2EC7FE}"/>
                </a:ext>
              </a:extLst>
            </p:cNvPr>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 name="Line 452">
              <a:extLst>
                <a:ext uri="{FF2B5EF4-FFF2-40B4-BE49-F238E27FC236}">
                  <a16:creationId xmlns:a16="http://schemas.microsoft.com/office/drawing/2014/main" id="{3B24F80D-3CA8-4501-AA5F-21177135682A}"/>
                </a:ext>
              </a:extLst>
            </p:cNvPr>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 name="Line 541">
              <a:extLst>
                <a:ext uri="{FF2B5EF4-FFF2-40B4-BE49-F238E27FC236}">
                  <a16:creationId xmlns:a16="http://schemas.microsoft.com/office/drawing/2014/main" id="{7D54A8A1-B4C4-4349-9F66-7CFD3A60902D}"/>
                </a:ext>
              </a:extLst>
            </p:cNvPr>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53" name="Group 665">
              <a:extLst>
                <a:ext uri="{FF2B5EF4-FFF2-40B4-BE49-F238E27FC236}">
                  <a16:creationId xmlns:a16="http://schemas.microsoft.com/office/drawing/2014/main" id="{3D6E42B5-AD21-4775-80A1-09F4CEDC68B9}"/>
                </a:ext>
              </a:extLst>
            </p:cNvPr>
            <p:cNvGrpSpPr>
              <a:grpSpLocks/>
            </p:cNvGrpSpPr>
            <p:nvPr/>
          </p:nvGrpSpPr>
          <p:grpSpPr bwMode="auto">
            <a:xfrm>
              <a:off x="7689850" y="2395538"/>
              <a:ext cx="390525" cy="169862"/>
              <a:chOff x="4650" y="1129"/>
              <a:chExt cx="246" cy="95"/>
            </a:xfrm>
          </p:grpSpPr>
          <p:sp>
            <p:nvSpPr>
              <p:cNvPr id="280" name="Oval 407">
                <a:extLst>
                  <a:ext uri="{FF2B5EF4-FFF2-40B4-BE49-F238E27FC236}">
                    <a16:creationId xmlns:a16="http://schemas.microsoft.com/office/drawing/2014/main" id="{2BC8E9A2-1CE7-4C3B-8004-B8B787820A88}"/>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281" name="Rectangle 410">
                <a:extLst>
                  <a:ext uri="{FF2B5EF4-FFF2-40B4-BE49-F238E27FC236}">
                    <a16:creationId xmlns:a16="http://schemas.microsoft.com/office/drawing/2014/main" id="{25D5388A-4F3D-48CE-AEE7-AF74949FDEFF}"/>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282" name="Oval 411">
                <a:extLst>
                  <a:ext uri="{FF2B5EF4-FFF2-40B4-BE49-F238E27FC236}">
                    <a16:creationId xmlns:a16="http://schemas.microsoft.com/office/drawing/2014/main" id="{A8121CFD-07BB-409C-938E-BEA472E50932}"/>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283" name="Group 659">
                <a:extLst>
                  <a:ext uri="{FF2B5EF4-FFF2-40B4-BE49-F238E27FC236}">
                    <a16:creationId xmlns:a16="http://schemas.microsoft.com/office/drawing/2014/main" id="{3F3049D7-E926-4412-A396-6A9C8B4E01CF}"/>
                  </a:ext>
                </a:extLst>
              </p:cNvPr>
              <p:cNvGrpSpPr>
                <a:grpSpLocks/>
              </p:cNvGrpSpPr>
              <p:nvPr/>
            </p:nvGrpSpPr>
            <p:grpSpPr bwMode="auto">
              <a:xfrm>
                <a:off x="4699" y="1145"/>
                <a:ext cx="138" cy="29"/>
                <a:chOff x="2468" y="1332"/>
                <a:chExt cx="310" cy="60"/>
              </a:xfrm>
            </p:grpSpPr>
            <p:sp>
              <p:nvSpPr>
                <p:cNvPr id="286" name="Freeform 660">
                  <a:extLst>
                    <a:ext uri="{FF2B5EF4-FFF2-40B4-BE49-F238E27FC236}">
                      <a16:creationId xmlns:a16="http://schemas.microsoft.com/office/drawing/2014/main" id="{70E6A19E-7C27-4680-A285-DA4487E9234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7" name="Freeform 661">
                  <a:extLst>
                    <a:ext uri="{FF2B5EF4-FFF2-40B4-BE49-F238E27FC236}">
                      <a16:creationId xmlns:a16="http://schemas.microsoft.com/office/drawing/2014/main" id="{04E2DEE8-B6B1-4492-A7A3-2F41671F46E0}"/>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84" name="Line 662">
                <a:extLst>
                  <a:ext uri="{FF2B5EF4-FFF2-40B4-BE49-F238E27FC236}">
                    <a16:creationId xmlns:a16="http://schemas.microsoft.com/office/drawing/2014/main" id="{70D228F3-7580-4A17-BFA3-4E1436C487AE}"/>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5" name="Line 663">
                <a:extLst>
                  <a:ext uri="{FF2B5EF4-FFF2-40B4-BE49-F238E27FC236}">
                    <a16:creationId xmlns:a16="http://schemas.microsoft.com/office/drawing/2014/main" id="{3A4C3B2C-E628-460B-9C55-20321C2CDB11}"/>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4" name="Group 675">
              <a:extLst>
                <a:ext uri="{FF2B5EF4-FFF2-40B4-BE49-F238E27FC236}">
                  <a16:creationId xmlns:a16="http://schemas.microsoft.com/office/drawing/2014/main" id="{BCB46D8B-235D-4CAD-A3D3-B57F212A0056}"/>
                </a:ext>
              </a:extLst>
            </p:cNvPr>
            <p:cNvGrpSpPr>
              <a:grpSpLocks/>
            </p:cNvGrpSpPr>
            <p:nvPr/>
          </p:nvGrpSpPr>
          <p:grpSpPr bwMode="auto">
            <a:xfrm>
              <a:off x="7204075" y="2493963"/>
              <a:ext cx="390525" cy="169862"/>
              <a:chOff x="4650" y="1129"/>
              <a:chExt cx="246" cy="95"/>
            </a:xfrm>
          </p:grpSpPr>
          <p:sp>
            <p:nvSpPr>
              <p:cNvPr id="272" name="Oval 407">
                <a:extLst>
                  <a:ext uri="{FF2B5EF4-FFF2-40B4-BE49-F238E27FC236}">
                    <a16:creationId xmlns:a16="http://schemas.microsoft.com/office/drawing/2014/main" id="{11A6E104-8EE8-458A-AB90-2F135AF6A418}"/>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273" name="Rectangle 410">
                <a:extLst>
                  <a:ext uri="{FF2B5EF4-FFF2-40B4-BE49-F238E27FC236}">
                    <a16:creationId xmlns:a16="http://schemas.microsoft.com/office/drawing/2014/main" id="{968D327F-1A08-4BE6-B910-16AF9E7ADF31}"/>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274" name="Oval 411">
                <a:extLst>
                  <a:ext uri="{FF2B5EF4-FFF2-40B4-BE49-F238E27FC236}">
                    <a16:creationId xmlns:a16="http://schemas.microsoft.com/office/drawing/2014/main" id="{EC41ED17-AEB3-48A2-A080-6493BCADF06C}"/>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275" name="Group 679">
                <a:extLst>
                  <a:ext uri="{FF2B5EF4-FFF2-40B4-BE49-F238E27FC236}">
                    <a16:creationId xmlns:a16="http://schemas.microsoft.com/office/drawing/2014/main" id="{2A64CA07-2E43-4188-B8FD-F6B58D7A3212}"/>
                  </a:ext>
                </a:extLst>
              </p:cNvPr>
              <p:cNvGrpSpPr>
                <a:grpSpLocks/>
              </p:cNvGrpSpPr>
              <p:nvPr/>
            </p:nvGrpSpPr>
            <p:grpSpPr bwMode="auto">
              <a:xfrm>
                <a:off x="4699" y="1145"/>
                <a:ext cx="138" cy="29"/>
                <a:chOff x="2468" y="1332"/>
                <a:chExt cx="310" cy="60"/>
              </a:xfrm>
            </p:grpSpPr>
            <p:sp>
              <p:nvSpPr>
                <p:cNvPr id="278" name="Freeform 680">
                  <a:extLst>
                    <a:ext uri="{FF2B5EF4-FFF2-40B4-BE49-F238E27FC236}">
                      <a16:creationId xmlns:a16="http://schemas.microsoft.com/office/drawing/2014/main" id="{1139786A-FB1F-49BB-BB55-F1DBA3D82AB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9" name="Freeform 681">
                  <a:extLst>
                    <a:ext uri="{FF2B5EF4-FFF2-40B4-BE49-F238E27FC236}">
                      <a16:creationId xmlns:a16="http://schemas.microsoft.com/office/drawing/2014/main" id="{C9BDE56F-0AA8-41AA-8CFF-A6C3F72D9E06}"/>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76" name="Line 682">
                <a:extLst>
                  <a:ext uri="{FF2B5EF4-FFF2-40B4-BE49-F238E27FC236}">
                    <a16:creationId xmlns:a16="http://schemas.microsoft.com/office/drawing/2014/main" id="{EE8BB94F-8DC6-4847-8AB9-BCF9CC8D2047}"/>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 name="Line 683">
                <a:extLst>
                  <a:ext uri="{FF2B5EF4-FFF2-40B4-BE49-F238E27FC236}">
                    <a16:creationId xmlns:a16="http://schemas.microsoft.com/office/drawing/2014/main" id="{31FD7378-AA5F-4BCE-8CCE-6E77B48C4262}"/>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5" name="Group 684">
              <a:extLst>
                <a:ext uri="{FF2B5EF4-FFF2-40B4-BE49-F238E27FC236}">
                  <a16:creationId xmlns:a16="http://schemas.microsoft.com/office/drawing/2014/main" id="{1424C130-7712-4ACC-A09F-1445846E3DD0}"/>
                </a:ext>
              </a:extLst>
            </p:cNvPr>
            <p:cNvGrpSpPr>
              <a:grpSpLocks/>
            </p:cNvGrpSpPr>
            <p:nvPr/>
          </p:nvGrpSpPr>
          <p:grpSpPr bwMode="auto">
            <a:xfrm>
              <a:off x="7215188" y="2757488"/>
              <a:ext cx="390525" cy="169862"/>
              <a:chOff x="4650" y="1129"/>
              <a:chExt cx="246" cy="95"/>
            </a:xfrm>
          </p:grpSpPr>
          <p:sp>
            <p:nvSpPr>
              <p:cNvPr id="264" name="Oval 407">
                <a:extLst>
                  <a:ext uri="{FF2B5EF4-FFF2-40B4-BE49-F238E27FC236}">
                    <a16:creationId xmlns:a16="http://schemas.microsoft.com/office/drawing/2014/main" id="{2554BCCD-B8AD-45C8-88A1-5777BEB369FA}"/>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265" name="Rectangle 410">
                <a:extLst>
                  <a:ext uri="{FF2B5EF4-FFF2-40B4-BE49-F238E27FC236}">
                    <a16:creationId xmlns:a16="http://schemas.microsoft.com/office/drawing/2014/main" id="{4967051A-687A-4E03-BCC2-324A8046065F}"/>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266" name="Oval 411">
                <a:extLst>
                  <a:ext uri="{FF2B5EF4-FFF2-40B4-BE49-F238E27FC236}">
                    <a16:creationId xmlns:a16="http://schemas.microsoft.com/office/drawing/2014/main" id="{27BB2523-821A-4D0E-9A59-CD94B80320EF}"/>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267" name="Group 688">
                <a:extLst>
                  <a:ext uri="{FF2B5EF4-FFF2-40B4-BE49-F238E27FC236}">
                    <a16:creationId xmlns:a16="http://schemas.microsoft.com/office/drawing/2014/main" id="{B8C06436-840F-42DD-8478-0B6215BE4A70}"/>
                  </a:ext>
                </a:extLst>
              </p:cNvPr>
              <p:cNvGrpSpPr>
                <a:grpSpLocks/>
              </p:cNvGrpSpPr>
              <p:nvPr/>
            </p:nvGrpSpPr>
            <p:grpSpPr bwMode="auto">
              <a:xfrm>
                <a:off x="4699" y="1145"/>
                <a:ext cx="138" cy="29"/>
                <a:chOff x="2468" y="1332"/>
                <a:chExt cx="310" cy="60"/>
              </a:xfrm>
            </p:grpSpPr>
            <p:sp>
              <p:nvSpPr>
                <p:cNvPr id="270" name="Freeform 689">
                  <a:extLst>
                    <a:ext uri="{FF2B5EF4-FFF2-40B4-BE49-F238E27FC236}">
                      <a16:creationId xmlns:a16="http://schemas.microsoft.com/office/drawing/2014/main" id="{E649214F-41DC-46E0-9ADE-DD8168AED65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1" name="Freeform 690">
                  <a:extLst>
                    <a:ext uri="{FF2B5EF4-FFF2-40B4-BE49-F238E27FC236}">
                      <a16:creationId xmlns:a16="http://schemas.microsoft.com/office/drawing/2014/main" id="{CC027C0D-D3F4-4415-8F04-93AC7BE61FB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68" name="Line 691">
                <a:extLst>
                  <a:ext uri="{FF2B5EF4-FFF2-40B4-BE49-F238E27FC236}">
                    <a16:creationId xmlns:a16="http://schemas.microsoft.com/office/drawing/2014/main" id="{973F30FB-0AC3-410E-B963-18BD081D568C}"/>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9" name="Line 692">
                <a:extLst>
                  <a:ext uri="{FF2B5EF4-FFF2-40B4-BE49-F238E27FC236}">
                    <a16:creationId xmlns:a16="http://schemas.microsoft.com/office/drawing/2014/main" id="{9E5BD1F4-7D7B-4E8C-B305-73317FD4DF68}"/>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6" name="Line 693">
              <a:extLst>
                <a:ext uri="{FF2B5EF4-FFF2-40B4-BE49-F238E27FC236}">
                  <a16:creationId xmlns:a16="http://schemas.microsoft.com/office/drawing/2014/main" id="{10D17942-6F86-43DD-8F6A-031650EE787C}"/>
                </a:ext>
              </a:extLst>
            </p:cNvPr>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57" name="Group 694">
              <a:extLst>
                <a:ext uri="{FF2B5EF4-FFF2-40B4-BE49-F238E27FC236}">
                  <a16:creationId xmlns:a16="http://schemas.microsoft.com/office/drawing/2014/main" id="{912566D7-13A3-4BE9-8962-AF0426F338DC}"/>
                </a:ext>
              </a:extLst>
            </p:cNvPr>
            <p:cNvGrpSpPr>
              <a:grpSpLocks/>
            </p:cNvGrpSpPr>
            <p:nvPr/>
          </p:nvGrpSpPr>
          <p:grpSpPr bwMode="auto">
            <a:xfrm>
              <a:off x="7400925" y="3911600"/>
              <a:ext cx="485775" cy="203200"/>
              <a:chOff x="4650" y="1129"/>
              <a:chExt cx="246" cy="95"/>
            </a:xfrm>
          </p:grpSpPr>
          <p:sp>
            <p:nvSpPr>
              <p:cNvPr id="256" name="Oval 407">
                <a:extLst>
                  <a:ext uri="{FF2B5EF4-FFF2-40B4-BE49-F238E27FC236}">
                    <a16:creationId xmlns:a16="http://schemas.microsoft.com/office/drawing/2014/main" id="{D63869BA-6F8C-45F3-9506-C192A6E43AB9}"/>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257" name="Rectangle 410">
                <a:extLst>
                  <a:ext uri="{FF2B5EF4-FFF2-40B4-BE49-F238E27FC236}">
                    <a16:creationId xmlns:a16="http://schemas.microsoft.com/office/drawing/2014/main" id="{F520FBBF-A1A8-47B5-84AF-6BA05F0D2127}"/>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258" name="Oval 411">
                <a:extLst>
                  <a:ext uri="{FF2B5EF4-FFF2-40B4-BE49-F238E27FC236}">
                    <a16:creationId xmlns:a16="http://schemas.microsoft.com/office/drawing/2014/main" id="{1A96DA82-75CE-44F9-8A5F-D129C65745E7}"/>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259" name="Group 698">
                <a:extLst>
                  <a:ext uri="{FF2B5EF4-FFF2-40B4-BE49-F238E27FC236}">
                    <a16:creationId xmlns:a16="http://schemas.microsoft.com/office/drawing/2014/main" id="{149ED18E-E251-4525-BBC7-D014E9599099}"/>
                  </a:ext>
                </a:extLst>
              </p:cNvPr>
              <p:cNvGrpSpPr>
                <a:grpSpLocks/>
              </p:cNvGrpSpPr>
              <p:nvPr/>
            </p:nvGrpSpPr>
            <p:grpSpPr bwMode="auto">
              <a:xfrm>
                <a:off x="4699" y="1145"/>
                <a:ext cx="138" cy="29"/>
                <a:chOff x="2468" y="1332"/>
                <a:chExt cx="310" cy="60"/>
              </a:xfrm>
            </p:grpSpPr>
            <p:sp>
              <p:nvSpPr>
                <p:cNvPr id="262" name="Freeform 699">
                  <a:extLst>
                    <a:ext uri="{FF2B5EF4-FFF2-40B4-BE49-F238E27FC236}">
                      <a16:creationId xmlns:a16="http://schemas.microsoft.com/office/drawing/2014/main" id="{E1716E53-9136-4D7B-94D1-D2776EB66FC5}"/>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3" name="Freeform 700">
                  <a:extLst>
                    <a:ext uri="{FF2B5EF4-FFF2-40B4-BE49-F238E27FC236}">
                      <a16:creationId xmlns:a16="http://schemas.microsoft.com/office/drawing/2014/main" id="{BE92892C-168B-4A7C-AAE1-319E01F54784}"/>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60" name="Line 701">
                <a:extLst>
                  <a:ext uri="{FF2B5EF4-FFF2-40B4-BE49-F238E27FC236}">
                    <a16:creationId xmlns:a16="http://schemas.microsoft.com/office/drawing/2014/main" id="{5B1B1FE2-753C-46D6-9F76-5DB6E265CA1D}"/>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1" name="Line 702">
                <a:extLst>
                  <a:ext uri="{FF2B5EF4-FFF2-40B4-BE49-F238E27FC236}">
                    <a16:creationId xmlns:a16="http://schemas.microsoft.com/office/drawing/2014/main" id="{78424135-D218-49BD-BEDF-4EDC1C598F0B}"/>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8" name="Group 712">
              <a:extLst>
                <a:ext uri="{FF2B5EF4-FFF2-40B4-BE49-F238E27FC236}">
                  <a16:creationId xmlns:a16="http://schemas.microsoft.com/office/drawing/2014/main" id="{88BA755C-E323-467A-841B-8877B687EC14}"/>
                </a:ext>
              </a:extLst>
            </p:cNvPr>
            <p:cNvGrpSpPr>
              <a:grpSpLocks/>
            </p:cNvGrpSpPr>
            <p:nvPr/>
          </p:nvGrpSpPr>
          <p:grpSpPr bwMode="auto">
            <a:xfrm>
              <a:off x="7081838" y="3630613"/>
              <a:ext cx="485775" cy="203200"/>
              <a:chOff x="4650" y="1129"/>
              <a:chExt cx="246" cy="95"/>
            </a:xfrm>
          </p:grpSpPr>
          <p:sp>
            <p:nvSpPr>
              <p:cNvPr id="248" name="Oval 407">
                <a:extLst>
                  <a:ext uri="{FF2B5EF4-FFF2-40B4-BE49-F238E27FC236}">
                    <a16:creationId xmlns:a16="http://schemas.microsoft.com/office/drawing/2014/main" id="{C4C2395A-988E-4BA4-ADB8-92C53CDC3868}"/>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249" name="Rectangle 410">
                <a:extLst>
                  <a:ext uri="{FF2B5EF4-FFF2-40B4-BE49-F238E27FC236}">
                    <a16:creationId xmlns:a16="http://schemas.microsoft.com/office/drawing/2014/main" id="{BDC937A4-9B5D-4DCB-A828-6A37E55720E3}"/>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250" name="Oval 411">
                <a:extLst>
                  <a:ext uri="{FF2B5EF4-FFF2-40B4-BE49-F238E27FC236}">
                    <a16:creationId xmlns:a16="http://schemas.microsoft.com/office/drawing/2014/main" id="{9F744B0B-F245-4B2A-BED0-E97F99AEA6B7}"/>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251" name="Group 716">
                <a:extLst>
                  <a:ext uri="{FF2B5EF4-FFF2-40B4-BE49-F238E27FC236}">
                    <a16:creationId xmlns:a16="http://schemas.microsoft.com/office/drawing/2014/main" id="{B330EC1B-BCED-4C92-A295-A1C38F38D0F6}"/>
                  </a:ext>
                </a:extLst>
              </p:cNvPr>
              <p:cNvGrpSpPr>
                <a:grpSpLocks/>
              </p:cNvGrpSpPr>
              <p:nvPr/>
            </p:nvGrpSpPr>
            <p:grpSpPr bwMode="auto">
              <a:xfrm>
                <a:off x="4699" y="1145"/>
                <a:ext cx="138" cy="29"/>
                <a:chOff x="2468" y="1332"/>
                <a:chExt cx="310" cy="60"/>
              </a:xfrm>
            </p:grpSpPr>
            <p:sp>
              <p:nvSpPr>
                <p:cNvPr id="254" name="Freeform 717">
                  <a:extLst>
                    <a:ext uri="{FF2B5EF4-FFF2-40B4-BE49-F238E27FC236}">
                      <a16:creationId xmlns:a16="http://schemas.microsoft.com/office/drawing/2014/main" id="{2E03117C-52AF-410F-BB38-5ECCB1F5F27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5" name="Freeform 718">
                  <a:extLst>
                    <a:ext uri="{FF2B5EF4-FFF2-40B4-BE49-F238E27FC236}">
                      <a16:creationId xmlns:a16="http://schemas.microsoft.com/office/drawing/2014/main" id="{43459166-B702-4546-BF65-610F46C1C4C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52" name="Line 719">
                <a:extLst>
                  <a:ext uri="{FF2B5EF4-FFF2-40B4-BE49-F238E27FC236}">
                    <a16:creationId xmlns:a16="http://schemas.microsoft.com/office/drawing/2014/main" id="{DD842F9A-F178-4AE6-A31F-571646AEEB97}"/>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3" name="Line 720">
                <a:extLst>
                  <a:ext uri="{FF2B5EF4-FFF2-40B4-BE49-F238E27FC236}">
                    <a16:creationId xmlns:a16="http://schemas.microsoft.com/office/drawing/2014/main" id="{CF1924F7-21C1-4DA2-B52B-9CDB6C89DD3A}"/>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9" name="Group 721">
              <a:extLst>
                <a:ext uri="{FF2B5EF4-FFF2-40B4-BE49-F238E27FC236}">
                  <a16:creationId xmlns:a16="http://schemas.microsoft.com/office/drawing/2014/main" id="{44DDA5DB-D361-413E-90E0-2618E168A36C}"/>
                </a:ext>
              </a:extLst>
            </p:cNvPr>
            <p:cNvGrpSpPr>
              <a:grpSpLocks/>
            </p:cNvGrpSpPr>
            <p:nvPr/>
          </p:nvGrpSpPr>
          <p:grpSpPr bwMode="auto">
            <a:xfrm>
              <a:off x="7743825" y="3643313"/>
              <a:ext cx="485775" cy="203200"/>
              <a:chOff x="4650" y="1129"/>
              <a:chExt cx="246" cy="95"/>
            </a:xfrm>
          </p:grpSpPr>
          <p:sp>
            <p:nvSpPr>
              <p:cNvPr id="240" name="Oval 407">
                <a:extLst>
                  <a:ext uri="{FF2B5EF4-FFF2-40B4-BE49-F238E27FC236}">
                    <a16:creationId xmlns:a16="http://schemas.microsoft.com/office/drawing/2014/main" id="{ACA6B632-32DF-4DC5-B74C-67F231CFE2FC}"/>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241" name="Rectangle 410">
                <a:extLst>
                  <a:ext uri="{FF2B5EF4-FFF2-40B4-BE49-F238E27FC236}">
                    <a16:creationId xmlns:a16="http://schemas.microsoft.com/office/drawing/2014/main" id="{13BF0071-6520-4CE2-931B-C41D95E20BC6}"/>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242" name="Oval 411">
                <a:extLst>
                  <a:ext uri="{FF2B5EF4-FFF2-40B4-BE49-F238E27FC236}">
                    <a16:creationId xmlns:a16="http://schemas.microsoft.com/office/drawing/2014/main" id="{FBF98812-4388-41C4-909E-6587967AE1C6}"/>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243" name="Group 725">
                <a:extLst>
                  <a:ext uri="{FF2B5EF4-FFF2-40B4-BE49-F238E27FC236}">
                    <a16:creationId xmlns:a16="http://schemas.microsoft.com/office/drawing/2014/main" id="{FC060649-6FB7-43ED-B5E2-E38116F60B0A}"/>
                  </a:ext>
                </a:extLst>
              </p:cNvPr>
              <p:cNvGrpSpPr>
                <a:grpSpLocks/>
              </p:cNvGrpSpPr>
              <p:nvPr/>
            </p:nvGrpSpPr>
            <p:grpSpPr bwMode="auto">
              <a:xfrm>
                <a:off x="4699" y="1145"/>
                <a:ext cx="138" cy="29"/>
                <a:chOff x="2468" y="1332"/>
                <a:chExt cx="310" cy="60"/>
              </a:xfrm>
            </p:grpSpPr>
            <p:sp>
              <p:nvSpPr>
                <p:cNvPr id="246" name="Freeform 726">
                  <a:extLst>
                    <a:ext uri="{FF2B5EF4-FFF2-40B4-BE49-F238E27FC236}">
                      <a16:creationId xmlns:a16="http://schemas.microsoft.com/office/drawing/2014/main" id="{7AA18BFA-5EF4-4C62-8823-850FD2FC0EC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7" name="Freeform 727">
                  <a:extLst>
                    <a:ext uri="{FF2B5EF4-FFF2-40B4-BE49-F238E27FC236}">
                      <a16:creationId xmlns:a16="http://schemas.microsoft.com/office/drawing/2014/main" id="{7E74AABA-9F2A-4790-A2D3-A99E33F9E840}"/>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44" name="Line 728">
                <a:extLst>
                  <a:ext uri="{FF2B5EF4-FFF2-40B4-BE49-F238E27FC236}">
                    <a16:creationId xmlns:a16="http://schemas.microsoft.com/office/drawing/2014/main" id="{DFBBDC12-0007-4BFD-881E-FD996CB37988}"/>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 name="Line 729">
                <a:extLst>
                  <a:ext uri="{FF2B5EF4-FFF2-40B4-BE49-F238E27FC236}">
                    <a16:creationId xmlns:a16="http://schemas.microsoft.com/office/drawing/2014/main" id="{4FDC43C0-2DFE-4006-946F-3E1A69A544BF}"/>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60" name="Text Box 580">
              <a:extLst>
                <a:ext uri="{FF2B5EF4-FFF2-40B4-BE49-F238E27FC236}">
                  <a16:creationId xmlns:a16="http://schemas.microsoft.com/office/drawing/2014/main" id="{0B384827-33B7-4788-B293-8D8EB9495F2A}"/>
                </a:ext>
              </a:extLst>
            </p:cNvPr>
            <p:cNvSpPr txBox="1">
              <a:spLocks noChangeArrowheads="1"/>
            </p:cNvSpPr>
            <p:nvPr/>
          </p:nvSpPr>
          <p:spPr bwMode="auto">
            <a:xfrm>
              <a:off x="5957888" y="1384300"/>
              <a:ext cx="1549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t>mobile network</a:t>
              </a:r>
            </a:p>
          </p:txBody>
        </p:sp>
        <p:sp>
          <p:nvSpPr>
            <p:cNvPr id="161" name="Text Box 580">
              <a:extLst>
                <a:ext uri="{FF2B5EF4-FFF2-40B4-BE49-F238E27FC236}">
                  <a16:creationId xmlns:a16="http://schemas.microsoft.com/office/drawing/2014/main" id="{BD69427D-F919-4624-ABCD-CAE1B0733DFB}"/>
                </a:ext>
              </a:extLst>
            </p:cNvPr>
            <p:cNvSpPr txBox="1">
              <a:spLocks noChangeArrowheads="1"/>
            </p:cNvSpPr>
            <p:nvPr/>
          </p:nvSpPr>
          <p:spPr bwMode="auto">
            <a:xfrm>
              <a:off x="7561263" y="2071688"/>
              <a:ext cx="11080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t>global ISP</a:t>
              </a:r>
            </a:p>
          </p:txBody>
        </p:sp>
        <p:sp>
          <p:nvSpPr>
            <p:cNvPr id="162" name="Text Box 580">
              <a:extLst>
                <a:ext uri="{FF2B5EF4-FFF2-40B4-BE49-F238E27FC236}">
                  <a16:creationId xmlns:a16="http://schemas.microsoft.com/office/drawing/2014/main" id="{ECB58132-CC66-4CD0-B95E-B2FF3B13958C}"/>
                </a:ext>
              </a:extLst>
            </p:cNvPr>
            <p:cNvSpPr txBox="1">
              <a:spLocks noChangeArrowheads="1"/>
            </p:cNvSpPr>
            <p:nvPr/>
          </p:nvSpPr>
          <p:spPr bwMode="auto">
            <a:xfrm>
              <a:off x="7337425" y="3298825"/>
              <a:ext cx="1289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t>regional ISP</a:t>
              </a:r>
            </a:p>
          </p:txBody>
        </p:sp>
        <p:sp>
          <p:nvSpPr>
            <p:cNvPr id="163" name="Text Box 580">
              <a:extLst>
                <a:ext uri="{FF2B5EF4-FFF2-40B4-BE49-F238E27FC236}">
                  <a16:creationId xmlns:a16="http://schemas.microsoft.com/office/drawing/2014/main" id="{0E155405-A1F7-4595-BA1B-7ED504944F98}"/>
                </a:ext>
              </a:extLst>
            </p:cNvPr>
            <p:cNvSpPr txBox="1">
              <a:spLocks noChangeArrowheads="1"/>
            </p:cNvSpPr>
            <p:nvPr/>
          </p:nvSpPr>
          <p:spPr bwMode="auto">
            <a:xfrm>
              <a:off x="6324600" y="2963863"/>
              <a:ext cx="89535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a:t>home </a:t>
              </a:r>
            </a:p>
            <a:p>
              <a:pPr>
                <a:lnSpc>
                  <a:spcPct val="80000"/>
                </a:lnSpc>
              </a:pPr>
              <a:r>
                <a:rPr lang="en-US" altLang="zh-CN" sz="1600"/>
                <a:t>network</a:t>
              </a:r>
            </a:p>
          </p:txBody>
        </p:sp>
        <p:sp>
          <p:nvSpPr>
            <p:cNvPr id="164" name="Text Box 580">
              <a:extLst>
                <a:ext uri="{FF2B5EF4-FFF2-40B4-BE49-F238E27FC236}">
                  <a16:creationId xmlns:a16="http://schemas.microsoft.com/office/drawing/2014/main" id="{4D41C154-A4D1-4E89-A340-44E53F8491DB}"/>
                </a:ext>
              </a:extLst>
            </p:cNvPr>
            <p:cNvSpPr txBox="1">
              <a:spLocks noChangeArrowheads="1"/>
            </p:cNvSpPr>
            <p:nvPr/>
          </p:nvSpPr>
          <p:spPr bwMode="auto">
            <a:xfrm>
              <a:off x="5584825" y="5645150"/>
              <a:ext cx="12954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a:t>institutional</a:t>
              </a:r>
            </a:p>
            <a:p>
              <a:pPr>
                <a:lnSpc>
                  <a:spcPct val="80000"/>
                </a:lnSpc>
              </a:pPr>
              <a:r>
                <a:rPr lang="en-US" altLang="zh-CN" sz="1600"/>
                <a:t>       network</a:t>
              </a:r>
            </a:p>
          </p:txBody>
        </p:sp>
        <p:pic>
          <p:nvPicPr>
            <p:cNvPr id="165" name="Picture 269" descr="cell_tower_radiation copy">
              <a:extLst>
                <a:ext uri="{FF2B5EF4-FFF2-40B4-BE49-F238E27FC236}">
                  <a16:creationId xmlns:a16="http://schemas.microsoft.com/office/drawing/2014/main" id="{81A453B0-F504-45DF-B8A8-41AFAF59FD0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6" name="Group 347">
              <a:extLst>
                <a:ext uri="{FF2B5EF4-FFF2-40B4-BE49-F238E27FC236}">
                  <a16:creationId xmlns:a16="http://schemas.microsoft.com/office/drawing/2014/main" id="{FC726828-23A9-4634-9B77-AEF70AEA8961}"/>
                </a:ext>
              </a:extLst>
            </p:cNvPr>
            <p:cNvGrpSpPr>
              <a:grpSpLocks/>
            </p:cNvGrpSpPr>
            <p:nvPr/>
          </p:nvGrpSpPr>
          <p:grpSpPr bwMode="auto">
            <a:xfrm>
              <a:off x="7077272" y="3621727"/>
              <a:ext cx="493804" cy="228319"/>
              <a:chOff x="1871277" y="1576300"/>
              <a:chExt cx="1128371" cy="437861"/>
            </a:xfrm>
          </p:grpSpPr>
          <p:sp>
            <p:nvSpPr>
              <p:cNvPr id="231" name="Oval 1206">
                <a:extLst>
                  <a:ext uri="{FF2B5EF4-FFF2-40B4-BE49-F238E27FC236}">
                    <a16:creationId xmlns:a16="http://schemas.microsoft.com/office/drawing/2014/main" id="{A43C3AF4-E8D1-46FC-BB5C-98F30C230CC9}"/>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32" name="Rectangle 1207">
                <a:extLst>
                  <a:ext uri="{FF2B5EF4-FFF2-40B4-BE49-F238E27FC236}">
                    <a16:creationId xmlns:a16="http://schemas.microsoft.com/office/drawing/2014/main" id="{B2E67516-3FDD-432E-BD84-6F9346EFB118}"/>
                  </a:ext>
                </a:extLst>
              </p:cNvPr>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33" name="Oval 1208">
                <a:extLst>
                  <a:ext uri="{FF2B5EF4-FFF2-40B4-BE49-F238E27FC236}">
                    <a16:creationId xmlns:a16="http://schemas.microsoft.com/office/drawing/2014/main" id="{F86B6C5D-AA3D-4D86-BC33-9B9AE1959938}"/>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34" name="Freeform 1209">
                <a:extLst>
                  <a:ext uri="{FF2B5EF4-FFF2-40B4-BE49-F238E27FC236}">
                    <a16:creationId xmlns:a16="http://schemas.microsoft.com/office/drawing/2014/main" id="{64D62B58-860F-4CB9-A350-6B06F9FABD18}"/>
                  </a:ext>
                </a:extLst>
              </p:cNvPr>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35" name="Freeform 1210">
                <a:extLst>
                  <a:ext uri="{FF2B5EF4-FFF2-40B4-BE49-F238E27FC236}">
                    <a16:creationId xmlns:a16="http://schemas.microsoft.com/office/drawing/2014/main" id="{C4D8D7AD-041D-4CCC-9A9D-A6B4569ED7FD}"/>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36" name="Freeform 1211">
                <a:extLst>
                  <a:ext uri="{FF2B5EF4-FFF2-40B4-BE49-F238E27FC236}">
                    <a16:creationId xmlns:a16="http://schemas.microsoft.com/office/drawing/2014/main" id="{C3324E31-20E0-42DF-A0A2-226B7925DF9D}"/>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37" name="Freeform 1212">
                <a:extLst>
                  <a:ext uri="{FF2B5EF4-FFF2-40B4-BE49-F238E27FC236}">
                    <a16:creationId xmlns:a16="http://schemas.microsoft.com/office/drawing/2014/main" id="{5F20CBAB-9CF9-46CF-A72E-5C227D416FE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238" name="Straight Connector 1213">
                <a:extLst>
                  <a:ext uri="{FF2B5EF4-FFF2-40B4-BE49-F238E27FC236}">
                    <a16:creationId xmlns:a16="http://schemas.microsoft.com/office/drawing/2014/main" id="{8742A143-9317-4951-B4B8-9E0CCD619728}"/>
                  </a:ext>
                </a:extLst>
              </p:cNvPr>
              <p:cNvCxnSpPr>
                <a:cxnSpLocks noChangeShapeType="1"/>
                <a:endCxn id="23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39" name="Straight Connector 1214">
                <a:extLst>
                  <a:ext uri="{FF2B5EF4-FFF2-40B4-BE49-F238E27FC236}">
                    <a16:creationId xmlns:a16="http://schemas.microsoft.com/office/drawing/2014/main" id="{C819A07D-71BD-4BDA-922A-B1D7FE586D88}"/>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67" name="Group 347">
              <a:extLst>
                <a:ext uri="{FF2B5EF4-FFF2-40B4-BE49-F238E27FC236}">
                  <a16:creationId xmlns:a16="http://schemas.microsoft.com/office/drawing/2014/main" id="{91A5A912-6C6B-4AE4-A588-ACAC8682FE73}"/>
                </a:ext>
              </a:extLst>
            </p:cNvPr>
            <p:cNvGrpSpPr>
              <a:grpSpLocks/>
            </p:cNvGrpSpPr>
            <p:nvPr/>
          </p:nvGrpSpPr>
          <p:grpSpPr bwMode="auto">
            <a:xfrm>
              <a:off x="7733157" y="3638864"/>
              <a:ext cx="493804" cy="228319"/>
              <a:chOff x="1871277" y="1576300"/>
              <a:chExt cx="1128371" cy="437861"/>
            </a:xfrm>
          </p:grpSpPr>
          <p:sp>
            <p:nvSpPr>
              <p:cNvPr id="222" name="Oval 1197">
                <a:extLst>
                  <a:ext uri="{FF2B5EF4-FFF2-40B4-BE49-F238E27FC236}">
                    <a16:creationId xmlns:a16="http://schemas.microsoft.com/office/drawing/2014/main" id="{7F1DDD7C-F5A0-4BBB-984B-485F59B620E3}"/>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23" name="Rectangle 1198">
                <a:extLst>
                  <a:ext uri="{FF2B5EF4-FFF2-40B4-BE49-F238E27FC236}">
                    <a16:creationId xmlns:a16="http://schemas.microsoft.com/office/drawing/2014/main" id="{668CF920-28A3-45AF-A113-C6FD4D88B38D}"/>
                  </a:ext>
                </a:extLst>
              </p:cNvPr>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24" name="Oval 1199">
                <a:extLst>
                  <a:ext uri="{FF2B5EF4-FFF2-40B4-BE49-F238E27FC236}">
                    <a16:creationId xmlns:a16="http://schemas.microsoft.com/office/drawing/2014/main" id="{7A545D97-FAB9-4E17-8957-5D44D8AF99A4}"/>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25" name="Freeform 1200">
                <a:extLst>
                  <a:ext uri="{FF2B5EF4-FFF2-40B4-BE49-F238E27FC236}">
                    <a16:creationId xmlns:a16="http://schemas.microsoft.com/office/drawing/2014/main" id="{4D27F762-7B83-4843-96BB-72D58213B617}"/>
                  </a:ext>
                </a:extLst>
              </p:cNvPr>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26" name="Freeform 1201">
                <a:extLst>
                  <a:ext uri="{FF2B5EF4-FFF2-40B4-BE49-F238E27FC236}">
                    <a16:creationId xmlns:a16="http://schemas.microsoft.com/office/drawing/2014/main" id="{1AE6545B-0FC1-4E2F-BEF0-88FB0027ED11}"/>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27" name="Freeform 1202">
                <a:extLst>
                  <a:ext uri="{FF2B5EF4-FFF2-40B4-BE49-F238E27FC236}">
                    <a16:creationId xmlns:a16="http://schemas.microsoft.com/office/drawing/2014/main" id="{D58F367B-AFAD-4C8C-B5B4-D869BD89F4EF}"/>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28" name="Freeform 1203">
                <a:extLst>
                  <a:ext uri="{FF2B5EF4-FFF2-40B4-BE49-F238E27FC236}">
                    <a16:creationId xmlns:a16="http://schemas.microsoft.com/office/drawing/2014/main" id="{29EE2C4C-A922-4C17-A591-F33A8FE4C44E}"/>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229" name="Straight Connector 1204">
                <a:extLst>
                  <a:ext uri="{FF2B5EF4-FFF2-40B4-BE49-F238E27FC236}">
                    <a16:creationId xmlns:a16="http://schemas.microsoft.com/office/drawing/2014/main" id="{4E3372D7-D856-41DE-AE3B-0231DBA256D0}"/>
                  </a:ext>
                </a:extLst>
              </p:cNvPr>
              <p:cNvCxnSpPr>
                <a:cxnSpLocks noChangeShapeType="1"/>
                <a:endCxn id="22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30" name="Straight Connector 1205">
                <a:extLst>
                  <a:ext uri="{FF2B5EF4-FFF2-40B4-BE49-F238E27FC236}">
                    <a16:creationId xmlns:a16="http://schemas.microsoft.com/office/drawing/2014/main" id="{56BEF23B-A2CA-4AD5-8D4F-80E8099AFE16}"/>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68" name="Group 347">
              <a:extLst>
                <a:ext uri="{FF2B5EF4-FFF2-40B4-BE49-F238E27FC236}">
                  <a16:creationId xmlns:a16="http://schemas.microsoft.com/office/drawing/2014/main" id="{D54970B2-EF8B-49FE-BD81-0AE63A6464A5}"/>
                </a:ext>
              </a:extLst>
            </p:cNvPr>
            <p:cNvGrpSpPr>
              <a:grpSpLocks/>
            </p:cNvGrpSpPr>
            <p:nvPr/>
          </p:nvGrpSpPr>
          <p:grpSpPr bwMode="auto">
            <a:xfrm>
              <a:off x="7397100" y="3903983"/>
              <a:ext cx="493804" cy="228319"/>
              <a:chOff x="1871277" y="1576300"/>
              <a:chExt cx="1128371" cy="437861"/>
            </a:xfrm>
          </p:grpSpPr>
          <p:sp>
            <p:nvSpPr>
              <p:cNvPr id="213" name="Oval 1188">
                <a:extLst>
                  <a:ext uri="{FF2B5EF4-FFF2-40B4-BE49-F238E27FC236}">
                    <a16:creationId xmlns:a16="http://schemas.microsoft.com/office/drawing/2014/main" id="{958D55C3-FEF5-4222-8FAD-2242BACCC251}"/>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14" name="Rectangle 1189">
                <a:extLst>
                  <a:ext uri="{FF2B5EF4-FFF2-40B4-BE49-F238E27FC236}">
                    <a16:creationId xmlns:a16="http://schemas.microsoft.com/office/drawing/2014/main" id="{F221D61F-FB5E-4B8B-98D5-04DFC5DD14F4}"/>
                  </a:ext>
                </a:extLst>
              </p:cNvPr>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15" name="Oval 1190">
                <a:extLst>
                  <a:ext uri="{FF2B5EF4-FFF2-40B4-BE49-F238E27FC236}">
                    <a16:creationId xmlns:a16="http://schemas.microsoft.com/office/drawing/2014/main" id="{E9AB2872-6023-4E3B-9958-4970DA6AE065}"/>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16" name="Freeform 1191">
                <a:extLst>
                  <a:ext uri="{FF2B5EF4-FFF2-40B4-BE49-F238E27FC236}">
                    <a16:creationId xmlns:a16="http://schemas.microsoft.com/office/drawing/2014/main" id="{94C76167-31BF-49DB-893B-E277ED6A8859}"/>
                  </a:ext>
                </a:extLst>
              </p:cNvPr>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17" name="Freeform 1192">
                <a:extLst>
                  <a:ext uri="{FF2B5EF4-FFF2-40B4-BE49-F238E27FC236}">
                    <a16:creationId xmlns:a16="http://schemas.microsoft.com/office/drawing/2014/main" id="{93EDD79D-F570-46FC-8E27-024A81B87CDD}"/>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18" name="Freeform 1193">
                <a:extLst>
                  <a:ext uri="{FF2B5EF4-FFF2-40B4-BE49-F238E27FC236}">
                    <a16:creationId xmlns:a16="http://schemas.microsoft.com/office/drawing/2014/main" id="{738FB20A-2C9C-4FF6-B623-6CF948746D8F}"/>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19" name="Freeform 1194">
                <a:extLst>
                  <a:ext uri="{FF2B5EF4-FFF2-40B4-BE49-F238E27FC236}">
                    <a16:creationId xmlns:a16="http://schemas.microsoft.com/office/drawing/2014/main" id="{0C786E02-7D26-44D9-BB15-D75367163D9F}"/>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220" name="Straight Connector 1195">
                <a:extLst>
                  <a:ext uri="{FF2B5EF4-FFF2-40B4-BE49-F238E27FC236}">
                    <a16:creationId xmlns:a16="http://schemas.microsoft.com/office/drawing/2014/main" id="{68BE6418-9B3D-447E-9264-C35B0247D92D}"/>
                  </a:ext>
                </a:extLst>
              </p:cNvPr>
              <p:cNvCxnSpPr>
                <a:cxnSpLocks noChangeShapeType="1"/>
                <a:endCxn id="2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21" name="Straight Connector 1196">
                <a:extLst>
                  <a:ext uri="{FF2B5EF4-FFF2-40B4-BE49-F238E27FC236}">
                    <a16:creationId xmlns:a16="http://schemas.microsoft.com/office/drawing/2014/main" id="{A2D943EA-8E81-4F54-BF80-7251420D6692}"/>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69" name="Group 347">
              <a:extLst>
                <a:ext uri="{FF2B5EF4-FFF2-40B4-BE49-F238E27FC236}">
                  <a16:creationId xmlns:a16="http://schemas.microsoft.com/office/drawing/2014/main" id="{85AEC428-7C01-48A3-8166-C1229D751F27}"/>
                </a:ext>
              </a:extLst>
            </p:cNvPr>
            <p:cNvGrpSpPr>
              <a:grpSpLocks/>
            </p:cNvGrpSpPr>
            <p:nvPr/>
          </p:nvGrpSpPr>
          <p:grpSpPr bwMode="auto">
            <a:xfrm>
              <a:off x="7195340" y="2756360"/>
              <a:ext cx="413310" cy="196874"/>
              <a:chOff x="1871277" y="1576300"/>
              <a:chExt cx="1128371" cy="437861"/>
            </a:xfrm>
          </p:grpSpPr>
          <p:sp>
            <p:nvSpPr>
              <p:cNvPr id="204" name="Oval 1179">
                <a:extLst>
                  <a:ext uri="{FF2B5EF4-FFF2-40B4-BE49-F238E27FC236}">
                    <a16:creationId xmlns:a16="http://schemas.microsoft.com/office/drawing/2014/main" id="{03D53B66-640B-437C-AD16-6BD7C2194717}"/>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05" name="Rectangle 1180">
                <a:extLst>
                  <a:ext uri="{FF2B5EF4-FFF2-40B4-BE49-F238E27FC236}">
                    <a16:creationId xmlns:a16="http://schemas.microsoft.com/office/drawing/2014/main" id="{653D1C08-2D70-4F5C-9581-5669314E8C2A}"/>
                  </a:ext>
                </a:extLst>
              </p:cNvPr>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6" name="Oval 1181">
                <a:extLst>
                  <a:ext uri="{FF2B5EF4-FFF2-40B4-BE49-F238E27FC236}">
                    <a16:creationId xmlns:a16="http://schemas.microsoft.com/office/drawing/2014/main" id="{FFDEC20D-D994-4733-87C5-04A283B089B7}"/>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07" name="Freeform 1182">
                <a:extLst>
                  <a:ext uri="{FF2B5EF4-FFF2-40B4-BE49-F238E27FC236}">
                    <a16:creationId xmlns:a16="http://schemas.microsoft.com/office/drawing/2014/main" id="{07571A96-87CB-41D0-90F9-9901F3842A25}"/>
                  </a:ext>
                </a:extLst>
              </p:cNvPr>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8" name="Freeform 1183">
                <a:extLst>
                  <a:ext uri="{FF2B5EF4-FFF2-40B4-BE49-F238E27FC236}">
                    <a16:creationId xmlns:a16="http://schemas.microsoft.com/office/drawing/2014/main" id="{C14D86E0-7A93-4C9B-B3B8-6A484CFA1DFF}"/>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09" name="Freeform 1184">
                <a:extLst>
                  <a:ext uri="{FF2B5EF4-FFF2-40B4-BE49-F238E27FC236}">
                    <a16:creationId xmlns:a16="http://schemas.microsoft.com/office/drawing/2014/main" id="{3B67CC7D-A4FC-4480-8511-2C078A48C38A}"/>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10" name="Freeform 1185">
                <a:extLst>
                  <a:ext uri="{FF2B5EF4-FFF2-40B4-BE49-F238E27FC236}">
                    <a16:creationId xmlns:a16="http://schemas.microsoft.com/office/drawing/2014/main" id="{55D63165-6ABF-4B2E-B190-5B509399230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211" name="Straight Connector 1186">
                <a:extLst>
                  <a:ext uri="{FF2B5EF4-FFF2-40B4-BE49-F238E27FC236}">
                    <a16:creationId xmlns:a16="http://schemas.microsoft.com/office/drawing/2014/main" id="{024C0D98-6428-436B-9EDF-2D4AB8F39AF0}"/>
                  </a:ext>
                </a:extLst>
              </p:cNvPr>
              <p:cNvCxnSpPr>
                <a:cxnSpLocks noChangeShapeType="1"/>
                <a:endCxn id="2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2" name="Straight Connector 1187">
                <a:extLst>
                  <a:ext uri="{FF2B5EF4-FFF2-40B4-BE49-F238E27FC236}">
                    <a16:creationId xmlns:a16="http://schemas.microsoft.com/office/drawing/2014/main" id="{BBABF311-75A9-4D78-9433-BF65BE8ACC6B}"/>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70" name="Group 347">
              <a:extLst>
                <a:ext uri="{FF2B5EF4-FFF2-40B4-BE49-F238E27FC236}">
                  <a16:creationId xmlns:a16="http://schemas.microsoft.com/office/drawing/2014/main" id="{A9B2E10E-F31D-4779-AF4E-844E3017E2C3}"/>
                </a:ext>
              </a:extLst>
            </p:cNvPr>
            <p:cNvGrpSpPr>
              <a:grpSpLocks/>
            </p:cNvGrpSpPr>
            <p:nvPr/>
          </p:nvGrpSpPr>
          <p:grpSpPr bwMode="auto">
            <a:xfrm>
              <a:off x="7677419" y="2378982"/>
              <a:ext cx="413310" cy="196874"/>
              <a:chOff x="1871277" y="1576300"/>
              <a:chExt cx="1128371" cy="437861"/>
            </a:xfrm>
          </p:grpSpPr>
          <p:sp>
            <p:nvSpPr>
              <p:cNvPr id="195" name="Oval 1170">
                <a:extLst>
                  <a:ext uri="{FF2B5EF4-FFF2-40B4-BE49-F238E27FC236}">
                    <a16:creationId xmlns:a16="http://schemas.microsoft.com/office/drawing/2014/main" id="{98D3CE3B-A1E1-45DB-B9A5-AF3918AE9524}"/>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96" name="Rectangle 1171">
                <a:extLst>
                  <a:ext uri="{FF2B5EF4-FFF2-40B4-BE49-F238E27FC236}">
                    <a16:creationId xmlns:a16="http://schemas.microsoft.com/office/drawing/2014/main" id="{32F47ABD-1078-4C13-A55E-F27309C9A9A5}"/>
                  </a:ext>
                </a:extLst>
              </p:cNvPr>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97" name="Oval 1172">
                <a:extLst>
                  <a:ext uri="{FF2B5EF4-FFF2-40B4-BE49-F238E27FC236}">
                    <a16:creationId xmlns:a16="http://schemas.microsoft.com/office/drawing/2014/main" id="{263C79F2-1733-455C-B8B1-F428E3E0750C}"/>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98" name="Freeform 1173">
                <a:extLst>
                  <a:ext uri="{FF2B5EF4-FFF2-40B4-BE49-F238E27FC236}">
                    <a16:creationId xmlns:a16="http://schemas.microsoft.com/office/drawing/2014/main" id="{918AB83B-97B8-4EF9-A212-0DCE8E02BD63}"/>
                  </a:ext>
                </a:extLst>
              </p:cNvPr>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99" name="Freeform 1174">
                <a:extLst>
                  <a:ext uri="{FF2B5EF4-FFF2-40B4-BE49-F238E27FC236}">
                    <a16:creationId xmlns:a16="http://schemas.microsoft.com/office/drawing/2014/main" id="{DBEB0C4B-A571-4B2B-860F-2D7E258300C7}"/>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00" name="Freeform 1175">
                <a:extLst>
                  <a:ext uri="{FF2B5EF4-FFF2-40B4-BE49-F238E27FC236}">
                    <a16:creationId xmlns:a16="http://schemas.microsoft.com/office/drawing/2014/main" id="{20AA4AD3-981D-49C9-807B-AAC797E2EAD3}"/>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01" name="Freeform 1176">
                <a:extLst>
                  <a:ext uri="{FF2B5EF4-FFF2-40B4-BE49-F238E27FC236}">
                    <a16:creationId xmlns:a16="http://schemas.microsoft.com/office/drawing/2014/main" id="{FFE6941F-E4EF-4127-B421-4828647181D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202" name="Straight Connector 1177">
                <a:extLst>
                  <a:ext uri="{FF2B5EF4-FFF2-40B4-BE49-F238E27FC236}">
                    <a16:creationId xmlns:a16="http://schemas.microsoft.com/office/drawing/2014/main" id="{5825A66A-ED2C-45A7-B6F5-613384BCB97C}"/>
                  </a:ext>
                </a:extLst>
              </p:cNvPr>
              <p:cNvCxnSpPr>
                <a:cxnSpLocks noChangeShapeType="1"/>
                <a:endCxn id="1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03" name="Straight Connector 1178">
                <a:extLst>
                  <a:ext uri="{FF2B5EF4-FFF2-40B4-BE49-F238E27FC236}">
                    <a16:creationId xmlns:a16="http://schemas.microsoft.com/office/drawing/2014/main" id="{355638D5-4905-4934-9B96-F4A32D73BED1}"/>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71" name="Group 347">
              <a:extLst>
                <a:ext uri="{FF2B5EF4-FFF2-40B4-BE49-F238E27FC236}">
                  <a16:creationId xmlns:a16="http://schemas.microsoft.com/office/drawing/2014/main" id="{AAD0F001-2D5E-44BA-AC1C-1E33F4B88BE2}"/>
                </a:ext>
              </a:extLst>
            </p:cNvPr>
            <p:cNvGrpSpPr>
              <a:grpSpLocks/>
            </p:cNvGrpSpPr>
            <p:nvPr/>
          </p:nvGrpSpPr>
          <p:grpSpPr bwMode="auto">
            <a:xfrm>
              <a:off x="7186342" y="2486295"/>
              <a:ext cx="413310" cy="196874"/>
              <a:chOff x="1871277" y="1576300"/>
              <a:chExt cx="1128371" cy="437861"/>
            </a:xfrm>
          </p:grpSpPr>
          <p:sp>
            <p:nvSpPr>
              <p:cNvPr id="186" name="Oval 1161">
                <a:extLst>
                  <a:ext uri="{FF2B5EF4-FFF2-40B4-BE49-F238E27FC236}">
                    <a16:creationId xmlns:a16="http://schemas.microsoft.com/office/drawing/2014/main" id="{8BC1A998-68E6-4C66-96CF-07AE64D64015}"/>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87" name="Rectangle 1162">
                <a:extLst>
                  <a:ext uri="{FF2B5EF4-FFF2-40B4-BE49-F238E27FC236}">
                    <a16:creationId xmlns:a16="http://schemas.microsoft.com/office/drawing/2014/main" id="{215DC1AB-B9DD-4D14-9037-8C10F1B8B6C5}"/>
                  </a:ext>
                </a:extLst>
              </p:cNvPr>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8" name="Oval 1163">
                <a:extLst>
                  <a:ext uri="{FF2B5EF4-FFF2-40B4-BE49-F238E27FC236}">
                    <a16:creationId xmlns:a16="http://schemas.microsoft.com/office/drawing/2014/main" id="{86C96E97-1F17-4520-A397-8B0E464C0A60}"/>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89" name="Freeform 1164">
                <a:extLst>
                  <a:ext uri="{FF2B5EF4-FFF2-40B4-BE49-F238E27FC236}">
                    <a16:creationId xmlns:a16="http://schemas.microsoft.com/office/drawing/2014/main" id="{4B79578B-10DB-482F-A9CC-0BF8C93F82E4}"/>
                  </a:ext>
                </a:extLst>
              </p:cNvPr>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90" name="Freeform 1165">
                <a:extLst>
                  <a:ext uri="{FF2B5EF4-FFF2-40B4-BE49-F238E27FC236}">
                    <a16:creationId xmlns:a16="http://schemas.microsoft.com/office/drawing/2014/main" id="{035C9D33-05F0-450E-AA8D-7A38F02ADD07}"/>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91" name="Freeform 1166">
                <a:extLst>
                  <a:ext uri="{FF2B5EF4-FFF2-40B4-BE49-F238E27FC236}">
                    <a16:creationId xmlns:a16="http://schemas.microsoft.com/office/drawing/2014/main" id="{DF849751-0D90-4737-BE84-88001E2A2D77}"/>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92" name="Freeform 1167">
                <a:extLst>
                  <a:ext uri="{FF2B5EF4-FFF2-40B4-BE49-F238E27FC236}">
                    <a16:creationId xmlns:a16="http://schemas.microsoft.com/office/drawing/2014/main" id="{F29FDDAB-6CBE-4EE1-9CFD-989021B711B9}"/>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93" name="Straight Connector 1168">
                <a:extLst>
                  <a:ext uri="{FF2B5EF4-FFF2-40B4-BE49-F238E27FC236}">
                    <a16:creationId xmlns:a16="http://schemas.microsoft.com/office/drawing/2014/main" id="{49D1F606-107A-41C1-9DF1-731B7A7220FC}"/>
                  </a:ext>
                </a:extLst>
              </p:cNvPr>
              <p:cNvCxnSpPr>
                <a:cxnSpLocks noChangeShapeType="1"/>
                <a:endCxn id="1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94" name="Straight Connector 1169">
                <a:extLst>
                  <a:ext uri="{FF2B5EF4-FFF2-40B4-BE49-F238E27FC236}">
                    <a16:creationId xmlns:a16="http://schemas.microsoft.com/office/drawing/2014/main" id="{E036A3BC-BAEC-4B10-9004-9747E03A11A2}"/>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72" name="Group 347">
              <a:extLst>
                <a:ext uri="{FF2B5EF4-FFF2-40B4-BE49-F238E27FC236}">
                  <a16:creationId xmlns:a16="http://schemas.microsoft.com/office/drawing/2014/main" id="{2A43B9C9-D49F-4B1E-8AF4-067F1BA02113}"/>
                </a:ext>
              </a:extLst>
            </p:cNvPr>
            <p:cNvGrpSpPr>
              <a:grpSpLocks/>
            </p:cNvGrpSpPr>
            <p:nvPr/>
          </p:nvGrpSpPr>
          <p:grpSpPr bwMode="auto">
            <a:xfrm>
              <a:off x="7750914" y="2756819"/>
              <a:ext cx="413310" cy="196874"/>
              <a:chOff x="1871277" y="1576300"/>
              <a:chExt cx="1128371" cy="437861"/>
            </a:xfrm>
          </p:grpSpPr>
          <p:sp>
            <p:nvSpPr>
              <p:cNvPr id="177" name="Oval 1152">
                <a:extLst>
                  <a:ext uri="{FF2B5EF4-FFF2-40B4-BE49-F238E27FC236}">
                    <a16:creationId xmlns:a16="http://schemas.microsoft.com/office/drawing/2014/main" id="{62D842A1-1E9E-4A99-B4BD-32AA8FC57D42}"/>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78" name="Rectangle 1153">
                <a:extLst>
                  <a:ext uri="{FF2B5EF4-FFF2-40B4-BE49-F238E27FC236}">
                    <a16:creationId xmlns:a16="http://schemas.microsoft.com/office/drawing/2014/main" id="{15840DFE-F5DE-4389-8BDD-A9747F4AA9B9}"/>
                  </a:ext>
                </a:extLst>
              </p:cNvPr>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9" name="Oval 1154">
                <a:extLst>
                  <a:ext uri="{FF2B5EF4-FFF2-40B4-BE49-F238E27FC236}">
                    <a16:creationId xmlns:a16="http://schemas.microsoft.com/office/drawing/2014/main" id="{557004A5-9A67-4569-830E-8DCFCDE5F176}"/>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80" name="Freeform 1155">
                <a:extLst>
                  <a:ext uri="{FF2B5EF4-FFF2-40B4-BE49-F238E27FC236}">
                    <a16:creationId xmlns:a16="http://schemas.microsoft.com/office/drawing/2014/main" id="{0CC3D67D-940B-4D43-9E8A-414FD494E029}"/>
                  </a:ext>
                </a:extLst>
              </p:cNvPr>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1" name="Freeform 1156">
                <a:extLst>
                  <a:ext uri="{FF2B5EF4-FFF2-40B4-BE49-F238E27FC236}">
                    <a16:creationId xmlns:a16="http://schemas.microsoft.com/office/drawing/2014/main" id="{DF580FE2-F20F-4835-BA5E-6C445022B151}"/>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82" name="Freeform 1157">
                <a:extLst>
                  <a:ext uri="{FF2B5EF4-FFF2-40B4-BE49-F238E27FC236}">
                    <a16:creationId xmlns:a16="http://schemas.microsoft.com/office/drawing/2014/main" id="{4EBAFB59-E838-43B0-9A82-F5EF6CD117A0}"/>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83" name="Freeform 1158">
                <a:extLst>
                  <a:ext uri="{FF2B5EF4-FFF2-40B4-BE49-F238E27FC236}">
                    <a16:creationId xmlns:a16="http://schemas.microsoft.com/office/drawing/2014/main" id="{EC5C1A31-4EEB-464C-A7C2-5246A7D0AE9B}"/>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84" name="Straight Connector 1159">
                <a:extLst>
                  <a:ext uri="{FF2B5EF4-FFF2-40B4-BE49-F238E27FC236}">
                    <a16:creationId xmlns:a16="http://schemas.microsoft.com/office/drawing/2014/main" id="{B521BCC8-3F19-4226-B780-870FA3D87AE0}"/>
                  </a:ext>
                </a:extLst>
              </p:cNvPr>
              <p:cNvCxnSpPr>
                <a:cxnSpLocks noChangeShapeType="1"/>
                <a:endCxn id="1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85" name="Straight Connector 1160">
                <a:extLst>
                  <a:ext uri="{FF2B5EF4-FFF2-40B4-BE49-F238E27FC236}">
                    <a16:creationId xmlns:a16="http://schemas.microsoft.com/office/drawing/2014/main" id="{D16A38D1-D52C-4501-A824-47D6FC589863}"/>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173" name="Picture 1005" descr="antenna_stylized">
              <a:extLst>
                <a:ext uri="{FF2B5EF4-FFF2-40B4-BE49-F238E27FC236}">
                  <a16:creationId xmlns:a16="http://schemas.microsoft.com/office/drawing/2014/main" id="{82D0AB40-3528-4325-890A-8088DCE1C8D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 name="Picture 1005" descr="antenna_stylized">
              <a:extLst>
                <a:ext uri="{FF2B5EF4-FFF2-40B4-BE49-F238E27FC236}">
                  <a16:creationId xmlns:a16="http://schemas.microsoft.com/office/drawing/2014/main" id="{4585B1D3-E96B-4C84-8C7D-CE5CB59EDC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 name="Picture 1005" descr="antenna_stylized">
              <a:extLst>
                <a:ext uri="{FF2B5EF4-FFF2-40B4-BE49-F238E27FC236}">
                  <a16:creationId xmlns:a16="http://schemas.microsoft.com/office/drawing/2014/main" id="{01D8A1A3-F69D-4B35-85F4-9638BDE4D1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 name="Picture 934" descr="antenna_radiation_stylized">
              <a:extLst>
                <a:ext uri="{FF2B5EF4-FFF2-40B4-BE49-F238E27FC236}">
                  <a16:creationId xmlns:a16="http://schemas.microsoft.com/office/drawing/2014/main" id="{CBA411A5-3E2D-4C54-986D-2EE16F680A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17" name="文本框 616">
            <a:extLst>
              <a:ext uri="{FF2B5EF4-FFF2-40B4-BE49-F238E27FC236}">
                <a16:creationId xmlns:a16="http://schemas.microsoft.com/office/drawing/2014/main" id="{2C88D6C3-C208-42AA-91CE-DD9ABAB13729}"/>
              </a:ext>
            </a:extLst>
          </p:cNvPr>
          <p:cNvSpPr txBox="1"/>
          <p:nvPr/>
        </p:nvSpPr>
        <p:spPr>
          <a:xfrm>
            <a:off x="7604097" y="0"/>
            <a:ext cx="4587903" cy="369332"/>
          </a:xfrm>
          <a:prstGeom prst="rect">
            <a:avLst/>
          </a:prstGeom>
          <a:noFill/>
        </p:spPr>
        <p:txBody>
          <a:bodyPr wrap="square" rtlCol="0">
            <a:spAutoFit/>
          </a:bodyPr>
          <a:lstStyle/>
          <a:p>
            <a:pPr algn="r"/>
            <a:r>
              <a:rPr lang="en-US" altLang="zh-CN" b="1" dirty="0">
                <a:solidFill>
                  <a:srgbClr val="FF0000"/>
                </a:solidFill>
              </a:rPr>
              <a:t>Some very important concepts</a:t>
            </a:r>
            <a:endParaRPr lang="zh-CN" altLang="en-US" b="1" dirty="0">
              <a:solidFill>
                <a:srgbClr val="FF0000"/>
              </a:solidFill>
            </a:endParaRPr>
          </a:p>
        </p:txBody>
      </p:sp>
    </p:spTree>
    <p:extLst>
      <p:ext uri="{BB962C8B-B14F-4D97-AF65-F5344CB8AC3E}">
        <p14:creationId xmlns:p14="http://schemas.microsoft.com/office/powerpoint/2010/main" val="2204466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673429" y="848785"/>
            <a:ext cx="10738283" cy="469900"/>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p>
        </p:txBody>
      </p:sp>
      <p:sp>
        <p:nvSpPr>
          <p:cNvPr id="38" name="Rectangle 6"/>
          <p:cNvSpPr>
            <a:spLocks noChangeArrowheads="1"/>
          </p:cNvSpPr>
          <p:nvPr/>
        </p:nvSpPr>
        <p:spPr bwMode="auto">
          <a:xfrm>
            <a:off x="4095022" y="817033"/>
            <a:ext cx="4112023"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667" b="1">
                <a:solidFill>
                  <a:schemeClr val="bg1"/>
                </a:solidFill>
                <a:ea typeface="微软雅黑" panose="020B0503020204020204" pitchFamily="34" charset="-122"/>
              </a:rPr>
              <a:t>主机 </a:t>
            </a:r>
            <a:r>
              <a:rPr lang="en-US" altLang="zh-CN" sz="2667" b="1">
                <a:solidFill>
                  <a:schemeClr val="bg1"/>
                </a:solidFill>
                <a:ea typeface="微软雅黑" panose="020B0503020204020204" pitchFamily="34" charset="-122"/>
              </a:rPr>
              <a:t>1 </a:t>
            </a:r>
            <a:r>
              <a:rPr lang="zh-CN" altLang="en-US" sz="2667" b="1">
                <a:solidFill>
                  <a:schemeClr val="bg1"/>
                </a:solidFill>
                <a:ea typeface="微软雅黑" panose="020B0503020204020204" pitchFamily="34" charset="-122"/>
              </a:rPr>
              <a:t>向主机 </a:t>
            </a:r>
            <a:r>
              <a:rPr lang="en-US" altLang="zh-CN" sz="2667" b="1">
                <a:solidFill>
                  <a:schemeClr val="bg1"/>
                </a:solidFill>
                <a:ea typeface="微软雅黑" panose="020B0503020204020204" pitchFamily="34" charset="-122"/>
              </a:rPr>
              <a:t>2 </a:t>
            </a:r>
            <a:r>
              <a:rPr lang="zh-CN" altLang="en-US" sz="2667" b="1">
                <a:solidFill>
                  <a:schemeClr val="bg1"/>
                </a:solidFill>
                <a:ea typeface="微软雅黑" panose="020B0503020204020204" pitchFamily="34" charset="-122"/>
              </a:rPr>
              <a:t>发送数据 </a:t>
            </a:r>
          </a:p>
        </p:txBody>
      </p:sp>
      <p:sp>
        <p:nvSpPr>
          <p:cNvPr id="39" name="圆角矩形 38"/>
          <p:cNvSpPr/>
          <p:nvPr/>
        </p:nvSpPr>
        <p:spPr>
          <a:xfrm>
            <a:off x="673429" y="1463041"/>
            <a:ext cx="10738283" cy="43647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5" name="AutoShape 4"/>
          <p:cNvSpPr>
            <a:spLocks noChangeArrowheads="1"/>
          </p:cNvSpPr>
          <p:nvPr/>
        </p:nvSpPr>
        <p:spPr bwMode="auto">
          <a:xfrm rot="16200000">
            <a:off x="6012393" y="1266826"/>
            <a:ext cx="361951" cy="845396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a:defRPr/>
            </a:pPr>
            <a:endParaRPr lang="zh-CN" altLang="en-US" sz="4267" b="1"/>
          </a:p>
        </p:txBody>
      </p:sp>
      <p:sp>
        <p:nvSpPr>
          <p:cNvPr id="140296" name="AutoShape 5"/>
          <p:cNvSpPr>
            <a:spLocks noChangeArrowheads="1"/>
          </p:cNvSpPr>
          <p:nvPr/>
        </p:nvSpPr>
        <p:spPr bwMode="auto">
          <a:xfrm>
            <a:off x="2281767" y="2732618"/>
            <a:ext cx="787400" cy="2601383"/>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40297" name="Text Box 6"/>
          <p:cNvSpPr txBox="1">
            <a:spLocks noChangeArrowheads="1"/>
          </p:cNvSpPr>
          <p:nvPr/>
        </p:nvSpPr>
        <p:spPr bwMode="auto">
          <a:xfrm>
            <a:off x="2633990" y="2825751"/>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40298" name="Text Box 7"/>
          <p:cNvSpPr txBox="1">
            <a:spLocks noChangeArrowheads="1"/>
          </p:cNvSpPr>
          <p:nvPr/>
        </p:nvSpPr>
        <p:spPr bwMode="auto">
          <a:xfrm>
            <a:off x="2633990" y="33316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40299" name="Text Box 8"/>
          <p:cNvSpPr txBox="1">
            <a:spLocks noChangeArrowheads="1"/>
          </p:cNvSpPr>
          <p:nvPr/>
        </p:nvSpPr>
        <p:spPr bwMode="auto">
          <a:xfrm>
            <a:off x="2633990" y="38015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40300" name="Text Box 9"/>
          <p:cNvSpPr txBox="1">
            <a:spLocks noChangeArrowheads="1"/>
          </p:cNvSpPr>
          <p:nvPr/>
        </p:nvSpPr>
        <p:spPr bwMode="auto">
          <a:xfrm>
            <a:off x="2633990" y="4288367"/>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40301" name="Text Box 10"/>
          <p:cNvSpPr txBox="1">
            <a:spLocks noChangeArrowheads="1"/>
          </p:cNvSpPr>
          <p:nvPr/>
        </p:nvSpPr>
        <p:spPr bwMode="auto">
          <a:xfrm>
            <a:off x="2633990" y="48302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40302" name="Freeform 11"/>
          <p:cNvSpPr/>
          <p:nvPr/>
        </p:nvSpPr>
        <p:spPr bwMode="auto">
          <a:xfrm>
            <a:off x="2281767" y="3255434"/>
            <a:ext cx="797984"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0303" name="Freeform 12"/>
          <p:cNvSpPr/>
          <p:nvPr/>
        </p:nvSpPr>
        <p:spPr bwMode="auto">
          <a:xfrm>
            <a:off x="2290233" y="3754967"/>
            <a:ext cx="797984" cy="52917"/>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0304" name="Freeform 13"/>
          <p:cNvSpPr/>
          <p:nvPr/>
        </p:nvSpPr>
        <p:spPr bwMode="auto">
          <a:xfrm>
            <a:off x="2269067" y="4254500"/>
            <a:ext cx="819151" cy="52917"/>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0305" name="Freeform 14"/>
          <p:cNvSpPr/>
          <p:nvPr/>
        </p:nvSpPr>
        <p:spPr bwMode="auto">
          <a:xfrm>
            <a:off x="2269067" y="4768851"/>
            <a:ext cx="810684" cy="52916"/>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0306" name="AutoShape 15"/>
          <p:cNvSpPr>
            <a:spLocks noChangeArrowheads="1"/>
          </p:cNvSpPr>
          <p:nvPr/>
        </p:nvSpPr>
        <p:spPr bwMode="auto">
          <a:xfrm>
            <a:off x="9349317" y="2705101"/>
            <a:ext cx="787400" cy="2628900"/>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40307" name="Text Box 16"/>
          <p:cNvSpPr txBox="1">
            <a:spLocks noChangeArrowheads="1"/>
          </p:cNvSpPr>
          <p:nvPr/>
        </p:nvSpPr>
        <p:spPr bwMode="auto">
          <a:xfrm>
            <a:off x="9320541" y="27813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40308" name="Text Box 17"/>
          <p:cNvSpPr txBox="1">
            <a:spLocks noChangeArrowheads="1"/>
          </p:cNvSpPr>
          <p:nvPr/>
        </p:nvSpPr>
        <p:spPr bwMode="auto">
          <a:xfrm>
            <a:off x="9320541" y="33274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40309" name="Text Box 18"/>
          <p:cNvSpPr txBox="1">
            <a:spLocks noChangeArrowheads="1"/>
          </p:cNvSpPr>
          <p:nvPr/>
        </p:nvSpPr>
        <p:spPr bwMode="auto">
          <a:xfrm>
            <a:off x="9329008" y="38100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40310" name="Text Box 19"/>
          <p:cNvSpPr txBox="1">
            <a:spLocks noChangeArrowheads="1"/>
          </p:cNvSpPr>
          <p:nvPr/>
        </p:nvSpPr>
        <p:spPr bwMode="auto">
          <a:xfrm>
            <a:off x="9343824" y="42968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40311" name="Text Box 20"/>
          <p:cNvSpPr txBox="1">
            <a:spLocks noChangeArrowheads="1"/>
          </p:cNvSpPr>
          <p:nvPr/>
        </p:nvSpPr>
        <p:spPr bwMode="auto">
          <a:xfrm>
            <a:off x="9320541" y="47879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40312" name="Freeform 21"/>
          <p:cNvSpPr/>
          <p:nvPr/>
        </p:nvSpPr>
        <p:spPr bwMode="auto">
          <a:xfrm>
            <a:off x="9349318" y="3225800"/>
            <a:ext cx="797983"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0313" name="Freeform 22"/>
          <p:cNvSpPr/>
          <p:nvPr/>
        </p:nvSpPr>
        <p:spPr bwMode="auto">
          <a:xfrm>
            <a:off x="9345085" y="3723218"/>
            <a:ext cx="797983" cy="55033"/>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0314" name="Freeform 23"/>
          <p:cNvSpPr/>
          <p:nvPr/>
        </p:nvSpPr>
        <p:spPr bwMode="auto">
          <a:xfrm>
            <a:off x="9336618" y="4224867"/>
            <a:ext cx="819149" cy="508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0315" name="Freeform 24"/>
          <p:cNvSpPr/>
          <p:nvPr/>
        </p:nvSpPr>
        <p:spPr bwMode="auto">
          <a:xfrm>
            <a:off x="9336617" y="4739217"/>
            <a:ext cx="810683" cy="508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0316" name="Text Box 29"/>
          <p:cNvSpPr txBox="1">
            <a:spLocks noChangeArrowheads="1"/>
          </p:cNvSpPr>
          <p:nvPr/>
        </p:nvSpPr>
        <p:spPr bwMode="auto">
          <a:xfrm>
            <a:off x="2089151"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1</a:t>
            </a:r>
          </a:p>
        </p:txBody>
      </p:sp>
      <p:sp>
        <p:nvSpPr>
          <p:cNvPr id="140317" name="AutoShape 30"/>
          <p:cNvSpPr>
            <a:spLocks noChangeArrowheads="1"/>
          </p:cNvSpPr>
          <p:nvPr/>
        </p:nvSpPr>
        <p:spPr bwMode="auto">
          <a:xfrm>
            <a:off x="9489017" y="2273300"/>
            <a:ext cx="643467" cy="48260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40318" name="AutoShape 32"/>
          <p:cNvSpPr>
            <a:spLocks noChangeArrowheads="1"/>
          </p:cNvSpPr>
          <p:nvPr/>
        </p:nvSpPr>
        <p:spPr bwMode="auto">
          <a:xfrm>
            <a:off x="2286000" y="2309285"/>
            <a:ext cx="645584" cy="484716"/>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40319" name="Text Box 33"/>
          <p:cNvSpPr txBox="1">
            <a:spLocks noChangeArrowheads="1"/>
          </p:cNvSpPr>
          <p:nvPr/>
        </p:nvSpPr>
        <p:spPr bwMode="auto">
          <a:xfrm>
            <a:off x="22453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1</a:t>
            </a:r>
            <a:endParaRPr kumimoji="1" lang="en-US" altLang="zh-CN" sz="2133" b="1">
              <a:solidFill>
                <a:srgbClr val="0000FF"/>
              </a:solidFill>
              <a:latin typeface="Arial" panose="020B0604020202020204" pitchFamily="34" charset="0"/>
            </a:endParaRPr>
          </a:p>
        </p:txBody>
      </p:sp>
      <p:sp>
        <p:nvSpPr>
          <p:cNvPr id="140320" name="Text Box 41"/>
          <p:cNvSpPr txBox="1">
            <a:spLocks noChangeArrowheads="1"/>
          </p:cNvSpPr>
          <p:nvPr/>
        </p:nvSpPr>
        <p:spPr bwMode="auto">
          <a:xfrm>
            <a:off x="9203267"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2</a:t>
            </a:r>
          </a:p>
        </p:txBody>
      </p:sp>
      <p:sp>
        <p:nvSpPr>
          <p:cNvPr id="140321" name="Text Box 33"/>
          <p:cNvSpPr txBox="1">
            <a:spLocks noChangeArrowheads="1"/>
          </p:cNvSpPr>
          <p:nvPr/>
        </p:nvSpPr>
        <p:spPr bwMode="auto">
          <a:xfrm>
            <a:off x="94589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2</a:t>
            </a:r>
          </a:p>
        </p:txBody>
      </p:sp>
      <p:sp>
        <p:nvSpPr>
          <p:cNvPr id="35" name="AutoShape 29"/>
          <p:cNvSpPr>
            <a:spLocks noChangeArrowheads="1"/>
          </p:cNvSpPr>
          <p:nvPr/>
        </p:nvSpPr>
        <p:spPr bwMode="auto">
          <a:xfrm flipV="1">
            <a:off x="2353734" y="3600451"/>
            <a:ext cx="285751" cy="482600"/>
          </a:xfrm>
          <a:prstGeom prst="upArrow">
            <a:avLst>
              <a:gd name="adj1" fmla="val 50000"/>
              <a:gd name="adj2" fmla="val 45741"/>
            </a:avLst>
          </a:prstGeom>
          <a:solidFill>
            <a:srgbClr val="CC00CC"/>
          </a:solidFill>
          <a:ln w="19050">
            <a:solidFill>
              <a:schemeClr val="bg1"/>
            </a:solidFill>
            <a:miter lim="800000"/>
          </a:ln>
        </p:spPr>
        <p:txBody>
          <a:bodyPr vert="eaVert" wrap="none" anchor="ctr"/>
          <a:lstStyle/>
          <a:p>
            <a:endParaRPr lang="zh-CN" altLang="en-US" sz="2133" b="1"/>
          </a:p>
        </p:txBody>
      </p:sp>
      <p:sp>
        <p:nvSpPr>
          <p:cNvPr id="140323" name="Text Box 31"/>
          <p:cNvSpPr txBox="1">
            <a:spLocks noChangeArrowheads="1"/>
          </p:cNvSpPr>
          <p:nvPr/>
        </p:nvSpPr>
        <p:spPr bwMode="auto">
          <a:xfrm>
            <a:off x="3238501" y="3354917"/>
            <a:ext cx="3050835"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867" b="1">
                <a:latin typeface="微软雅黑" panose="020B0503020204020204" pitchFamily="34" charset="-122"/>
                <a:ea typeface="微软雅黑" panose="020B0503020204020204" pitchFamily="34" charset="-122"/>
              </a:rPr>
              <a:t>运输层报文再传送到网络层</a:t>
            </a:r>
          </a:p>
        </p:txBody>
      </p:sp>
      <p:sp>
        <p:nvSpPr>
          <p:cNvPr id="37" name="Text Box 32"/>
          <p:cNvSpPr txBox="1">
            <a:spLocks noChangeArrowheads="1"/>
          </p:cNvSpPr>
          <p:nvPr/>
        </p:nvSpPr>
        <p:spPr bwMode="auto">
          <a:xfrm>
            <a:off x="3238500" y="3865033"/>
            <a:ext cx="4862228"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867" b="1">
                <a:latin typeface="微软雅黑" panose="020B0503020204020204" pitchFamily="34" charset="-122"/>
                <a:ea typeface="微软雅黑" panose="020B0503020204020204" pitchFamily="34" charset="-122"/>
              </a:rPr>
              <a:t>加上网络层首部，成为 </a:t>
            </a:r>
            <a:r>
              <a:rPr kumimoji="1" lang="en-US" altLang="zh-CN" sz="1867" b="1">
                <a:latin typeface="微软雅黑" panose="020B0503020204020204" pitchFamily="34" charset="-122"/>
                <a:ea typeface="微软雅黑" panose="020B0503020204020204" pitchFamily="34" charset="-122"/>
              </a:rPr>
              <a:t>IP </a:t>
            </a:r>
            <a:r>
              <a:rPr kumimoji="1" lang="zh-CN" altLang="en-US" sz="1867" b="1">
                <a:latin typeface="微软雅黑" panose="020B0503020204020204" pitchFamily="34" charset="-122"/>
                <a:ea typeface="微软雅黑" panose="020B0503020204020204" pitchFamily="34" charset="-122"/>
              </a:rPr>
              <a:t>数据报（或分组）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750"/>
                                        <p:tgtEl>
                                          <p:spTgt spid="35"/>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up)">
                                      <p:cBhvr>
                                        <p:cTn id="11"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673429" y="848785"/>
            <a:ext cx="10738283" cy="469900"/>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p>
        </p:txBody>
      </p:sp>
      <p:sp>
        <p:nvSpPr>
          <p:cNvPr id="38" name="Rectangle 6"/>
          <p:cNvSpPr>
            <a:spLocks noChangeArrowheads="1"/>
          </p:cNvSpPr>
          <p:nvPr/>
        </p:nvSpPr>
        <p:spPr bwMode="auto">
          <a:xfrm>
            <a:off x="4095022" y="817033"/>
            <a:ext cx="4112023"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667" b="1">
                <a:solidFill>
                  <a:schemeClr val="bg1"/>
                </a:solidFill>
                <a:ea typeface="微软雅黑" panose="020B0503020204020204" pitchFamily="34" charset="-122"/>
              </a:rPr>
              <a:t>主机 </a:t>
            </a:r>
            <a:r>
              <a:rPr lang="en-US" altLang="zh-CN" sz="2667" b="1">
                <a:solidFill>
                  <a:schemeClr val="bg1"/>
                </a:solidFill>
                <a:ea typeface="微软雅黑" panose="020B0503020204020204" pitchFamily="34" charset="-122"/>
              </a:rPr>
              <a:t>1 </a:t>
            </a:r>
            <a:r>
              <a:rPr lang="zh-CN" altLang="en-US" sz="2667" b="1">
                <a:solidFill>
                  <a:schemeClr val="bg1"/>
                </a:solidFill>
                <a:ea typeface="微软雅黑" panose="020B0503020204020204" pitchFamily="34" charset="-122"/>
              </a:rPr>
              <a:t>向主机 </a:t>
            </a:r>
            <a:r>
              <a:rPr lang="en-US" altLang="zh-CN" sz="2667" b="1">
                <a:solidFill>
                  <a:schemeClr val="bg1"/>
                </a:solidFill>
                <a:ea typeface="微软雅黑" panose="020B0503020204020204" pitchFamily="34" charset="-122"/>
              </a:rPr>
              <a:t>2 </a:t>
            </a:r>
            <a:r>
              <a:rPr lang="zh-CN" altLang="en-US" sz="2667" b="1">
                <a:solidFill>
                  <a:schemeClr val="bg1"/>
                </a:solidFill>
                <a:ea typeface="微软雅黑" panose="020B0503020204020204" pitchFamily="34" charset="-122"/>
              </a:rPr>
              <a:t>发送数据 </a:t>
            </a:r>
          </a:p>
        </p:txBody>
      </p:sp>
      <p:sp>
        <p:nvSpPr>
          <p:cNvPr id="39" name="圆角矩形 38"/>
          <p:cNvSpPr/>
          <p:nvPr/>
        </p:nvSpPr>
        <p:spPr>
          <a:xfrm>
            <a:off x="673429" y="1463041"/>
            <a:ext cx="10738283" cy="43647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5" name="AutoShape 4"/>
          <p:cNvSpPr>
            <a:spLocks noChangeArrowheads="1"/>
          </p:cNvSpPr>
          <p:nvPr/>
        </p:nvSpPr>
        <p:spPr bwMode="auto">
          <a:xfrm rot="16200000">
            <a:off x="6012393" y="1266826"/>
            <a:ext cx="361951" cy="845396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a:defRPr/>
            </a:pPr>
            <a:endParaRPr lang="zh-CN" altLang="en-US" sz="4267" b="1"/>
          </a:p>
        </p:txBody>
      </p:sp>
      <p:sp>
        <p:nvSpPr>
          <p:cNvPr id="141320" name="AutoShape 5"/>
          <p:cNvSpPr>
            <a:spLocks noChangeArrowheads="1"/>
          </p:cNvSpPr>
          <p:nvPr/>
        </p:nvSpPr>
        <p:spPr bwMode="auto">
          <a:xfrm>
            <a:off x="2281767" y="2732618"/>
            <a:ext cx="787400" cy="2601383"/>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41321" name="Text Box 6"/>
          <p:cNvSpPr txBox="1">
            <a:spLocks noChangeArrowheads="1"/>
          </p:cNvSpPr>
          <p:nvPr/>
        </p:nvSpPr>
        <p:spPr bwMode="auto">
          <a:xfrm>
            <a:off x="2633990" y="2825751"/>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41322" name="Text Box 7"/>
          <p:cNvSpPr txBox="1">
            <a:spLocks noChangeArrowheads="1"/>
          </p:cNvSpPr>
          <p:nvPr/>
        </p:nvSpPr>
        <p:spPr bwMode="auto">
          <a:xfrm>
            <a:off x="2633990" y="33316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41323" name="Text Box 8"/>
          <p:cNvSpPr txBox="1">
            <a:spLocks noChangeArrowheads="1"/>
          </p:cNvSpPr>
          <p:nvPr/>
        </p:nvSpPr>
        <p:spPr bwMode="auto">
          <a:xfrm>
            <a:off x="2633990" y="38015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41324" name="Text Box 9"/>
          <p:cNvSpPr txBox="1">
            <a:spLocks noChangeArrowheads="1"/>
          </p:cNvSpPr>
          <p:nvPr/>
        </p:nvSpPr>
        <p:spPr bwMode="auto">
          <a:xfrm>
            <a:off x="2633990" y="4288367"/>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41325" name="Text Box 10"/>
          <p:cNvSpPr txBox="1">
            <a:spLocks noChangeArrowheads="1"/>
          </p:cNvSpPr>
          <p:nvPr/>
        </p:nvSpPr>
        <p:spPr bwMode="auto">
          <a:xfrm>
            <a:off x="2633990" y="48302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41326" name="Freeform 11"/>
          <p:cNvSpPr/>
          <p:nvPr/>
        </p:nvSpPr>
        <p:spPr bwMode="auto">
          <a:xfrm>
            <a:off x="2281767" y="3255434"/>
            <a:ext cx="797984"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1327" name="Freeform 12"/>
          <p:cNvSpPr/>
          <p:nvPr/>
        </p:nvSpPr>
        <p:spPr bwMode="auto">
          <a:xfrm>
            <a:off x="2290233" y="3754967"/>
            <a:ext cx="797984" cy="52917"/>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1328" name="Freeform 13"/>
          <p:cNvSpPr/>
          <p:nvPr/>
        </p:nvSpPr>
        <p:spPr bwMode="auto">
          <a:xfrm>
            <a:off x="2269067" y="4254500"/>
            <a:ext cx="819151" cy="52917"/>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1329" name="Freeform 14"/>
          <p:cNvSpPr/>
          <p:nvPr/>
        </p:nvSpPr>
        <p:spPr bwMode="auto">
          <a:xfrm>
            <a:off x="2269067" y="4768851"/>
            <a:ext cx="810684" cy="52916"/>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1330" name="AutoShape 15"/>
          <p:cNvSpPr>
            <a:spLocks noChangeArrowheads="1"/>
          </p:cNvSpPr>
          <p:nvPr/>
        </p:nvSpPr>
        <p:spPr bwMode="auto">
          <a:xfrm>
            <a:off x="9349317" y="2705101"/>
            <a:ext cx="787400" cy="2628900"/>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41331" name="Text Box 16"/>
          <p:cNvSpPr txBox="1">
            <a:spLocks noChangeArrowheads="1"/>
          </p:cNvSpPr>
          <p:nvPr/>
        </p:nvSpPr>
        <p:spPr bwMode="auto">
          <a:xfrm>
            <a:off x="9320541" y="27813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41332" name="Text Box 17"/>
          <p:cNvSpPr txBox="1">
            <a:spLocks noChangeArrowheads="1"/>
          </p:cNvSpPr>
          <p:nvPr/>
        </p:nvSpPr>
        <p:spPr bwMode="auto">
          <a:xfrm>
            <a:off x="9320541" y="33274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41333" name="Text Box 18"/>
          <p:cNvSpPr txBox="1">
            <a:spLocks noChangeArrowheads="1"/>
          </p:cNvSpPr>
          <p:nvPr/>
        </p:nvSpPr>
        <p:spPr bwMode="auto">
          <a:xfrm>
            <a:off x="9329008" y="38100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41334" name="Text Box 19"/>
          <p:cNvSpPr txBox="1">
            <a:spLocks noChangeArrowheads="1"/>
          </p:cNvSpPr>
          <p:nvPr/>
        </p:nvSpPr>
        <p:spPr bwMode="auto">
          <a:xfrm>
            <a:off x="9343824" y="42968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41335" name="Text Box 20"/>
          <p:cNvSpPr txBox="1">
            <a:spLocks noChangeArrowheads="1"/>
          </p:cNvSpPr>
          <p:nvPr/>
        </p:nvSpPr>
        <p:spPr bwMode="auto">
          <a:xfrm>
            <a:off x="9320541" y="47879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41336" name="Freeform 21"/>
          <p:cNvSpPr/>
          <p:nvPr/>
        </p:nvSpPr>
        <p:spPr bwMode="auto">
          <a:xfrm>
            <a:off x="9349318" y="3225800"/>
            <a:ext cx="797983"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1337" name="Freeform 22"/>
          <p:cNvSpPr/>
          <p:nvPr/>
        </p:nvSpPr>
        <p:spPr bwMode="auto">
          <a:xfrm>
            <a:off x="9345085" y="3723218"/>
            <a:ext cx="797983" cy="55033"/>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1338" name="Freeform 23"/>
          <p:cNvSpPr/>
          <p:nvPr/>
        </p:nvSpPr>
        <p:spPr bwMode="auto">
          <a:xfrm>
            <a:off x="9336618" y="4224867"/>
            <a:ext cx="819149" cy="508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1339" name="Freeform 24"/>
          <p:cNvSpPr/>
          <p:nvPr/>
        </p:nvSpPr>
        <p:spPr bwMode="auto">
          <a:xfrm>
            <a:off x="9336617" y="4739217"/>
            <a:ext cx="810683" cy="508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1340" name="Text Box 29"/>
          <p:cNvSpPr txBox="1">
            <a:spLocks noChangeArrowheads="1"/>
          </p:cNvSpPr>
          <p:nvPr/>
        </p:nvSpPr>
        <p:spPr bwMode="auto">
          <a:xfrm>
            <a:off x="2089151"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1</a:t>
            </a:r>
          </a:p>
        </p:txBody>
      </p:sp>
      <p:sp>
        <p:nvSpPr>
          <p:cNvPr id="141341" name="AutoShape 30"/>
          <p:cNvSpPr>
            <a:spLocks noChangeArrowheads="1"/>
          </p:cNvSpPr>
          <p:nvPr/>
        </p:nvSpPr>
        <p:spPr bwMode="auto">
          <a:xfrm>
            <a:off x="9489017" y="2273300"/>
            <a:ext cx="643467" cy="48260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41342" name="AutoShape 32"/>
          <p:cNvSpPr>
            <a:spLocks noChangeArrowheads="1"/>
          </p:cNvSpPr>
          <p:nvPr/>
        </p:nvSpPr>
        <p:spPr bwMode="auto">
          <a:xfrm>
            <a:off x="2286000" y="2309285"/>
            <a:ext cx="645584" cy="484716"/>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41343" name="Text Box 33"/>
          <p:cNvSpPr txBox="1">
            <a:spLocks noChangeArrowheads="1"/>
          </p:cNvSpPr>
          <p:nvPr/>
        </p:nvSpPr>
        <p:spPr bwMode="auto">
          <a:xfrm>
            <a:off x="22453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1</a:t>
            </a:r>
            <a:endParaRPr kumimoji="1" lang="en-US" altLang="zh-CN" sz="2133" b="1">
              <a:solidFill>
                <a:srgbClr val="0000FF"/>
              </a:solidFill>
              <a:latin typeface="Arial" panose="020B0604020202020204" pitchFamily="34" charset="0"/>
            </a:endParaRPr>
          </a:p>
        </p:txBody>
      </p:sp>
      <p:sp>
        <p:nvSpPr>
          <p:cNvPr id="141344" name="Text Box 41"/>
          <p:cNvSpPr txBox="1">
            <a:spLocks noChangeArrowheads="1"/>
          </p:cNvSpPr>
          <p:nvPr/>
        </p:nvSpPr>
        <p:spPr bwMode="auto">
          <a:xfrm>
            <a:off x="9203267"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2</a:t>
            </a:r>
          </a:p>
        </p:txBody>
      </p:sp>
      <p:sp>
        <p:nvSpPr>
          <p:cNvPr id="141345" name="Text Box 33"/>
          <p:cNvSpPr txBox="1">
            <a:spLocks noChangeArrowheads="1"/>
          </p:cNvSpPr>
          <p:nvPr/>
        </p:nvSpPr>
        <p:spPr bwMode="auto">
          <a:xfrm>
            <a:off x="94589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2</a:t>
            </a:r>
          </a:p>
        </p:txBody>
      </p:sp>
      <p:sp>
        <p:nvSpPr>
          <p:cNvPr id="35" name="AutoShape 29"/>
          <p:cNvSpPr>
            <a:spLocks noChangeArrowheads="1"/>
          </p:cNvSpPr>
          <p:nvPr/>
        </p:nvSpPr>
        <p:spPr bwMode="auto">
          <a:xfrm flipV="1">
            <a:off x="2353734" y="4112684"/>
            <a:ext cx="285751" cy="482600"/>
          </a:xfrm>
          <a:prstGeom prst="upArrow">
            <a:avLst>
              <a:gd name="adj1" fmla="val 50000"/>
              <a:gd name="adj2" fmla="val 45741"/>
            </a:avLst>
          </a:prstGeom>
          <a:solidFill>
            <a:srgbClr val="CC00CC"/>
          </a:solidFill>
          <a:ln w="19050">
            <a:solidFill>
              <a:schemeClr val="bg1"/>
            </a:solidFill>
            <a:miter lim="800000"/>
          </a:ln>
        </p:spPr>
        <p:txBody>
          <a:bodyPr vert="eaVert" wrap="none" anchor="ctr"/>
          <a:lstStyle/>
          <a:p>
            <a:endParaRPr lang="zh-CN" altLang="en-US" sz="2133" b="1"/>
          </a:p>
        </p:txBody>
      </p:sp>
      <p:sp>
        <p:nvSpPr>
          <p:cNvPr id="141347" name="Text Box 31"/>
          <p:cNvSpPr txBox="1">
            <a:spLocks noChangeArrowheads="1"/>
          </p:cNvSpPr>
          <p:nvPr/>
        </p:nvSpPr>
        <p:spPr bwMode="auto">
          <a:xfrm>
            <a:off x="3238500" y="3865033"/>
            <a:ext cx="3358612"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867" b="1">
                <a:latin typeface="微软雅黑" panose="020B0503020204020204" pitchFamily="34" charset="-122"/>
                <a:ea typeface="微软雅黑" panose="020B0503020204020204" pitchFamily="34" charset="-122"/>
              </a:rPr>
              <a:t>IP </a:t>
            </a:r>
            <a:r>
              <a:rPr kumimoji="1" lang="zh-CN" altLang="en-US" sz="1867" b="1">
                <a:latin typeface="微软雅黑" panose="020B0503020204020204" pitchFamily="34" charset="-122"/>
                <a:ea typeface="微软雅黑" panose="020B0503020204020204" pitchFamily="34" charset="-122"/>
              </a:rPr>
              <a:t>数据报再传送到数据链路层</a:t>
            </a:r>
          </a:p>
        </p:txBody>
      </p:sp>
      <p:sp>
        <p:nvSpPr>
          <p:cNvPr id="37" name="Text Box 32"/>
          <p:cNvSpPr txBox="1">
            <a:spLocks noChangeArrowheads="1"/>
          </p:cNvSpPr>
          <p:nvPr/>
        </p:nvSpPr>
        <p:spPr bwMode="auto">
          <a:xfrm>
            <a:off x="3238500" y="4377267"/>
            <a:ext cx="4722768"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867" b="1">
                <a:latin typeface="微软雅黑" panose="020B0503020204020204" pitchFamily="34" charset="-122"/>
                <a:ea typeface="微软雅黑" panose="020B0503020204020204" pitchFamily="34" charset="-122"/>
              </a:rPr>
              <a:t>加上链路层首部和尾部，成为数据链路层帧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750"/>
                                        <p:tgtEl>
                                          <p:spTgt spid="35"/>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up)">
                                      <p:cBhvr>
                                        <p:cTn id="11"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673429" y="848785"/>
            <a:ext cx="10738283" cy="469900"/>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p>
        </p:txBody>
      </p:sp>
      <p:sp>
        <p:nvSpPr>
          <p:cNvPr id="38" name="Rectangle 6"/>
          <p:cNvSpPr>
            <a:spLocks noChangeArrowheads="1"/>
          </p:cNvSpPr>
          <p:nvPr/>
        </p:nvSpPr>
        <p:spPr bwMode="auto">
          <a:xfrm>
            <a:off x="4095022" y="817033"/>
            <a:ext cx="4112023"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667" b="1">
                <a:solidFill>
                  <a:schemeClr val="bg1"/>
                </a:solidFill>
                <a:ea typeface="微软雅黑" panose="020B0503020204020204" pitchFamily="34" charset="-122"/>
              </a:rPr>
              <a:t>主机 </a:t>
            </a:r>
            <a:r>
              <a:rPr lang="en-US" altLang="zh-CN" sz="2667" b="1">
                <a:solidFill>
                  <a:schemeClr val="bg1"/>
                </a:solidFill>
                <a:ea typeface="微软雅黑" panose="020B0503020204020204" pitchFamily="34" charset="-122"/>
              </a:rPr>
              <a:t>1 </a:t>
            </a:r>
            <a:r>
              <a:rPr lang="zh-CN" altLang="en-US" sz="2667" b="1">
                <a:solidFill>
                  <a:schemeClr val="bg1"/>
                </a:solidFill>
                <a:ea typeface="微软雅黑" panose="020B0503020204020204" pitchFamily="34" charset="-122"/>
              </a:rPr>
              <a:t>向主机 </a:t>
            </a:r>
            <a:r>
              <a:rPr lang="en-US" altLang="zh-CN" sz="2667" b="1">
                <a:solidFill>
                  <a:schemeClr val="bg1"/>
                </a:solidFill>
                <a:ea typeface="微软雅黑" panose="020B0503020204020204" pitchFamily="34" charset="-122"/>
              </a:rPr>
              <a:t>2 </a:t>
            </a:r>
            <a:r>
              <a:rPr lang="zh-CN" altLang="en-US" sz="2667" b="1">
                <a:solidFill>
                  <a:schemeClr val="bg1"/>
                </a:solidFill>
                <a:ea typeface="微软雅黑" panose="020B0503020204020204" pitchFamily="34" charset="-122"/>
              </a:rPr>
              <a:t>发送数据 </a:t>
            </a:r>
          </a:p>
        </p:txBody>
      </p:sp>
      <p:sp>
        <p:nvSpPr>
          <p:cNvPr id="39" name="圆角矩形 38"/>
          <p:cNvSpPr/>
          <p:nvPr/>
        </p:nvSpPr>
        <p:spPr>
          <a:xfrm>
            <a:off x="673429" y="1463041"/>
            <a:ext cx="10738283" cy="43647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5" name="AutoShape 4"/>
          <p:cNvSpPr>
            <a:spLocks noChangeArrowheads="1"/>
          </p:cNvSpPr>
          <p:nvPr/>
        </p:nvSpPr>
        <p:spPr bwMode="auto">
          <a:xfrm rot="16200000">
            <a:off x="6012393" y="1266826"/>
            <a:ext cx="361951" cy="845396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a:defRPr/>
            </a:pPr>
            <a:endParaRPr lang="zh-CN" altLang="en-US" sz="4267" b="1"/>
          </a:p>
        </p:txBody>
      </p:sp>
      <p:sp>
        <p:nvSpPr>
          <p:cNvPr id="142344" name="AutoShape 5"/>
          <p:cNvSpPr>
            <a:spLocks noChangeArrowheads="1"/>
          </p:cNvSpPr>
          <p:nvPr/>
        </p:nvSpPr>
        <p:spPr bwMode="auto">
          <a:xfrm>
            <a:off x="2281767" y="2732618"/>
            <a:ext cx="787400" cy="2601383"/>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42345" name="Text Box 6"/>
          <p:cNvSpPr txBox="1">
            <a:spLocks noChangeArrowheads="1"/>
          </p:cNvSpPr>
          <p:nvPr/>
        </p:nvSpPr>
        <p:spPr bwMode="auto">
          <a:xfrm>
            <a:off x="2633990" y="2825751"/>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42346" name="Text Box 7"/>
          <p:cNvSpPr txBox="1">
            <a:spLocks noChangeArrowheads="1"/>
          </p:cNvSpPr>
          <p:nvPr/>
        </p:nvSpPr>
        <p:spPr bwMode="auto">
          <a:xfrm>
            <a:off x="2633990" y="33316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42347" name="Text Box 8"/>
          <p:cNvSpPr txBox="1">
            <a:spLocks noChangeArrowheads="1"/>
          </p:cNvSpPr>
          <p:nvPr/>
        </p:nvSpPr>
        <p:spPr bwMode="auto">
          <a:xfrm>
            <a:off x="2633990" y="38015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42348" name="Text Box 9"/>
          <p:cNvSpPr txBox="1">
            <a:spLocks noChangeArrowheads="1"/>
          </p:cNvSpPr>
          <p:nvPr/>
        </p:nvSpPr>
        <p:spPr bwMode="auto">
          <a:xfrm>
            <a:off x="2633990" y="4288367"/>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42349" name="Text Box 10"/>
          <p:cNvSpPr txBox="1">
            <a:spLocks noChangeArrowheads="1"/>
          </p:cNvSpPr>
          <p:nvPr/>
        </p:nvSpPr>
        <p:spPr bwMode="auto">
          <a:xfrm>
            <a:off x="2633990" y="48302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42350" name="Freeform 11"/>
          <p:cNvSpPr/>
          <p:nvPr/>
        </p:nvSpPr>
        <p:spPr bwMode="auto">
          <a:xfrm>
            <a:off x="2281767" y="3255434"/>
            <a:ext cx="797984"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2351" name="Freeform 12"/>
          <p:cNvSpPr/>
          <p:nvPr/>
        </p:nvSpPr>
        <p:spPr bwMode="auto">
          <a:xfrm>
            <a:off x="2290233" y="3754967"/>
            <a:ext cx="797984" cy="52917"/>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2352" name="Freeform 13"/>
          <p:cNvSpPr/>
          <p:nvPr/>
        </p:nvSpPr>
        <p:spPr bwMode="auto">
          <a:xfrm>
            <a:off x="2269067" y="4254500"/>
            <a:ext cx="819151" cy="52917"/>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2353" name="Freeform 14"/>
          <p:cNvSpPr/>
          <p:nvPr/>
        </p:nvSpPr>
        <p:spPr bwMode="auto">
          <a:xfrm>
            <a:off x="2269067" y="4768851"/>
            <a:ext cx="810684" cy="52916"/>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2354" name="AutoShape 15"/>
          <p:cNvSpPr>
            <a:spLocks noChangeArrowheads="1"/>
          </p:cNvSpPr>
          <p:nvPr/>
        </p:nvSpPr>
        <p:spPr bwMode="auto">
          <a:xfrm>
            <a:off x="9349317" y="2705101"/>
            <a:ext cx="787400" cy="2628900"/>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42355" name="Text Box 16"/>
          <p:cNvSpPr txBox="1">
            <a:spLocks noChangeArrowheads="1"/>
          </p:cNvSpPr>
          <p:nvPr/>
        </p:nvSpPr>
        <p:spPr bwMode="auto">
          <a:xfrm>
            <a:off x="9320541" y="27813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42356" name="Text Box 17"/>
          <p:cNvSpPr txBox="1">
            <a:spLocks noChangeArrowheads="1"/>
          </p:cNvSpPr>
          <p:nvPr/>
        </p:nvSpPr>
        <p:spPr bwMode="auto">
          <a:xfrm>
            <a:off x="9320541" y="33274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42357" name="Text Box 18"/>
          <p:cNvSpPr txBox="1">
            <a:spLocks noChangeArrowheads="1"/>
          </p:cNvSpPr>
          <p:nvPr/>
        </p:nvSpPr>
        <p:spPr bwMode="auto">
          <a:xfrm>
            <a:off x="9329008" y="38100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42358" name="Text Box 19"/>
          <p:cNvSpPr txBox="1">
            <a:spLocks noChangeArrowheads="1"/>
          </p:cNvSpPr>
          <p:nvPr/>
        </p:nvSpPr>
        <p:spPr bwMode="auto">
          <a:xfrm>
            <a:off x="9343824" y="42968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42359" name="Text Box 20"/>
          <p:cNvSpPr txBox="1">
            <a:spLocks noChangeArrowheads="1"/>
          </p:cNvSpPr>
          <p:nvPr/>
        </p:nvSpPr>
        <p:spPr bwMode="auto">
          <a:xfrm>
            <a:off x="9320541" y="47879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42360" name="Freeform 21"/>
          <p:cNvSpPr/>
          <p:nvPr/>
        </p:nvSpPr>
        <p:spPr bwMode="auto">
          <a:xfrm>
            <a:off x="9349318" y="3225800"/>
            <a:ext cx="797983"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2361" name="Freeform 22"/>
          <p:cNvSpPr/>
          <p:nvPr/>
        </p:nvSpPr>
        <p:spPr bwMode="auto">
          <a:xfrm>
            <a:off x="9345085" y="3723218"/>
            <a:ext cx="797983" cy="55033"/>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2362" name="Freeform 23"/>
          <p:cNvSpPr/>
          <p:nvPr/>
        </p:nvSpPr>
        <p:spPr bwMode="auto">
          <a:xfrm>
            <a:off x="9336618" y="4224867"/>
            <a:ext cx="819149" cy="508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2363" name="Freeform 24"/>
          <p:cNvSpPr/>
          <p:nvPr/>
        </p:nvSpPr>
        <p:spPr bwMode="auto">
          <a:xfrm>
            <a:off x="9336617" y="4739217"/>
            <a:ext cx="810683" cy="508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2364" name="Text Box 29"/>
          <p:cNvSpPr txBox="1">
            <a:spLocks noChangeArrowheads="1"/>
          </p:cNvSpPr>
          <p:nvPr/>
        </p:nvSpPr>
        <p:spPr bwMode="auto">
          <a:xfrm>
            <a:off x="2089151"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1</a:t>
            </a:r>
          </a:p>
        </p:txBody>
      </p:sp>
      <p:sp>
        <p:nvSpPr>
          <p:cNvPr id="142365" name="AutoShape 30"/>
          <p:cNvSpPr>
            <a:spLocks noChangeArrowheads="1"/>
          </p:cNvSpPr>
          <p:nvPr/>
        </p:nvSpPr>
        <p:spPr bwMode="auto">
          <a:xfrm>
            <a:off x="9489017" y="2273300"/>
            <a:ext cx="643467" cy="48260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42366" name="AutoShape 32"/>
          <p:cNvSpPr>
            <a:spLocks noChangeArrowheads="1"/>
          </p:cNvSpPr>
          <p:nvPr/>
        </p:nvSpPr>
        <p:spPr bwMode="auto">
          <a:xfrm>
            <a:off x="2286000" y="2309285"/>
            <a:ext cx="645584" cy="484716"/>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42367" name="Text Box 33"/>
          <p:cNvSpPr txBox="1">
            <a:spLocks noChangeArrowheads="1"/>
          </p:cNvSpPr>
          <p:nvPr/>
        </p:nvSpPr>
        <p:spPr bwMode="auto">
          <a:xfrm>
            <a:off x="22453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1</a:t>
            </a:r>
            <a:endParaRPr kumimoji="1" lang="en-US" altLang="zh-CN" sz="2133" b="1">
              <a:solidFill>
                <a:srgbClr val="0000FF"/>
              </a:solidFill>
              <a:latin typeface="Arial" panose="020B0604020202020204" pitchFamily="34" charset="0"/>
            </a:endParaRPr>
          </a:p>
        </p:txBody>
      </p:sp>
      <p:sp>
        <p:nvSpPr>
          <p:cNvPr id="142368" name="Text Box 41"/>
          <p:cNvSpPr txBox="1">
            <a:spLocks noChangeArrowheads="1"/>
          </p:cNvSpPr>
          <p:nvPr/>
        </p:nvSpPr>
        <p:spPr bwMode="auto">
          <a:xfrm>
            <a:off x="9203267"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2</a:t>
            </a:r>
          </a:p>
        </p:txBody>
      </p:sp>
      <p:sp>
        <p:nvSpPr>
          <p:cNvPr id="142369" name="Text Box 33"/>
          <p:cNvSpPr txBox="1">
            <a:spLocks noChangeArrowheads="1"/>
          </p:cNvSpPr>
          <p:nvPr/>
        </p:nvSpPr>
        <p:spPr bwMode="auto">
          <a:xfrm>
            <a:off x="94589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2</a:t>
            </a:r>
          </a:p>
        </p:txBody>
      </p:sp>
      <p:sp>
        <p:nvSpPr>
          <p:cNvPr id="35" name="AutoShape 29"/>
          <p:cNvSpPr>
            <a:spLocks noChangeArrowheads="1"/>
          </p:cNvSpPr>
          <p:nvPr/>
        </p:nvSpPr>
        <p:spPr bwMode="auto">
          <a:xfrm flipV="1">
            <a:off x="2353734" y="4576233"/>
            <a:ext cx="285751" cy="482600"/>
          </a:xfrm>
          <a:prstGeom prst="upArrow">
            <a:avLst>
              <a:gd name="adj1" fmla="val 50000"/>
              <a:gd name="adj2" fmla="val 45741"/>
            </a:avLst>
          </a:prstGeom>
          <a:solidFill>
            <a:srgbClr val="CC00CC"/>
          </a:solidFill>
          <a:ln w="19050">
            <a:solidFill>
              <a:schemeClr val="bg1"/>
            </a:solidFill>
            <a:miter lim="800000"/>
          </a:ln>
        </p:spPr>
        <p:txBody>
          <a:bodyPr vert="eaVert" wrap="none" anchor="ctr"/>
          <a:lstStyle/>
          <a:p>
            <a:endParaRPr lang="zh-CN" altLang="en-US" sz="2133" b="1"/>
          </a:p>
        </p:txBody>
      </p:sp>
      <p:sp>
        <p:nvSpPr>
          <p:cNvPr id="142371" name="Text Box 31"/>
          <p:cNvSpPr txBox="1">
            <a:spLocks noChangeArrowheads="1"/>
          </p:cNvSpPr>
          <p:nvPr/>
        </p:nvSpPr>
        <p:spPr bwMode="auto">
          <a:xfrm>
            <a:off x="3238501" y="4328584"/>
            <a:ext cx="3289683"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867" b="1">
                <a:latin typeface="微软雅黑" panose="020B0503020204020204" pitchFamily="34" charset="-122"/>
                <a:ea typeface="微软雅黑" panose="020B0503020204020204" pitchFamily="34" charset="-122"/>
              </a:rPr>
              <a:t>数据链路层帧再传送到物理层</a:t>
            </a:r>
          </a:p>
        </p:txBody>
      </p:sp>
      <p:sp>
        <p:nvSpPr>
          <p:cNvPr id="37" name="Text Box 32"/>
          <p:cNvSpPr txBox="1">
            <a:spLocks noChangeArrowheads="1"/>
          </p:cNvSpPr>
          <p:nvPr/>
        </p:nvSpPr>
        <p:spPr bwMode="auto">
          <a:xfrm>
            <a:off x="3238500" y="4817533"/>
            <a:ext cx="4483920"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867" b="1">
                <a:latin typeface="微软雅黑" panose="020B0503020204020204" pitchFamily="34" charset="-122"/>
                <a:ea typeface="微软雅黑" panose="020B0503020204020204" pitchFamily="34" charset="-122"/>
              </a:rPr>
              <a:t>最下面的物理层把比特流传送到物理媒体</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750"/>
                                        <p:tgtEl>
                                          <p:spTgt spid="35"/>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up)">
                                      <p:cBhvr>
                                        <p:cTn id="11"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AutoShape 5"/>
          <p:cNvSpPr>
            <a:spLocks noChangeArrowheads="1"/>
          </p:cNvSpPr>
          <p:nvPr/>
        </p:nvSpPr>
        <p:spPr bwMode="auto">
          <a:xfrm>
            <a:off x="673429" y="848785"/>
            <a:ext cx="10738283" cy="469900"/>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p>
        </p:txBody>
      </p:sp>
      <p:sp>
        <p:nvSpPr>
          <p:cNvPr id="48" name="Rectangle 6"/>
          <p:cNvSpPr>
            <a:spLocks noChangeArrowheads="1"/>
          </p:cNvSpPr>
          <p:nvPr/>
        </p:nvSpPr>
        <p:spPr bwMode="auto">
          <a:xfrm>
            <a:off x="4095022" y="817033"/>
            <a:ext cx="4112023"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667" b="1">
                <a:solidFill>
                  <a:schemeClr val="bg1"/>
                </a:solidFill>
                <a:ea typeface="微软雅黑" panose="020B0503020204020204" pitchFamily="34" charset="-122"/>
              </a:rPr>
              <a:t>主机 </a:t>
            </a:r>
            <a:r>
              <a:rPr lang="en-US" altLang="zh-CN" sz="2667" b="1">
                <a:solidFill>
                  <a:schemeClr val="bg1"/>
                </a:solidFill>
                <a:ea typeface="微软雅黑" panose="020B0503020204020204" pitchFamily="34" charset="-122"/>
              </a:rPr>
              <a:t>1 </a:t>
            </a:r>
            <a:r>
              <a:rPr lang="zh-CN" altLang="en-US" sz="2667" b="1">
                <a:solidFill>
                  <a:schemeClr val="bg1"/>
                </a:solidFill>
                <a:ea typeface="微软雅黑" panose="020B0503020204020204" pitchFamily="34" charset="-122"/>
              </a:rPr>
              <a:t>向主机 </a:t>
            </a:r>
            <a:r>
              <a:rPr lang="en-US" altLang="zh-CN" sz="2667" b="1">
                <a:solidFill>
                  <a:schemeClr val="bg1"/>
                </a:solidFill>
                <a:ea typeface="微软雅黑" panose="020B0503020204020204" pitchFamily="34" charset="-122"/>
              </a:rPr>
              <a:t>2 </a:t>
            </a:r>
            <a:r>
              <a:rPr lang="zh-CN" altLang="en-US" sz="2667" b="1">
                <a:solidFill>
                  <a:schemeClr val="bg1"/>
                </a:solidFill>
                <a:ea typeface="微软雅黑" panose="020B0503020204020204" pitchFamily="34" charset="-122"/>
              </a:rPr>
              <a:t>发送数据 </a:t>
            </a:r>
          </a:p>
        </p:txBody>
      </p:sp>
      <p:sp>
        <p:nvSpPr>
          <p:cNvPr id="49" name="圆角矩形 48"/>
          <p:cNvSpPr/>
          <p:nvPr/>
        </p:nvSpPr>
        <p:spPr>
          <a:xfrm>
            <a:off x="673429" y="1463041"/>
            <a:ext cx="10738283" cy="43647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5" name="AutoShape 4"/>
          <p:cNvSpPr>
            <a:spLocks noChangeArrowheads="1"/>
          </p:cNvSpPr>
          <p:nvPr/>
        </p:nvSpPr>
        <p:spPr bwMode="auto">
          <a:xfrm rot="16200000">
            <a:off x="6012393" y="1266826"/>
            <a:ext cx="361951" cy="845396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a:defRPr/>
            </a:pPr>
            <a:endParaRPr lang="zh-CN" altLang="en-US" sz="4267" b="1"/>
          </a:p>
        </p:txBody>
      </p:sp>
      <p:sp>
        <p:nvSpPr>
          <p:cNvPr id="143368" name="AutoShape 5"/>
          <p:cNvSpPr>
            <a:spLocks noChangeArrowheads="1"/>
          </p:cNvSpPr>
          <p:nvPr/>
        </p:nvSpPr>
        <p:spPr bwMode="auto">
          <a:xfrm>
            <a:off x="2281767" y="2732618"/>
            <a:ext cx="787400" cy="2601383"/>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43369" name="Text Box 6"/>
          <p:cNvSpPr txBox="1">
            <a:spLocks noChangeArrowheads="1"/>
          </p:cNvSpPr>
          <p:nvPr/>
        </p:nvSpPr>
        <p:spPr bwMode="auto">
          <a:xfrm>
            <a:off x="2633990" y="2825751"/>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43370" name="Text Box 7"/>
          <p:cNvSpPr txBox="1">
            <a:spLocks noChangeArrowheads="1"/>
          </p:cNvSpPr>
          <p:nvPr/>
        </p:nvSpPr>
        <p:spPr bwMode="auto">
          <a:xfrm>
            <a:off x="2633990" y="33316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43371" name="Text Box 8"/>
          <p:cNvSpPr txBox="1">
            <a:spLocks noChangeArrowheads="1"/>
          </p:cNvSpPr>
          <p:nvPr/>
        </p:nvSpPr>
        <p:spPr bwMode="auto">
          <a:xfrm>
            <a:off x="2633990" y="38015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43372" name="Text Box 9"/>
          <p:cNvSpPr txBox="1">
            <a:spLocks noChangeArrowheads="1"/>
          </p:cNvSpPr>
          <p:nvPr/>
        </p:nvSpPr>
        <p:spPr bwMode="auto">
          <a:xfrm>
            <a:off x="2633990" y="4288367"/>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43373" name="Text Box 10"/>
          <p:cNvSpPr txBox="1">
            <a:spLocks noChangeArrowheads="1"/>
          </p:cNvSpPr>
          <p:nvPr/>
        </p:nvSpPr>
        <p:spPr bwMode="auto">
          <a:xfrm>
            <a:off x="2633990" y="48302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43374" name="Freeform 11"/>
          <p:cNvSpPr/>
          <p:nvPr/>
        </p:nvSpPr>
        <p:spPr bwMode="auto">
          <a:xfrm>
            <a:off x="2281767" y="3255434"/>
            <a:ext cx="797984"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3375" name="Freeform 12"/>
          <p:cNvSpPr/>
          <p:nvPr/>
        </p:nvSpPr>
        <p:spPr bwMode="auto">
          <a:xfrm>
            <a:off x="2290233" y="3754967"/>
            <a:ext cx="797984" cy="52917"/>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3376" name="Freeform 13"/>
          <p:cNvSpPr/>
          <p:nvPr/>
        </p:nvSpPr>
        <p:spPr bwMode="auto">
          <a:xfrm>
            <a:off x="2269067" y="4254500"/>
            <a:ext cx="819151" cy="52917"/>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3377" name="Freeform 14"/>
          <p:cNvSpPr/>
          <p:nvPr/>
        </p:nvSpPr>
        <p:spPr bwMode="auto">
          <a:xfrm>
            <a:off x="2269067" y="4768851"/>
            <a:ext cx="810684" cy="52916"/>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3378" name="AutoShape 15"/>
          <p:cNvSpPr>
            <a:spLocks noChangeArrowheads="1"/>
          </p:cNvSpPr>
          <p:nvPr/>
        </p:nvSpPr>
        <p:spPr bwMode="auto">
          <a:xfrm>
            <a:off x="9349317" y="2705101"/>
            <a:ext cx="787400" cy="2628900"/>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43379" name="Text Box 16"/>
          <p:cNvSpPr txBox="1">
            <a:spLocks noChangeArrowheads="1"/>
          </p:cNvSpPr>
          <p:nvPr/>
        </p:nvSpPr>
        <p:spPr bwMode="auto">
          <a:xfrm>
            <a:off x="9320541" y="27813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43380" name="Text Box 17"/>
          <p:cNvSpPr txBox="1">
            <a:spLocks noChangeArrowheads="1"/>
          </p:cNvSpPr>
          <p:nvPr/>
        </p:nvSpPr>
        <p:spPr bwMode="auto">
          <a:xfrm>
            <a:off x="9320541" y="33274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43381" name="Text Box 18"/>
          <p:cNvSpPr txBox="1">
            <a:spLocks noChangeArrowheads="1"/>
          </p:cNvSpPr>
          <p:nvPr/>
        </p:nvSpPr>
        <p:spPr bwMode="auto">
          <a:xfrm>
            <a:off x="9329008" y="38100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43382" name="Text Box 19"/>
          <p:cNvSpPr txBox="1">
            <a:spLocks noChangeArrowheads="1"/>
          </p:cNvSpPr>
          <p:nvPr/>
        </p:nvSpPr>
        <p:spPr bwMode="auto">
          <a:xfrm>
            <a:off x="9343824" y="42968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43383" name="Text Box 20"/>
          <p:cNvSpPr txBox="1">
            <a:spLocks noChangeArrowheads="1"/>
          </p:cNvSpPr>
          <p:nvPr/>
        </p:nvSpPr>
        <p:spPr bwMode="auto">
          <a:xfrm>
            <a:off x="9320541" y="47879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43384" name="Freeform 21"/>
          <p:cNvSpPr/>
          <p:nvPr/>
        </p:nvSpPr>
        <p:spPr bwMode="auto">
          <a:xfrm>
            <a:off x="9349318" y="3225800"/>
            <a:ext cx="797983"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3385" name="Freeform 22"/>
          <p:cNvSpPr/>
          <p:nvPr/>
        </p:nvSpPr>
        <p:spPr bwMode="auto">
          <a:xfrm>
            <a:off x="9345085" y="3723218"/>
            <a:ext cx="797983" cy="55033"/>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3386" name="Freeform 23"/>
          <p:cNvSpPr/>
          <p:nvPr/>
        </p:nvSpPr>
        <p:spPr bwMode="auto">
          <a:xfrm>
            <a:off x="9336618" y="4224867"/>
            <a:ext cx="819149" cy="508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3387" name="Freeform 24"/>
          <p:cNvSpPr/>
          <p:nvPr/>
        </p:nvSpPr>
        <p:spPr bwMode="auto">
          <a:xfrm>
            <a:off x="9336617" y="4739217"/>
            <a:ext cx="810683" cy="508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3388" name="Text Box 29"/>
          <p:cNvSpPr txBox="1">
            <a:spLocks noChangeArrowheads="1"/>
          </p:cNvSpPr>
          <p:nvPr/>
        </p:nvSpPr>
        <p:spPr bwMode="auto">
          <a:xfrm>
            <a:off x="2089151"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1</a:t>
            </a:r>
          </a:p>
        </p:txBody>
      </p:sp>
      <p:sp>
        <p:nvSpPr>
          <p:cNvPr id="143389" name="AutoShape 30"/>
          <p:cNvSpPr>
            <a:spLocks noChangeArrowheads="1"/>
          </p:cNvSpPr>
          <p:nvPr/>
        </p:nvSpPr>
        <p:spPr bwMode="auto">
          <a:xfrm>
            <a:off x="9489017" y="2273300"/>
            <a:ext cx="643467" cy="48260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43390" name="AutoShape 32"/>
          <p:cNvSpPr>
            <a:spLocks noChangeArrowheads="1"/>
          </p:cNvSpPr>
          <p:nvPr/>
        </p:nvSpPr>
        <p:spPr bwMode="auto">
          <a:xfrm>
            <a:off x="2286000" y="2309285"/>
            <a:ext cx="645584" cy="484716"/>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43391" name="Text Box 33"/>
          <p:cNvSpPr txBox="1">
            <a:spLocks noChangeArrowheads="1"/>
          </p:cNvSpPr>
          <p:nvPr/>
        </p:nvSpPr>
        <p:spPr bwMode="auto">
          <a:xfrm>
            <a:off x="22453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1</a:t>
            </a:r>
            <a:endParaRPr kumimoji="1" lang="en-US" altLang="zh-CN" sz="2133" b="1">
              <a:solidFill>
                <a:srgbClr val="0000FF"/>
              </a:solidFill>
              <a:latin typeface="Arial" panose="020B0604020202020204" pitchFamily="34" charset="0"/>
            </a:endParaRPr>
          </a:p>
        </p:txBody>
      </p:sp>
      <p:sp>
        <p:nvSpPr>
          <p:cNvPr id="143392" name="Text Box 41"/>
          <p:cNvSpPr txBox="1">
            <a:spLocks noChangeArrowheads="1"/>
          </p:cNvSpPr>
          <p:nvPr/>
        </p:nvSpPr>
        <p:spPr bwMode="auto">
          <a:xfrm>
            <a:off x="9203267"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2</a:t>
            </a:r>
          </a:p>
        </p:txBody>
      </p:sp>
      <p:sp>
        <p:nvSpPr>
          <p:cNvPr id="143393" name="Text Box 33"/>
          <p:cNvSpPr txBox="1">
            <a:spLocks noChangeArrowheads="1"/>
          </p:cNvSpPr>
          <p:nvPr/>
        </p:nvSpPr>
        <p:spPr bwMode="auto">
          <a:xfrm>
            <a:off x="94589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2</a:t>
            </a:r>
          </a:p>
        </p:txBody>
      </p:sp>
      <p:sp>
        <p:nvSpPr>
          <p:cNvPr id="143394" name="Text Box 40"/>
          <p:cNvSpPr txBox="1">
            <a:spLocks noChangeArrowheads="1"/>
          </p:cNvSpPr>
          <p:nvPr/>
        </p:nvSpPr>
        <p:spPr bwMode="auto">
          <a:xfrm>
            <a:off x="4209473" y="4243918"/>
            <a:ext cx="4245073" cy="66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867" b="1">
                <a:latin typeface="微软雅黑" panose="020B0503020204020204" pitchFamily="34" charset="-122"/>
                <a:ea typeface="微软雅黑" panose="020B0503020204020204" pitchFamily="34" charset="-122"/>
              </a:rPr>
              <a:t>电信号（或光信号）在物理媒体中传播</a:t>
            </a:r>
          </a:p>
          <a:p>
            <a:pPr algn="ctr" eaLnBrk="0" hangingPunct="0"/>
            <a:r>
              <a:rPr kumimoji="1" lang="zh-CN" altLang="en-US" sz="1867" b="1">
                <a:latin typeface="微软雅黑" panose="020B0503020204020204" pitchFamily="34" charset="-122"/>
                <a:ea typeface="微软雅黑" panose="020B0503020204020204" pitchFamily="34" charset="-122"/>
              </a:rPr>
              <a:t>从发送端物理层传送到接收端物理层</a:t>
            </a:r>
          </a:p>
        </p:txBody>
      </p:sp>
      <p:sp>
        <p:nvSpPr>
          <p:cNvPr id="36" name="AutoShape 25"/>
          <p:cNvSpPr>
            <a:spLocks noChangeArrowheads="1"/>
          </p:cNvSpPr>
          <p:nvPr/>
        </p:nvSpPr>
        <p:spPr bwMode="auto">
          <a:xfrm flipV="1">
            <a:off x="2387600" y="5185833"/>
            <a:ext cx="416984" cy="406400"/>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0000"/>
          </a:solidFill>
          <a:ln w="12700">
            <a:solidFill>
              <a:schemeClr val="tx1"/>
            </a:solidFill>
            <a:miter lim="800000"/>
          </a:ln>
        </p:spPr>
        <p:txBody>
          <a:bodyPr wrap="none" anchor="ctr"/>
          <a:lstStyle/>
          <a:p>
            <a:endParaRPr lang="zh-CN" altLang="en-US" sz="2400"/>
          </a:p>
        </p:txBody>
      </p:sp>
      <p:sp>
        <p:nvSpPr>
          <p:cNvPr id="143396" name="Text Box 26"/>
          <p:cNvSpPr txBox="1">
            <a:spLocks noChangeArrowheads="1"/>
          </p:cNvSpPr>
          <p:nvPr/>
        </p:nvSpPr>
        <p:spPr bwMode="auto">
          <a:xfrm>
            <a:off x="5249334" y="5268384"/>
            <a:ext cx="182934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物理传输媒体</a:t>
            </a:r>
          </a:p>
        </p:txBody>
      </p:sp>
      <p:sp>
        <p:nvSpPr>
          <p:cNvPr id="38" name="AutoShape 27"/>
          <p:cNvSpPr>
            <a:spLocks noChangeArrowheads="1"/>
          </p:cNvSpPr>
          <p:nvPr/>
        </p:nvSpPr>
        <p:spPr bwMode="auto">
          <a:xfrm rot="5400000">
            <a:off x="4786843" y="5267325"/>
            <a:ext cx="175683" cy="414867"/>
          </a:xfrm>
          <a:prstGeom prst="upArrow">
            <a:avLst>
              <a:gd name="adj1" fmla="val 50000"/>
              <a:gd name="adj2" fmla="val 54499"/>
            </a:avLst>
          </a:prstGeom>
          <a:solidFill>
            <a:srgbClr val="FF0000"/>
          </a:solidFill>
          <a:ln w="12700">
            <a:solidFill>
              <a:schemeClr val="tx1"/>
            </a:solidFill>
            <a:miter lim="800000"/>
          </a:ln>
        </p:spPr>
        <p:txBody>
          <a:bodyPr vert="eaVert" wrap="none" anchor="ctr"/>
          <a:lstStyle/>
          <a:p>
            <a:endParaRPr lang="zh-CN" altLang="en-US" sz="2400" b="1"/>
          </a:p>
        </p:txBody>
      </p:sp>
      <p:sp>
        <p:nvSpPr>
          <p:cNvPr id="39" name="AutoShape 28"/>
          <p:cNvSpPr>
            <a:spLocks noChangeArrowheads="1"/>
          </p:cNvSpPr>
          <p:nvPr/>
        </p:nvSpPr>
        <p:spPr bwMode="auto">
          <a:xfrm rot="5400000">
            <a:off x="7405159" y="5267325"/>
            <a:ext cx="175683" cy="414867"/>
          </a:xfrm>
          <a:prstGeom prst="upArrow">
            <a:avLst>
              <a:gd name="adj1" fmla="val 50000"/>
              <a:gd name="adj2" fmla="val 54499"/>
            </a:avLst>
          </a:prstGeom>
          <a:solidFill>
            <a:srgbClr val="FF0000"/>
          </a:solidFill>
          <a:ln w="12700">
            <a:solidFill>
              <a:schemeClr val="tx1"/>
            </a:solidFill>
            <a:miter lim="800000"/>
          </a:ln>
        </p:spPr>
        <p:txBody>
          <a:bodyPr vert="eaVert" wrap="none" anchor="ctr"/>
          <a:lstStyle/>
          <a:p>
            <a:endParaRPr lang="zh-CN" altLang="en-US" sz="2400" b="1"/>
          </a:p>
        </p:txBody>
      </p:sp>
      <p:grpSp>
        <p:nvGrpSpPr>
          <p:cNvPr id="40" name="Group 34"/>
          <p:cNvGrpSpPr/>
          <p:nvPr/>
        </p:nvGrpSpPr>
        <p:grpSpPr bwMode="auto">
          <a:xfrm>
            <a:off x="3210638" y="5407633"/>
            <a:ext cx="1121941" cy="135620"/>
            <a:chOff x="1344" y="912"/>
            <a:chExt cx="672" cy="96"/>
          </a:xfrm>
          <a:solidFill>
            <a:srgbClr val="FF0000"/>
          </a:solidFill>
        </p:grpSpPr>
        <p:sp>
          <p:nvSpPr>
            <p:cNvPr id="41"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2400" b="1"/>
            </a:p>
          </p:txBody>
        </p:sp>
        <p:sp>
          <p:nvSpPr>
            <p:cNvPr id="42"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2400" b="1"/>
            </a:p>
          </p:txBody>
        </p:sp>
      </p:grpSp>
      <p:grpSp>
        <p:nvGrpSpPr>
          <p:cNvPr id="43" name="Group 37"/>
          <p:cNvGrpSpPr/>
          <p:nvPr/>
        </p:nvGrpSpPr>
        <p:grpSpPr bwMode="auto">
          <a:xfrm>
            <a:off x="8005726" y="5406092"/>
            <a:ext cx="1121941" cy="138701"/>
            <a:chOff x="4158" y="3753"/>
            <a:chExt cx="672" cy="90"/>
          </a:xfrm>
          <a:solidFill>
            <a:srgbClr val="FF0000"/>
          </a:solidFill>
        </p:grpSpPr>
        <p:sp>
          <p:nvSpPr>
            <p:cNvPr id="44" name="Line 38"/>
            <p:cNvSpPr>
              <a:spLocks noChangeShapeType="1"/>
            </p:cNvSpPr>
            <p:nvPr/>
          </p:nvSpPr>
          <p:spPr bwMode="auto">
            <a:xfrm>
              <a:off x="4158" y="3798"/>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2400" b="1"/>
            </a:p>
          </p:txBody>
        </p:sp>
        <p:sp>
          <p:nvSpPr>
            <p:cNvPr id="45" name="Freeform 39"/>
            <p:cNvSpPr/>
            <p:nvPr/>
          </p:nvSpPr>
          <p:spPr bwMode="auto">
            <a:xfrm>
              <a:off x="4209" y="3753"/>
              <a:ext cx="576" cy="90"/>
            </a:xfrm>
            <a:custGeom>
              <a:avLst/>
              <a:gdLst>
                <a:gd name="T0" fmla="*/ 0 w 576"/>
                <a:gd name="T1" fmla="*/ 51 h 99"/>
                <a:gd name="T2" fmla="*/ 0 w 576"/>
                <a:gd name="T3" fmla="*/ 3 h 99"/>
                <a:gd name="T4" fmla="*/ 135 w 576"/>
                <a:gd name="T5" fmla="*/ 3 h 99"/>
                <a:gd name="T6" fmla="*/ 138 w 576"/>
                <a:gd name="T7" fmla="*/ 99 h 99"/>
                <a:gd name="T8" fmla="*/ 264 w 576"/>
                <a:gd name="T9" fmla="*/ 98 h 99"/>
                <a:gd name="T10" fmla="*/ 264 w 576"/>
                <a:gd name="T11" fmla="*/ 0 h 99"/>
                <a:gd name="T12" fmla="*/ 426 w 576"/>
                <a:gd name="T13" fmla="*/ 0 h 99"/>
                <a:gd name="T14" fmla="*/ 426 w 576"/>
                <a:gd name="T15" fmla="*/ 99 h 99"/>
                <a:gd name="T16" fmla="*/ 480 w 576"/>
                <a:gd name="T17" fmla="*/ 99 h 99"/>
                <a:gd name="T18" fmla="*/ 480 w 576"/>
                <a:gd name="T19" fmla="*/ 3 h 99"/>
                <a:gd name="T20" fmla="*/ 576 w 576"/>
                <a:gd name="T21" fmla="*/ 3 h 99"/>
                <a:gd name="T22" fmla="*/ 576 w 576"/>
                <a:gd name="T23" fmla="*/ 51 h 99"/>
                <a:gd name="T24" fmla="*/ 0 w 576"/>
                <a:gd name="T25" fmla="*/ 5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99">
                  <a:moveTo>
                    <a:pt x="0" y="51"/>
                  </a:moveTo>
                  <a:lnTo>
                    <a:pt x="0" y="3"/>
                  </a:lnTo>
                  <a:lnTo>
                    <a:pt x="135" y="3"/>
                  </a:lnTo>
                  <a:lnTo>
                    <a:pt x="138" y="99"/>
                  </a:lnTo>
                  <a:lnTo>
                    <a:pt x="264" y="98"/>
                  </a:lnTo>
                  <a:lnTo>
                    <a:pt x="264" y="0"/>
                  </a:lnTo>
                  <a:lnTo>
                    <a:pt x="426" y="0"/>
                  </a:lnTo>
                  <a:lnTo>
                    <a:pt x="426" y="99"/>
                  </a:lnTo>
                  <a:lnTo>
                    <a:pt x="480" y="99"/>
                  </a:lnTo>
                  <a:lnTo>
                    <a:pt x="480" y="3"/>
                  </a:lnTo>
                  <a:lnTo>
                    <a:pt x="576" y="3"/>
                  </a:lnTo>
                  <a:lnTo>
                    <a:pt x="576" y="51"/>
                  </a:lnTo>
                  <a:lnTo>
                    <a:pt x="0" y="51"/>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2400" b="1"/>
            </a:p>
          </p:txBody>
        </p:sp>
      </p:grpSp>
      <p:sp>
        <p:nvSpPr>
          <p:cNvPr id="46" name="AutoShape 42"/>
          <p:cNvSpPr>
            <a:spLocks noChangeArrowheads="1"/>
          </p:cNvSpPr>
          <p:nvPr/>
        </p:nvSpPr>
        <p:spPr bwMode="auto">
          <a:xfrm rot="5400000" flipH="1">
            <a:off x="9508067" y="5120217"/>
            <a:ext cx="419100" cy="414867"/>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0000"/>
          </a:solidFill>
          <a:ln w="12700">
            <a:solidFill>
              <a:schemeClr val="tx1"/>
            </a:solidFill>
            <a:miter lim="800000"/>
          </a:ln>
        </p:spPr>
        <p:txBody>
          <a:bodyPr wrap="none" anchor="ctr"/>
          <a:lstStyle/>
          <a:p>
            <a:endParaRPr lang="zh-CN" alt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750"/>
                                        <p:tgtEl>
                                          <p:spTgt spid="36"/>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left)">
                                      <p:cBhvr>
                                        <p:cTn id="11" dur="750"/>
                                        <p:tgtEl>
                                          <p:spTgt spid="40"/>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750"/>
                                        <p:tgtEl>
                                          <p:spTgt spid="38"/>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left)">
                                      <p:cBhvr>
                                        <p:cTn id="19" dur="750"/>
                                        <p:tgtEl>
                                          <p:spTgt spid="39"/>
                                        </p:tgtEl>
                                      </p:cBhvr>
                                    </p:animEffect>
                                  </p:childTnLst>
                                </p:cTn>
                              </p:par>
                            </p:childTnLst>
                          </p:cTn>
                        </p:par>
                        <p:par>
                          <p:cTn id="20" fill="hold">
                            <p:stCondLst>
                              <p:cond delay="4000"/>
                            </p:stCondLst>
                            <p:childTnLst>
                              <p:par>
                                <p:cTn id="21" presetID="22" presetClass="entr" presetSubtype="8" fill="hold" nodeType="after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wipe(left)">
                                      <p:cBhvr>
                                        <p:cTn id="23" dur="750"/>
                                        <p:tgtEl>
                                          <p:spTgt spid="43"/>
                                        </p:tgtEl>
                                      </p:cBhvr>
                                    </p:animEffect>
                                  </p:childTnLst>
                                </p:cTn>
                              </p:par>
                            </p:childTnLst>
                          </p:cTn>
                        </p:par>
                        <p:par>
                          <p:cTn id="24" fill="hold">
                            <p:stCondLst>
                              <p:cond delay="5000"/>
                            </p:stCondLst>
                            <p:childTnLst>
                              <p:par>
                                <p:cTn id="25" presetID="22" presetClass="entr" presetSubtype="4" fill="hold" grpId="0" nodeType="after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down)">
                                      <p:cBhvr>
                                        <p:cTn id="27" dur="7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8" grpId="0" animBg="1"/>
      <p:bldP spid="39" grpId="0" animBg="1"/>
      <p:bldP spid="4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utoShape 5"/>
          <p:cNvSpPr>
            <a:spLocks noChangeArrowheads="1"/>
          </p:cNvSpPr>
          <p:nvPr/>
        </p:nvSpPr>
        <p:spPr bwMode="auto">
          <a:xfrm>
            <a:off x="673429" y="848785"/>
            <a:ext cx="10738283" cy="469900"/>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p>
        </p:txBody>
      </p:sp>
      <p:sp>
        <p:nvSpPr>
          <p:cNvPr id="37" name="Rectangle 6"/>
          <p:cNvSpPr>
            <a:spLocks noChangeArrowheads="1"/>
          </p:cNvSpPr>
          <p:nvPr/>
        </p:nvSpPr>
        <p:spPr bwMode="auto">
          <a:xfrm>
            <a:off x="4095022" y="817033"/>
            <a:ext cx="4112023"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667" b="1">
                <a:solidFill>
                  <a:schemeClr val="bg1"/>
                </a:solidFill>
                <a:ea typeface="微软雅黑" panose="020B0503020204020204" pitchFamily="34" charset="-122"/>
              </a:rPr>
              <a:t>主机 </a:t>
            </a:r>
            <a:r>
              <a:rPr lang="en-US" altLang="zh-CN" sz="2667" b="1">
                <a:solidFill>
                  <a:schemeClr val="bg1"/>
                </a:solidFill>
                <a:ea typeface="微软雅黑" panose="020B0503020204020204" pitchFamily="34" charset="-122"/>
              </a:rPr>
              <a:t>1 </a:t>
            </a:r>
            <a:r>
              <a:rPr lang="zh-CN" altLang="en-US" sz="2667" b="1">
                <a:solidFill>
                  <a:schemeClr val="bg1"/>
                </a:solidFill>
                <a:ea typeface="微软雅黑" panose="020B0503020204020204" pitchFamily="34" charset="-122"/>
              </a:rPr>
              <a:t>向主机 </a:t>
            </a:r>
            <a:r>
              <a:rPr lang="en-US" altLang="zh-CN" sz="2667" b="1">
                <a:solidFill>
                  <a:schemeClr val="bg1"/>
                </a:solidFill>
                <a:ea typeface="微软雅黑" panose="020B0503020204020204" pitchFamily="34" charset="-122"/>
              </a:rPr>
              <a:t>2 </a:t>
            </a:r>
            <a:r>
              <a:rPr lang="zh-CN" altLang="en-US" sz="2667" b="1">
                <a:solidFill>
                  <a:schemeClr val="bg1"/>
                </a:solidFill>
                <a:ea typeface="微软雅黑" panose="020B0503020204020204" pitchFamily="34" charset="-122"/>
              </a:rPr>
              <a:t>发送数据 </a:t>
            </a:r>
          </a:p>
        </p:txBody>
      </p:sp>
      <p:sp>
        <p:nvSpPr>
          <p:cNvPr id="38" name="圆角矩形 37"/>
          <p:cNvSpPr/>
          <p:nvPr/>
        </p:nvSpPr>
        <p:spPr>
          <a:xfrm>
            <a:off x="673429" y="1463041"/>
            <a:ext cx="10738283" cy="43647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5" name="AutoShape 4"/>
          <p:cNvSpPr>
            <a:spLocks noChangeArrowheads="1"/>
          </p:cNvSpPr>
          <p:nvPr/>
        </p:nvSpPr>
        <p:spPr bwMode="auto">
          <a:xfrm rot="16200000">
            <a:off x="6012393" y="1266826"/>
            <a:ext cx="361951" cy="845396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a:defRPr/>
            </a:pPr>
            <a:endParaRPr lang="zh-CN" altLang="en-US" sz="4267" b="1"/>
          </a:p>
        </p:txBody>
      </p:sp>
      <p:sp>
        <p:nvSpPr>
          <p:cNvPr id="144392" name="AutoShape 5"/>
          <p:cNvSpPr>
            <a:spLocks noChangeArrowheads="1"/>
          </p:cNvSpPr>
          <p:nvPr/>
        </p:nvSpPr>
        <p:spPr bwMode="auto">
          <a:xfrm>
            <a:off x="2281767" y="2732618"/>
            <a:ext cx="787400" cy="2601383"/>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44393" name="Text Box 6"/>
          <p:cNvSpPr txBox="1">
            <a:spLocks noChangeArrowheads="1"/>
          </p:cNvSpPr>
          <p:nvPr/>
        </p:nvSpPr>
        <p:spPr bwMode="auto">
          <a:xfrm>
            <a:off x="2633990" y="2825751"/>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44394" name="Text Box 7"/>
          <p:cNvSpPr txBox="1">
            <a:spLocks noChangeArrowheads="1"/>
          </p:cNvSpPr>
          <p:nvPr/>
        </p:nvSpPr>
        <p:spPr bwMode="auto">
          <a:xfrm>
            <a:off x="2633990" y="33316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44395" name="Text Box 8"/>
          <p:cNvSpPr txBox="1">
            <a:spLocks noChangeArrowheads="1"/>
          </p:cNvSpPr>
          <p:nvPr/>
        </p:nvSpPr>
        <p:spPr bwMode="auto">
          <a:xfrm>
            <a:off x="2633990" y="38015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44396" name="Text Box 9"/>
          <p:cNvSpPr txBox="1">
            <a:spLocks noChangeArrowheads="1"/>
          </p:cNvSpPr>
          <p:nvPr/>
        </p:nvSpPr>
        <p:spPr bwMode="auto">
          <a:xfrm>
            <a:off x="2633990" y="4288367"/>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44397" name="Text Box 10"/>
          <p:cNvSpPr txBox="1">
            <a:spLocks noChangeArrowheads="1"/>
          </p:cNvSpPr>
          <p:nvPr/>
        </p:nvSpPr>
        <p:spPr bwMode="auto">
          <a:xfrm>
            <a:off x="2633990" y="48302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44398" name="Freeform 11"/>
          <p:cNvSpPr/>
          <p:nvPr/>
        </p:nvSpPr>
        <p:spPr bwMode="auto">
          <a:xfrm>
            <a:off x="2281767" y="3255434"/>
            <a:ext cx="797984"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4399" name="Freeform 12"/>
          <p:cNvSpPr/>
          <p:nvPr/>
        </p:nvSpPr>
        <p:spPr bwMode="auto">
          <a:xfrm>
            <a:off x="2290233" y="3754967"/>
            <a:ext cx="797984" cy="52917"/>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4400" name="Freeform 13"/>
          <p:cNvSpPr/>
          <p:nvPr/>
        </p:nvSpPr>
        <p:spPr bwMode="auto">
          <a:xfrm>
            <a:off x="2269067" y="4254500"/>
            <a:ext cx="819151" cy="52917"/>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4401" name="Freeform 14"/>
          <p:cNvSpPr/>
          <p:nvPr/>
        </p:nvSpPr>
        <p:spPr bwMode="auto">
          <a:xfrm>
            <a:off x="2269067" y="4768851"/>
            <a:ext cx="810684" cy="52916"/>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4402" name="AutoShape 15"/>
          <p:cNvSpPr>
            <a:spLocks noChangeArrowheads="1"/>
          </p:cNvSpPr>
          <p:nvPr/>
        </p:nvSpPr>
        <p:spPr bwMode="auto">
          <a:xfrm>
            <a:off x="9349317" y="2705101"/>
            <a:ext cx="787400" cy="2628900"/>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44403" name="Text Box 16"/>
          <p:cNvSpPr txBox="1">
            <a:spLocks noChangeArrowheads="1"/>
          </p:cNvSpPr>
          <p:nvPr/>
        </p:nvSpPr>
        <p:spPr bwMode="auto">
          <a:xfrm>
            <a:off x="9320541" y="27813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44404" name="Text Box 17"/>
          <p:cNvSpPr txBox="1">
            <a:spLocks noChangeArrowheads="1"/>
          </p:cNvSpPr>
          <p:nvPr/>
        </p:nvSpPr>
        <p:spPr bwMode="auto">
          <a:xfrm>
            <a:off x="9320541" y="33274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44405" name="Text Box 18"/>
          <p:cNvSpPr txBox="1">
            <a:spLocks noChangeArrowheads="1"/>
          </p:cNvSpPr>
          <p:nvPr/>
        </p:nvSpPr>
        <p:spPr bwMode="auto">
          <a:xfrm>
            <a:off x="9329008" y="38100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44406" name="Text Box 19"/>
          <p:cNvSpPr txBox="1">
            <a:spLocks noChangeArrowheads="1"/>
          </p:cNvSpPr>
          <p:nvPr/>
        </p:nvSpPr>
        <p:spPr bwMode="auto">
          <a:xfrm>
            <a:off x="9343824" y="42968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44407" name="Text Box 20"/>
          <p:cNvSpPr txBox="1">
            <a:spLocks noChangeArrowheads="1"/>
          </p:cNvSpPr>
          <p:nvPr/>
        </p:nvSpPr>
        <p:spPr bwMode="auto">
          <a:xfrm>
            <a:off x="9320541" y="47879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44408" name="Freeform 21"/>
          <p:cNvSpPr/>
          <p:nvPr/>
        </p:nvSpPr>
        <p:spPr bwMode="auto">
          <a:xfrm>
            <a:off x="9349318" y="3225800"/>
            <a:ext cx="797983"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4409" name="Freeform 22"/>
          <p:cNvSpPr/>
          <p:nvPr/>
        </p:nvSpPr>
        <p:spPr bwMode="auto">
          <a:xfrm>
            <a:off x="9345085" y="3723218"/>
            <a:ext cx="797983" cy="55033"/>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4410" name="Freeform 23"/>
          <p:cNvSpPr/>
          <p:nvPr/>
        </p:nvSpPr>
        <p:spPr bwMode="auto">
          <a:xfrm>
            <a:off x="9336618" y="4224867"/>
            <a:ext cx="819149" cy="508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4411" name="Freeform 24"/>
          <p:cNvSpPr/>
          <p:nvPr/>
        </p:nvSpPr>
        <p:spPr bwMode="auto">
          <a:xfrm>
            <a:off x="9336617" y="4739217"/>
            <a:ext cx="810683" cy="508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4412" name="Text Box 29"/>
          <p:cNvSpPr txBox="1">
            <a:spLocks noChangeArrowheads="1"/>
          </p:cNvSpPr>
          <p:nvPr/>
        </p:nvSpPr>
        <p:spPr bwMode="auto">
          <a:xfrm>
            <a:off x="2089151"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1</a:t>
            </a:r>
          </a:p>
        </p:txBody>
      </p:sp>
      <p:sp>
        <p:nvSpPr>
          <p:cNvPr id="144413" name="AutoShape 30"/>
          <p:cNvSpPr>
            <a:spLocks noChangeArrowheads="1"/>
          </p:cNvSpPr>
          <p:nvPr/>
        </p:nvSpPr>
        <p:spPr bwMode="auto">
          <a:xfrm>
            <a:off x="9489017" y="2273300"/>
            <a:ext cx="643467" cy="48260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44414" name="AutoShape 32"/>
          <p:cNvSpPr>
            <a:spLocks noChangeArrowheads="1"/>
          </p:cNvSpPr>
          <p:nvPr/>
        </p:nvSpPr>
        <p:spPr bwMode="auto">
          <a:xfrm>
            <a:off x="2286000" y="2309285"/>
            <a:ext cx="645584" cy="484716"/>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44415" name="Text Box 33"/>
          <p:cNvSpPr txBox="1">
            <a:spLocks noChangeArrowheads="1"/>
          </p:cNvSpPr>
          <p:nvPr/>
        </p:nvSpPr>
        <p:spPr bwMode="auto">
          <a:xfrm>
            <a:off x="22453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1</a:t>
            </a:r>
            <a:endParaRPr kumimoji="1" lang="en-US" altLang="zh-CN" sz="2133" b="1">
              <a:solidFill>
                <a:srgbClr val="0000FF"/>
              </a:solidFill>
              <a:latin typeface="Arial" panose="020B0604020202020204" pitchFamily="34" charset="0"/>
            </a:endParaRPr>
          </a:p>
        </p:txBody>
      </p:sp>
      <p:sp>
        <p:nvSpPr>
          <p:cNvPr id="144416" name="Text Box 41"/>
          <p:cNvSpPr txBox="1">
            <a:spLocks noChangeArrowheads="1"/>
          </p:cNvSpPr>
          <p:nvPr/>
        </p:nvSpPr>
        <p:spPr bwMode="auto">
          <a:xfrm>
            <a:off x="9203267"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2</a:t>
            </a:r>
          </a:p>
        </p:txBody>
      </p:sp>
      <p:sp>
        <p:nvSpPr>
          <p:cNvPr id="144417" name="Text Box 33"/>
          <p:cNvSpPr txBox="1">
            <a:spLocks noChangeArrowheads="1"/>
          </p:cNvSpPr>
          <p:nvPr/>
        </p:nvSpPr>
        <p:spPr bwMode="auto">
          <a:xfrm>
            <a:off x="94589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2</a:t>
            </a:r>
          </a:p>
        </p:txBody>
      </p:sp>
      <p:sp>
        <p:nvSpPr>
          <p:cNvPr id="35" name="Text Box 30"/>
          <p:cNvSpPr txBox="1">
            <a:spLocks noChangeArrowheads="1"/>
          </p:cNvSpPr>
          <p:nvPr/>
        </p:nvSpPr>
        <p:spPr bwMode="auto">
          <a:xfrm>
            <a:off x="4648200" y="4582584"/>
            <a:ext cx="4483920"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867" b="1">
                <a:latin typeface="微软雅黑" panose="020B0503020204020204" pitchFamily="34" charset="-122"/>
                <a:ea typeface="微软雅黑" panose="020B0503020204020204" pitchFamily="34" charset="-122"/>
              </a:rPr>
              <a:t>物理层接收到比特流，上交给数据链路层</a:t>
            </a:r>
          </a:p>
        </p:txBody>
      </p:sp>
      <p:sp>
        <p:nvSpPr>
          <p:cNvPr id="36" name="AutoShape 31"/>
          <p:cNvSpPr>
            <a:spLocks noChangeArrowheads="1"/>
          </p:cNvSpPr>
          <p:nvPr/>
        </p:nvSpPr>
        <p:spPr bwMode="auto">
          <a:xfrm rot="10800000" flipV="1">
            <a:off x="9652001" y="4519085"/>
            <a:ext cx="283633" cy="529167"/>
          </a:xfrm>
          <a:prstGeom prst="upArrow">
            <a:avLst>
              <a:gd name="adj1" fmla="val 50000"/>
              <a:gd name="adj2" fmla="val 50529"/>
            </a:avLst>
          </a:prstGeom>
          <a:solidFill>
            <a:srgbClr val="CC00CC"/>
          </a:solidFill>
          <a:ln w="19050">
            <a:solidFill>
              <a:schemeClr val="bg1"/>
            </a:solidFill>
            <a:miter lim="800000"/>
          </a:ln>
        </p:spPr>
        <p:txBody>
          <a:bodyPr vert="eaVert" wrap="none" anchor="ctr"/>
          <a:lstStyle/>
          <a:p>
            <a:endParaRPr lang="zh-CN" altLang="en-US" sz="2133"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250"/>
                                        <p:tgtEl>
                                          <p:spTgt spid="3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down)">
                                      <p:cBhvr>
                                        <p:cTn id="11"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673429" y="848785"/>
            <a:ext cx="10738283" cy="469900"/>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p>
        </p:txBody>
      </p:sp>
      <p:sp>
        <p:nvSpPr>
          <p:cNvPr id="37" name="Rectangle 6"/>
          <p:cNvSpPr>
            <a:spLocks noChangeArrowheads="1"/>
          </p:cNvSpPr>
          <p:nvPr/>
        </p:nvSpPr>
        <p:spPr bwMode="auto">
          <a:xfrm>
            <a:off x="4095022" y="817033"/>
            <a:ext cx="4112023"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667" b="1">
                <a:solidFill>
                  <a:schemeClr val="bg1"/>
                </a:solidFill>
                <a:ea typeface="微软雅黑" panose="020B0503020204020204" pitchFamily="34" charset="-122"/>
              </a:rPr>
              <a:t>主机 </a:t>
            </a:r>
            <a:r>
              <a:rPr lang="en-US" altLang="zh-CN" sz="2667" b="1">
                <a:solidFill>
                  <a:schemeClr val="bg1"/>
                </a:solidFill>
                <a:ea typeface="微软雅黑" panose="020B0503020204020204" pitchFamily="34" charset="-122"/>
              </a:rPr>
              <a:t>1 </a:t>
            </a:r>
            <a:r>
              <a:rPr lang="zh-CN" altLang="en-US" sz="2667" b="1">
                <a:solidFill>
                  <a:schemeClr val="bg1"/>
                </a:solidFill>
                <a:ea typeface="微软雅黑" panose="020B0503020204020204" pitchFamily="34" charset="-122"/>
              </a:rPr>
              <a:t>向主机 </a:t>
            </a:r>
            <a:r>
              <a:rPr lang="en-US" altLang="zh-CN" sz="2667" b="1">
                <a:solidFill>
                  <a:schemeClr val="bg1"/>
                </a:solidFill>
                <a:ea typeface="微软雅黑" panose="020B0503020204020204" pitchFamily="34" charset="-122"/>
              </a:rPr>
              <a:t>2 </a:t>
            </a:r>
            <a:r>
              <a:rPr lang="zh-CN" altLang="en-US" sz="2667" b="1">
                <a:solidFill>
                  <a:schemeClr val="bg1"/>
                </a:solidFill>
                <a:ea typeface="微软雅黑" panose="020B0503020204020204" pitchFamily="34" charset="-122"/>
              </a:rPr>
              <a:t>发送数据 </a:t>
            </a:r>
          </a:p>
        </p:txBody>
      </p:sp>
      <p:sp>
        <p:nvSpPr>
          <p:cNvPr id="38" name="圆角矩形 37"/>
          <p:cNvSpPr/>
          <p:nvPr/>
        </p:nvSpPr>
        <p:spPr>
          <a:xfrm>
            <a:off x="673429" y="1463041"/>
            <a:ext cx="10738283" cy="43647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5" name="AutoShape 4"/>
          <p:cNvSpPr>
            <a:spLocks noChangeArrowheads="1"/>
          </p:cNvSpPr>
          <p:nvPr/>
        </p:nvSpPr>
        <p:spPr bwMode="auto">
          <a:xfrm rot="16200000">
            <a:off x="6012393" y="1266826"/>
            <a:ext cx="361951" cy="845396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a:defRPr/>
            </a:pPr>
            <a:endParaRPr lang="zh-CN" altLang="en-US" sz="4267" b="1"/>
          </a:p>
        </p:txBody>
      </p:sp>
      <p:sp>
        <p:nvSpPr>
          <p:cNvPr id="145416" name="AutoShape 5"/>
          <p:cNvSpPr>
            <a:spLocks noChangeArrowheads="1"/>
          </p:cNvSpPr>
          <p:nvPr/>
        </p:nvSpPr>
        <p:spPr bwMode="auto">
          <a:xfrm>
            <a:off x="2281767" y="2732618"/>
            <a:ext cx="787400" cy="2601383"/>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45417" name="Text Box 6"/>
          <p:cNvSpPr txBox="1">
            <a:spLocks noChangeArrowheads="1"/>
          </p:cNvSpPr>
          <p:nvPr/>
        </p:nvSpPr>
        <p:spPr bwMode="auto">
          <a:xfrm>
            <a:off x="2633990" y="2825751"/>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45418" name="Text Box 7"/>
          <p:cNvSpPr txBox="1">
            <a:spLocks noChangeArrowheads="1"/>
          </p:cNvSpPr>
          <p:nvPr/>
        </p:nvSpPr>
        <p:spPr bwMode="auto">
          <a:xfrm>
            <a:off x="2633990" y="33316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45419" name="Text Box 8"/>
          <p:cNvSpPr txBox="1">
            <a:spLocks noChangeArrowheads="1"/>
          </p:cNvSpPr>
          <p:nvPr/>
        </p:nvSpPr>
        <p:spPr bwMode="auto">
          <a:xfrm>
            <a:off x="2633990" y="38015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45420" name="Text Box 9"/>
          <p:cNvSpPr txBox="1">
            <a:spLocks noChangeArrowheads="1"/>
          </p:cNvSpPr>
          <p:nvPr/>
        </p:nvSpPr>
        <p:spPr bwMode="auto">
          <a:xfrm>
            <a:off x="2633990" y="4288367"/>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45421" name="Text Box 10"/>
          <p:cNvSpPr txBox="1">
            <a:spLocks noChangeArrowheads="1"/>
          </p:cNvSpPr>
          <p:nvPr/>
        </p:nvSpPr>
        <p:spPr bwMode="auto">
          <a:xfrm>
            <a:off x="2633990" y="48302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45422" name="Freeform 11"/>
          <p:cNvSpPr/>
          <p:nvPr/>
        </p:nvSpPr>
        <p:spPr bwMode="auto">
          <a:xfrm>
            <a:off x="2281767" y="3255434"/>
            <a:ext cx="797984"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5423" name="Freeform 12"/>
          <p:cNvSpPr/>
          <p:nvPr/>
        </p:nvSpPr>
        <p:spPr bwMode="auto">
          <a:xfrm>
            <a:off x="2290233" y="3754967"/>
            <a:ext cx="797984" cy="52917"/>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5424" name="Freeform 13"/>
          <p:cNvSpPr/>
          <p:nvPr/>
        </p:nvSpPr>
        <p:spPr bwMode="auto">
          <a:xfrm>
            <a:off x="2269067" y="4254500"/>
            <a:ext cx="819151" cy="52917"/>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5425" name="Freeform 14"/>
          <p:cNvSpPr/>
          <p:nvPr/>
        </p:nvSpPr>
        <p:spPr bwMode="auto">
          <a:xfrm>
            <a:off x="2269067" y="4768851"/>
            <a:ext cx="810684" cy="52916"/>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5426" name="AutoShape 15"/>
          <p:cNvSpPr>
            <a:spLocks noChangeArrowheads="1"/>
          </p:cNvSpPr>
          <p:nvPr/>
        </p:nvSpPr>
        <p:spPr bwMode="auto">
          <a:xfrm>
            <a:off x="9349317" y="2705101"/>
            <a:ext cx="787400" cy="2628900"/>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45427" name="Text Box 16"/>
          <p:cNvSpPr txBox="1">
            <a:spLocks noChangeArrowheads="1"/>
          </p:cNvSpPr>
          <p:nvPr/>
        </p:nvSpPr>
        <p:spPr bwMode="auto">
          <a:xfrm>
            <a:off x="9320541" y="27813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45428" name="Text Box 17"/>
          <p:cNvSpPr txBox="1">
            <a:spLocks noChangeArrowheads="1"/>
          </p:cNvSpPr>
          <p:nvPr/>
        </p:nvSpPr>
        <p:spPr bwMode="auto">
          <a:xfrm>
            <a:off x="9320541" y="33274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45429" name="Text Box 18"/>
          <p:cNvSpPr txBox="1">
            <a:spLocks noChangeArrowheads="1"/>
          </p:cNvSpPr>
          <p:nvPr/>
        </p:nvSpPr>
        <p:spPr bwMode="auto">
          <a:xfrm>
            <a:off x="9329008" y="38100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45430" name="Text Box 19"/>
          <p:cNvSpPr txBox="1">
            <a:spLocks noChangeArrowheads="1"/>
          </p:cNvSpPr>
          <p:nvPr/>
        </p:nvSpPr>
        <p:spPr bwMode="auto">
          <a:xfrm>
            <a:off x="9343824" y="42968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45431" name="Text Box 20"/>
          <p:cNvSpPr txBox="1">
            <a:spLocks noChangeArrowheads="1"/>
          </p:cNvSpPr>
          <p:nvPr/>
        </p:nvSpPr>
        <p:spPr bwMode="auto">
          <a:xfrm>
            <a:off x="9320541" y="47879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45432" name="Freeform 21"/>
          <p:cNvSpPr/>
          <p:nvPr/>
        </p:nvSpPr>
        <p:spPr bwMode="auto">
          <a:xfrm>
            <a:off x="9349318" y="3225800"/>
            <a:ext cx="797983"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5433" name="Freeform 22"/>
          <p:cNvSpPr/>
          <p:nvPr/>
        </p:nvSpPr>
        <p:spPr bwMode="auto">
          <a:xfrm>
            <a:off x="9345085" y="3723218"/>
            <a:ext cx="797983" cy="55033"/>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5434" name="Freeform 23"/>
          <p:cNvSpPr/>
          <p:nvPr/>
        </p:nvSpPr>
        <p:spPr bwMode="auto">
          <a:xfrm>
            <a:off x="9336618" y="4224867"/>
            <a:ext cx="819149" cy="508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5435" name="Freeform 24"/>
          <p:cNvSpPr/>
          <p:nvPr/>
        </p:nvSpPr>
        <p:spPr bwMode="auto">
          <a:xfrm>
            <a:off x="9336617" y="4739217"/>
            <a:ext cx="810683" cy="508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5436" name="Text Box 29"/>
          <p:cNvSpPr txBox="1">
            <a:spLocks noChangeArrowheads="1"/>
          </p:cNvSpPr>
          <p:nvPr/>
        </p:nvSpPr>
        <p:spPr bwMode="auto">
          <a:xfrm>
            <a:off x="2089151"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1</a:t>
            </a:r>
          </a:p>
        </p:txBody>
      </p:sp>
      <p:sp>
        <p:nvSpPr>
          <p:cNvPr id="145437" name="AutoShape 30"/>
          <p:cNvSpPr>
            <a:spLocks noChangeArrowheads="1"/>
          </p:cNvSpPr>
          <p:nvPr/>
        </p:nvSpPr>
        <p:spPr bwMode="auto">
          <a:xfrm>
            <a:off x="9489017" y="2273300"/>
            <a:ext cx="643467" cy="48260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45438" name="AutoShape 32"/>
          <p:cNvSpPr>
            <a:spLocks noChangeArrowheads="1"/>
          </p:cNvSpPr>
          <p:nvPr/>
        </p:nvSpPr>
        <p:spPr bwMode="auto">
          <a:xfrm>
            <a:off x="2286000" y="2309285"/>
            <a:ext cx="645584" cy="484716"/>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45439" name="Text Box 33"/>
          <p:cNvSpPr txBox="1">
            <a:spLocks noChangeArrowheads="1"/>
          </p:cNvSpPr>
          <p:nvPr/>
        </p:nvSpPr>
        <p:spPr bwMode="auto">
          <a:xfrm>
            <a:off x="22453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1</a:t>
            </a:r>
            <a:endParaRPr kumimoji="1" lang="en-US" altLang="zh-CN" sz="2133" b="1">
              <a:solidFill>
                <a:srgbClr val="0000FF"/>
              </a:solidFill>
              <a:latin typeface="Arial" panose="020B0604020202020204" pitchFamily="34" charset="0"/>
            </a:endParaRPr>
          </a:p>
        </p:txBody>
      </p:sp>
      <p:sp>
        <p:nvSpPr>
          <p:cNvPr id="145440" name="Text Box 41"/>
          <p:cNvSpPr txBox="1">
            <a:spLocks noChangeArrowheads="1"/>
          </p:cNvSpPr>
          <p:nvPr/>
        </p:nvSpPr>
        <p:spPr bwMode="auto">
          <a:xfrm>
            <a:off x="9203267"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2</a:t>
            </a:r>
          </a:p>
        </p:txBody>
      </p:sp>
      <p:sp>
        <p:nvSpPr>
          <p:cNvPr id="145441" name="Text Box 33"/>
          <p:cNvSpPr txBox="1">
            <a:spLocks noChangeArrowheads="1"/>
          </p:cNvSpPr>
          <p:nvPr/>
        </p:nvSpPr>
        <p:spPr bwMode="auto">
          <a:xfrm>
            <a:off x="94589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2</a:t>
            </a:r>
          </a:p>
        </p:txBody>
      </p:sp>
      <p:sp>
        <p:nvSpPr>
          <p:cNvPr id="34" name="Text Box 30"/>
          <p:cNvSpPr txBox="1">
            <a:spLocks noChangeArrowheads="1"/>
          </p:cNvSpPr>
          <p:nvPr/>
        </p:nvSpPr>
        <p:spPr bwMode="auto">
          <a:xfrm>
            <a:off x="5639836" y="3892551"/>
            <a:ext cx="3528530" cy="66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867" b="1">
                <a:latin typeface="微软雅黑" panose="020B0503020204020204" pitchFamily="34" charset="-122"/>
                <a:ea typeface="微软雅黑" panose="020B0503020204020204" pitchFamily="34" charset="-122"/>
              </a:rPr>
              <a:t>数据链路层剥去帧首部和帧尾部</a:t>
            </a:r>
          </a:p>
          <a:p>
            <a:pPr algn="ctr" eaLnBrk="0" hangingPunct="0"/>
            <a:r>
              <a:rPr kumimoji="1" lang="zh-CN" altLang="en-US" sz="1867" b="1">
                <a:latin typeface="微软雅黑" panose="020B0503020204020204" pitchFamily="34" charset="-122"/>
                <a:ea typeface="微软雅黑" panose="020B0503020204020204" pitchFamily="34" charset="-122"/>
              </a:rPr>
              <a:t>取出数据部分，上交给网络层</a:t>
            </a:r>
          </a:p>
        </p:txBody>
      </p:sp>
      <p:sp>
        <p:nvSpPr>
          <p:cNvPr id="35" name="AutoShape 31"/>
          <p:cNvSpPr>
            <a:spLocks noChangeArrowheads="1"/>
          </p:cNvSpPr>
          <p:nvPr/>
        </p:nvSpPr>
        <p:spPr bwMode="auto">
          <a:xfrm rot="10800000" flipV="1">
            <a:off x="9652001" y="3992034"/>
            <a:ext cx="283633" cy="529167"/>
          </a:xfrm>
          <a:prstGeom prst="upArrow">
            <a:avLst>
              <a:gd name="adj1" fmla="val 50000"/>
              <a:gd name="adj2" fmla="val 50529"/>
            </a:avLst>
          </a:prstGeom>
          <a:solidFill>
            <a:srgbClr val="CC00CC"/>
          </a:solidFill>
          <a:ln w="19050">
            <a:solidFill>
              <a:schemeClr val="bg1"/>
            </a:solidFill>
            <a:miter lim="800000"/>
          </a:ln>
        </p:spPr>
        <p:txBody>
          <a:bodyPr vert="eaVert" wrap="none" anchor="ctr"/>
          <a:lstStyle/>
          <a:p>
            <a:endParaRPr lang="zh-CN" altLang="en-US" sz="2133"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250"/>
                                        <p:tgtEl>
                                          <p:spTgt spid="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down)">
                                      <p:cBhvr>
                                        <p:cTn id="11"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673429" y="848785"/>
            <a:ext cx="10738283" cy="469900"/>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p>
        </p:txBody>
      </p:sp>
      <p:sp>
        <p:nvSpPr>
          <p:cNvPr id="37" name="Rectangle 6"/>
          <p:cNvSpPr>
            <a:spLocks noChangeArrowheads="1"/>
          </p:cNvSpPr>
          <p:nvPr/>
        </p:nvSpPr>
        <p:spPr bwMode="auto">
          <a:xfrm>
            <a:off x="4095022" y="817033"/>
            <a:ext cx="4112023"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667" b="1">
                <a:solidFill>
                  <a:schemeClr val="bg1"/>
                </a:solidFill>
                <a:ea typeface="微软雅黑" panose="020B0503020204020204" pitchFamily="34" charset="-122"/>
              </a:rPr>
              <a:t>主机 </a:t>
            </a:r>
            <a:r>
              <a:rPr lang="en-US" altLang="zh-CN" sz="2667" b="1">
                <a:solidFill>
                  <a:schemeClr val="bg1"/>
                </a:solidFill>
                <a:ea typeface="微软雅黑" panose="020B0503020204020204" pitchFamily="34" charset="-122"/>
              </a:rPr>
              <a:t>1 </a:t>
            </a:r>
            <a:r>
              <a:rPr lang="zh-CN" altLang="en-US" sz="2667" b="1">
                <a:solidFill>
                  <a:schemeClr val="bg1"/>
                </a:solidFill>
                <a:ea typeface="微软雅黑" panose="020B0503020204020204" pitchFamily="34" charset="-122"/>
              </a:rPr>
              <a:t>向主机 </a:t>
            </a:r>
            <a:r>
              <a:rPr lang="en-US" altLang="zh-CN" sz="2667" b="1">
                <a:solidFill>
                  <a:schemeClr val="bg1"/>
                </a:solidFill>
                <a:ea typeface="微软雅黑" panose="020B0503020204020204" pitchFamily="34" charset="-122"/>
              </a:rPr>
              <a:t>2 </a:t>
            </a:r>
            <a:r>
              <a:rPr lang="zh-CN" altLang="en-US" sz="2667" b="1">
                <a:solidFill>
                  <a:schemeClr val="bg1"/>
                </a:solidFill>
                <a:ea typeface="微软雅黑" panose="020B0503020204020204" pitchFamily="34" charset="-122"/>
              </a:rPr>
              <a:t>发送数据 </a:t>
            </a:r>
          </a:p>
        </p:txBody>
      </p:sp>
      <p:sp>
        <p:nvSpPr>
          <p:cNvPr id="38" name="圆角矩形 37"/>
          <p:cNvSpPr/>
          <p:nvPr/>
        </p:nvSpPr>
        <p:spPr>
          <a:xfrm>
            <a:off x="673429" y="1463041"/>
            <a:ext cx="10738283" cy="43647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5" name="AutoShape 4"/>
          <p:cNvSpPr>
            <a:spLocks noChangeArrowheads="1"/>
          </p:cNvSpPr>
          <p:nvPr/>
        </p:nvSpPr>
        <p:spPr bwMode="auto">
          <a:xfrm rot="16200000">
            <a:off x="6012393" y="1266826"/>
            <a:ext cx="361951" cy="845396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a:defRPr/>
            </a:pPr>
            <a:endParaRPr lang="zh-CN" altLang="en-US" sz="4267" b="1"/>
          </a:p>
        </p:txBody>
      </p:sp>
      <p:sp>
        <p:nvSpPr>
          <p:cNvPr id="146440" name="AutoShape 5"/>
          <p:cNvSpPr>
            <a:spLocks noChangeArrowheads="1"/>
          </p:cNvSpPr>
          <p:nvPr/>
        </p:nvSpPr>
        <p:spPr bwMode="auto">
          <a:xfrm>
            <a:off x="2281767" y="2732618"/>
            <a:ext cx="787400" cy="2601383"/>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46441" name="Text Box 6"/>
          <p:cNvSpPr txBox="1">
            <a:spLocks noChangeArrowheads="1"/>
          </p:cNvSpPr>
          <p:nvPr/>
        </p:nvSpPr>
        <p:spPr bwMode="auto">
          <a:xfrm>
            <a:off x="2633990" y="2825751"/>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46442" name="Text Box 7"/>
          <p:cNvSpPr txBox="1">
            <a:spLocks noChangeArrowheads="1"/>
          </p:cNvSpPr>
          <p:nvPr/>
        </p:nvSpPr>
        <p:spPr bwMode="auto">
          <a:xfrm>
            <a:off x="2633990" y="33316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46443" name="Text Box 8"/>
          <p:cNvSpPr txBox="1">
            <a:spLocks noChangeArrowheads="1"/>
          </p:cNvSpPr>
          <p:nvPr/>
        </p:nvSpPr>
        <p:spPr bwMode="auto">
          <a:xfrm>
            <a:off x="2633990" y="38015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46444" name="Text Box 9"/>
          <p:cNvSpPr txBox="1">
            <a:spLocks noChangeArrowheads="1"/>
          </p:cNvSpPr>
          <p:nvPr/>
        </p:nvSpPr>
        <p:spPr bwMode="auto">
          <a:xfrm>
            <a:off x="2633990" y="4288367"/>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46445" name="Text Box 10"/>
          <p:cNvSpPr txBox="1">
            <a:spLocks noChangeArrowheads="1"/>
          </p:cNvSpPr>
          <p:nvPr/>
        </p:nvSpPr>
        <p:spPr bwMode="auto">
          <a:xfrm>
            <a:off x="2633990" y="48302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46446" name="Freeform 11"/>
          <p:cNvSpPr/>
          <p:nvPr/>
        </p:nvSpPr>
        <p:spPr bwMode="auto">
          <a:xfrm>
            <a:off x="2281767" y="3255434"/>
            <a:ext cx="797984"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6447" name="Freeform 12"/>
          <p:cNvSpPr/>
          <p:nvPr/>
        </p:nvSpPr>
        <p:spPr bwMode="auto">
          <a:xfrm>
            <a:off x="2290233" y="3754967"/>
            <a:ext cx="797984" cy="52917"/>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6448" name="Freeform 13"/>
          <p:cNvSpPr/>
          <p:nvPr/>
        </p:nvSpPr>
        <p:spPr bwMode="auto">
          <a:xfrm>
            <a:off x="2269067" y="4254500"/>
            <a:ext cx="819151" cy="52917"/>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6449" name="Freeform 14"/>
          <p:cNvSpPr/>
          <p:nvPr/>
        </p:nvSpPr>
        <p:spPr bwMode="auto">
          <a:xfrm>
            <a:off x="2269067" y="4768851"/>
            <a:ext cx="810684" cy="52916"/>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6450" name="AutoShape 15"/>
          <p:cNvSpPr>
            <a:spLocks noChangeArrowheads="1"/>
          </p:cNvSpPr>
          <p:nvPr/>
        </p:nvSpPr>
        <p:spPr bwMode="auto">
          <a:xfrm>
            <a:off x="9349317" y="2705101"/>
            <a:ext cx="787400" cy="2628900"/>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46451" name="Text Box 16"/>
          <p:cNvSpPr txBox="1">
            <a:spLocks noChangeArrowheads="1"/>
          </p:cNvSpPr>
          <p:nvPr/>
        </p:nvSpPr>
        <p:spPr bwMode="auto">
          <a:xfrm>
            <a:off x="9320541" y="27813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46452" name="Text Box 17"/>
          <p:cNvSpPr txBox="1">
            <a:spLocks noChangeArrowheads="1"/>
          </p:cNvSpPr>
          <p:nvPr/>
        </p:nvSpPr>
        <p:spPr bwMode="auto">
          <a:xfrm>
            <a:off x="9320541" y="33274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46453" name="Text Box 18"/>
          <p:cNvSpPr txBox="1">
            <a:spLocks noChangeArrowheads="1"/>
          </p:cNvSpPr>
          <p:nvPr/>
        </p:nvSpPr>
        <p:spPr bwMode="auto">
          <a:xfrm>
            <a:off x="9329008" y="38100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46454" name="Text Box 19"/>
          <p:cNvSpPr txBox="1">
            <a:spLocks noChangeArrowheads="1"/>
          </p:cNvSpPr>
          <p:nvPr/>
        </p:nvSpPr>
        <p:spPr bwMode="auto">
          <a:xfrm>
            <a:off x="9343824" y="42968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46455" name="Text Box 20"/>
          <p:cNvSpPr txBox="1">
            <a:spLocks noChangeArrowheads="1"/>
          </p:cNvSpPr>
          <p:nvPr/>
        </p:nvSpPr>
        <p:spPr bwMode="auto">
          <a:xfrm>
            <a:off x="9320541" y="47879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46456" name="Freeform 21"/>
          <p:cNvSpPr/>
          <p:nvPr/>
        </p:nvSpPr>
        <p:spPr bwMode="auto">
          <a:xfrm>
            <a:off x="9349318" y="3225800"/>
            <a:ext cx="797983"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6457" name="Freeform 22"/>
          <p:cNvSpPr/>
          <p:nvPr/>
        </p:nvSpPr>
        <p:spPr bwMode="auto">
          <a:xfrm>
            <a:off x="9345085" y="3723218"/>
            <a:ext cx="797983" cy="55033"/>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6458" name="Freeform 23"/>
          <p:cNvSpPr/>
          <p:nvPr/>
        </p:nvSpPr>
        <p:spPr bwMode="auto">
          <a:xfrm>
            <a:off x="9336618" y="4224867"/>
            <a:ext cx="819149" cy="508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6459" name="Freeform 24"/>
          <p:cNvSpPr/>
          <p:nvPr/>
        </p:nvSpPr>
        <p:spPr bwMode="auto">
          <a:xfrm>
            <a:off x="9336617" y="4739217"/>
            <a:ext cx="810683" cy="508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6460" name="Text Box 29"/>
          <p:cNvSpPr txBox="1">
            <a:spLocks noChangeArrowheads="1"/>
          </p:cNvSpPr>
          <p:nvPr/>
        </p:nvSpPr>
        <p:spPr bwMode="auto">
          <a:xfrm>
            <a:off x="2089151"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1</a:t>
            </a:r>
          </a:p>
        </p:txBody>
      </p:sp>
      <p:sp>
        <p:nvSpPr>
          <p:cNvPr id="146461" name="AutoShape 30"/>
          <p:cNvSpPr>
            <a:spLocks noChangeArrowheads="1"/>
          </p:cNvSpPr>
          <p:nvPr/>
        </p:nvSpPr>
        <p:spPr bwMode="auto">
          <a:xfrm>
            <a:off x="9489017" y="2273300"/>
            <a:ext cx="643467" cy="48260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46462" name="AutoShape 32"/>
          <p:cNvSpPr>
            <a:spLocks noChangeArrowheads="1"/>
          </p:cNvSpPr>
          <p:nvPr/>
        </p:nvSpPr>
        <p:spPr bwMode="auto">
          <a:xfrm>
            <a:off x="2286000" y="2309285"/>
            <a:ext cx="645584" cy="484716"/>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46463" name="Text Box 33"/>
          <p:cNvSpPr txBox="1">
            <a:spLocks noChangeArrowheads="1"/>
          </p:cNvSpPr>
          <p:nvPr/>
        </p:nvSpPr>
        <p:spPr bwMode="auto">
          <a:xfrm>
            <a:off x="22453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1</a:t>
            </a:r>
            <a:endParaRPr kumimoji="1" lang="en-US" altLang="zh-CN" sz="2133" b="1">
              <a:solidFill>
                <a:srgbClr val="0000FF"/>
              </a:solidFill>
              <a:latin typeface="Arial" panose="020B0604020202020204" pitchFamily="34" charset="0"/>
            </a:endParaRPr>
          </a:p>
        </p:txBody>
      </p:sp>
      <p:sp>
        <p:nvSpPr>
          <p:cNvPr id="146464" name="Text Box 41"/>
          <p:cNvSpPr txBox="1">
            <a:spLocks noChangeArrowheads="1"/>
          </p:cNvSpPr>
          <p:nvPr/>
        </p:nvSpPr>
        <p:spPr bwMode="auto">
          <a:xfrm>
            <a:off x="9203267"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2</a:t>
            </a:r>
          </a:p>
        </p:txBody>
      </p:sp>
      <p:sp>
        <p:nvSpPr>
          <p:cNvPr id="146465" name="Text Box 33"/>
          <p:cNvSpPr txBox="1">
            <a:spLocks noChangeArrowheads="1"/>
          </p:cNvSpPr>
          <p:nvPr/>
        </p:nvSpPr>
        <p:spPr bwMode="auto">
          <a:xfrm>
            <a:off x="94589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2</a:t>
            </a:r>
          </a:p>
        </p:txBody>
      </p:sp>
      <p:sp>
        <p:nvSpPr>
          <p:cNvPr id="34" name="Text Box 30"/>
          <p:cNvSpPr txBox="1">
            <a:spLocks noChangeArrowheads="1"/>
          </p:cNvSpPr>
          <p:nvPr/>
        </p:nvSpPr>
        <p:spPr bwMode="auto">
          <a:xfrm>
            <a:off x="6117867" y="3441701"/>
            <a:ext cx="3050835" cy="66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867" b="1">
                <a:latin typeface="微软雅黑" panose="020B0503020204020204" pitchFamily="34" charset="-122"/>
                <a:ea typeface="微软雅黑" panose="020B0503020204020204" pitchFamily="34" charset="-122"/>
              </a:rPr>
              <a:t>网络层剥去首部，</a:t>
            </a:r>
            <a:endParaRPr kumimoji="1" lang="en-US" altLang="zh-CN" sz="1867" b="1">
              <a:latin typeface="微软雅黑" panose="020B0503020204020204" pitchFamily="34" charset="-122"/>
              <a:ea typeface="微软雅黑" panose="020B0503020204020204" pitchFamily="34" charset="-122"/>
            </a:endParaRPr>
          </a:p>
          <a:p>
            <a:pPr algn="ctr" eaLnBrk="0" hangingPunct="0"/>
            <a:r>
              <a:rPr kumimoji="1" lang="zh-CN" altLang="en-US" sz="1867" b="1">
                <a:latin typeface="微软雅黑" panose="020B0503020204020204" pitchFamily="34" charset="-122"/>
                <a:ea typeface="微软雅黑" panose="020B0503020204020204" pitchFamily="34" charset="-122"/>
              </a:rPr>
              <a:t>取出数据部分上交给运输层</a:t>
            </a:r>
          </a:p>
        </p:txBody>
      </p:sp>
      <p:sp>
        <p:nvSpPr>
          <p:cNvPr id="35" name="AutoShape 31"/>
          <p:cNvSpPr>
            <a:spLocks noChangeArrowheads="1"/>
          </p:cNvSpPr>
          <p:nvPr/>
        </p:nvSpPr>
        <p:spPr bwMode="auto">
          <a:xfrm rot="10800000" flipV="1">
            <a:off x="9652001" y="3492501"/>
            <a:ext cx="283633" cy="529167"/>
          </a:xfrm>
          <a:prstGeom prst="upArrow">
            <a:avLst>
              <a:gd name="adj1" fmla="val 50000"/>
              <a:gd name="adj2" fmla="val 50529"/>
            </a:avLst>
          </a:prstGeom>
          <a:solidFill>
            <a:srgbClr val="CC00CC"/>
          </a:solidFill>
          <a:ln w="19050">
            <a:solidFill>
              <a:schemeClr val="bg1"/>
            </a:solidFill>
            <a:miter lim="800000"/>
          </a:ln>
        </p:spPr>
        <p:txBody>
          <a:bodyPr vert="eaVert" wrap="none" anchor="ctr"/>
          <a:lstStyle/>
          <a:p>
            <a:endParaRPr lang="zh-CN" altLang="en-US" sz="2133"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250"/>
                                        <p:tgtEl>
                                          <p:spTgt spid="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down)">
                                      <p:cBhvr>
                                        <p:cTn id="11"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673429" y="848785"/>
            <a:ext cx="10738283" cy="469900"/>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p>
        </p:txBody>
      </p:sp>
      <p:sp>
        <p:nvSpPr>
          <p:cNvPr id="37" name="Rectangle 6"/>
          <p:cNvSpPr>
            <a:spLocks noChangeArrowheads="1"/>
          </p:cNvSpPr>
          <p:nvPr/>
        </p:nvSpPr>
        <p:spPr bwMode="auto">
          <a:xfrm>
            <a:off x="4095022" y="817033"/>
            <a:ext cx="4112023"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667" b="1">
                <a:solidFill>
                  <a:schemeClr val="bg1"/>
                </a:solidFill>
                <a:ea typeface="微软雅黑" panose="020B0503020204020204" pitchFamily="34" charset="-122"/>
              </a:rPr>
              <a:t>主机 </a:t>
            </a:r>
            <a:r>
              <a:rPr lang="en-US" altLang="zh-CN" sz="2667" b="1">
                <a:solidFill>
                  <a:schemeClr val="bg1"/>
                </a:solidFill>
                <a:ea typeface="微软雅黑" panose="020B0503020204020204" pitchFamily="34" charset="-122"/>
              </a:rPr>
              <a:t>1 </a:t>
            </a:r>
            <a:r>
              <a:rPr lang="zh-CN" altLang="en-US" sz="2667" b="1">
                <a:solidFill>
                  <a:schemeClr val="bg1"/>
                </a:solidFill>
                <a:ea typeface="微软雅黑" panose="020B0503020204020204" pitchFamily="34" charset="-122"/>
              </a:rPr>
              <a:t>向主机 </a:t>
            </a:r>
            <a:r>
              <a:rPr lang="en-US" altLang="zh-CN" sz="2667" b="1">
                <a:solidFill>
                  <a:schemeClr val="bg1"/>
                </a:solidFill>
                <a:ea typeface="微软雅黑" panose="020B0503020204020204" pitchFamily="34" charset="-122"/>
              </a:rPr>
              <a:t>2 </a:t>
            </a:r>
            <a:r>
              <a:rPr lang="zh-CN" altLang="en-US" sz="2667" b="1">
                <a:solidFill>
                  <a:schemeClr val="bg1"/>
                </a:solidFill>
                <a:ea typeface="微软雅黑" panose="020B0503020204020204" pitchFamily="34" charset="-122"/>
              </a:rPr>
              <a:t>发送数据 </a:t>
            </a:r>
          </a:p>
        </p:txBody>
      </p:sp>
      <p:sp>
        <p:nvSpPr>
          <p:cNvPr id="38" name="圆角矩形 37"/>
          <p:cNvSpPr/>
          <p:nvPr/>
        </p:nvSpPr>
        <p:spPr>
          <a:xfrm>
            <a:off x="673429" y="1463041"/>
            <a:ext cx="10738283" cy="43647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5" name="AutoShape 4"/>
          <p:cNvSpPr>
            <a:spLocks noChangeArrowheads="1"/>
          </p:cNvSpPr>
          <p:nvPr/>
        </p:nvSpPr>
        <p:spPr bwMode="auto">
          <a:xfrm rot="16200000">
            <a:off x="6012393" y="1266826"/>
            <a:ext cx="361951" cy="845396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a:defRPr/>
            </a:pPr>
            <a:endParaRPr lang="zh-CN" altLang="en-US" sz="4267" b="1"/>
          </a:p>
        </p:txBody>
      </p:sp>
      <p:sp>
        <p:nvSpPr>
          <p:cNvPr id="147464" name="AutoShape 5"/>
          <p:cNvSpPr>
            <a:spLocks noChangeArrowheads="1"/>
          </p:cNvSpPr>
          <p:nvPr/>
        </p:nvSpPr>
        <p:spPr bwMode="auto">
          <a:xfrm>
            <a:off x="2281767" y="2732618"/>
            <a:ext cx="787400" cy="2601383"/>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47465" name="Text Box 6"/>
          <p:cNvSpPr txBox="1">
            <a:spLocks noChangeArrowheads="1"/>
          </p:cNvSpPr>
          <p:nvPr/>
        </p:nvSpPr>
        <p:spPr bwMode="auto">
          <a:xfrm>
            <a:off x="2633990" y="2825751"/>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47466" name="Text Box 7"/>
          <p:cNvSpPr txBox="1">
            <a:spLocks noChangeArrowheads="1"/>
          </p:cNvSpPr>
          <p:nvPr/>
        </p:nvSpPr>
        <p:spPr bwMode="auto">
          <a:xfrm>
            <a:off x="2633990" y="33316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47467" name="Text Box 8"/>
          <p:cNvSpPr txBox="1">
            <a:spLocks noChangeArrowheads="1"/>
          </p:cNvSpPr>
          <p:nvPr/>
        </p:nvSpPr>
        <p:spPr bwMode="auto">
          <a:xfrm>
            <a:off x="2633990" y="38015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47468" name="Text Box 9"/>
          <p:cNvSpPr txBox="1">
            <a:spLocks noChangeArrowheads="1"/>
          </p:cNvSpPr>
          <p:nvPr/>
        </p:nvSpPr>
        <p:spPr bwMode="auto">
          <a:xfrm>
            <a:off x="2633990" y="4288367"/>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47469" name="Text Box 10"/>
          <p:cNvSpPr txBox="1">
            <a:spLocks noChangeArrowheads="1"/>
          </p:cNvSpPr>
          <p:nvPr/>
        </p:nvSpPr>
        <p:spPr bwMode="auto">
          <a:xfrm>
            <a:off x="2633990" y="48302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47470" name="Freeform 11"/>
          <p:cNvSpPr/>
          <p:nvPr/>
        </p:nvSpPr>
        <p:spPr bwMode="auto">
          <a:xfrm>
            <a:off x="2281767" y="3255434"/>
            <a:ext cx="797984"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7471" name="Freeform 12"/>
          <p:cNvSpPr/>
          <p:nvPr/>
        </p:nvSpPr>
        <p:spPr bwMode="auto">
          <a:xfrm>
            <a:off x="2290233" y="3754967"/>
            <a:ext cx="797984" cy="52917"/>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7472" name="Freeform 13"/>
          <p:cNvSpPr/>
          <p:nvPr/>
        </p:nvSpPr>
        <p:spPr bwMode="auto">
          <a:xfrm>
            <a:off x="2269067" y="4254500"/>
            <a:ext cx="819151" cy="52917"/>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7473" name="Freeform 14"/>
          <p:cNvSpPr/>
          <p:nvPr/>
        </p:nvSpPr>
        <p:spPr bwMode="auto">
          <a:xfrm>
            <a:off x="2269067" y="4768851"/>
            <a:ext cx="810684" cy="52916"/>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7474" name="AutoShape 15"/>
          <p:cNvSpPr>
            <a:spLocks noChangeArrowheads="1"/>
          </p:cNvSpPr>
          <p:nvPr/>
        </p:nvSpPr>
        <p:spPr bwMode="auto">
          <a:xfrm>
            <a:off x="9349317" y="2705101"/>
            <a:ext cx="787400" cy="2628900"/>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47475" name="Text Box 16"/>
          <p:cNvSpPr txBox="1">
            <a:spLocks noChangeArrowheads="1"/>
          </p:cNvSpPr>
          <p:nvPr/>
        </p:nvSpPr>
        <p:spPr bwMode="auto">
          <a:xfrm>
            <a:off x="9320541" y="27813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47476" name="Text Box 17"/>
          <p:cNvSpPr txBox="1">
            <a:spLocks noChangeArrowheads="1"/>
          </p:cNvSpPr>
          <p:nvPr/>
        </p:nvSpPr>
        <p:spPr bwMode="auto">
          <a:xfrm>
            <a:off x="9320541" y="33274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47477" name="Text Box 18"/>
          <p:cNvSpPr txBox="1">
            <a:spLocks noChangeArrowheads="1"/>
          </p:cNvSpPr>
          <p:nvPr/>
        </p:nvSpPr>
        <p:spPr bwMode="auto">
          <a:xfrm>
            <a:off x="9329008" y="38100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47478" name="Text Box 19"/>
          <p:cNvSpPr txBox="1">
            <a:spLocks noChangeArrowheads="1"/>
          </p:cNvSpPr>
          <p:nvPr/>
        </p:nvSpPr>
        <p:spPr bwMode="auto">
          <a:xfrm>
            <a:off x="9343824" y="42968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47479" name="Text Box 20"/>
          <p:cNvSpPr txBox="1">
            <a:spLocks noChangeArrowheads="1"/>
          </p:cNvSpPr>
          <p:nvPr/>
        </p:nvSpPr>
        <p:spPr bwMode="auto">
          <a:xfrm>
            <a:off x="9320541" y="47879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47480" name="Freeform 21"/>
          <p:cNvSpPr/>
          <p:nvPr/>
        </p:nvSpPr>
        <p:spPr bwMode="auto">
          <a:xfrm>
            <a:off x="9349318" y="3225800"/>
            <a:ext cx="797983"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7481" name="Freeform 22"/>
          <p:cNvSpPr/>
          <p:nvPr/>
        </p:nvSpPr>
        <p:spPr bwMode="auto">
          <a:xfrm>
            <a:off x="9345085" y="3723218"/>
            <a:ext cx="797983" cy="55033"/>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7482" name="Freeform 23"/>
          <p:cNvSpPr/>
          <p:nvPr/>
        </p:nvSpPr>
        <p:spPr bwMode="auto">
          <a:xfrm>
            <a:off x="9336618" y="4224867"/>
            <a:ext cx="819149" cy="508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7483" name="Freeform 24"/>
          <p:cNvSpPr/>
          <p:nvPr/>
        </p:nvSpPr>
        <p:spPr bwMode="auto">
          <a:xfrm>
            <a:off x="9336617" y="4739217"/>
            <a:ext cx="810683" cy="508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7484" name="Text Box 29"/>
          <p:cNvSpPr txBox="1">
            <a:spLocks noChangeArrowheads="1"/>
          </p:cNvSpPr>
          <p:nvPr/>
        </p:nvSpPr>
        <p:spPr bwMode="auto">
          <a:xfrm>
            <a:off x="2089151"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1</a:t>
            </a:r>
          </a:p>
        </p:txBody>
      </p:sp>
      <p:sp>
        <p:nvSpPr>
          <p:cNvPr id="147485" name="AutoShape 30"/>
          <p:cNvSpPr>
            <a:spLocks noChangeArrowheads="1"/>
          </p:cNvSpPr>
          <p:nvPr/>
        </p:nvSpPr>
        <p:spPr bwMode="auto">
          <a:xfrm>
            <a:off x="9489017" y="2273300"/>
            <a:ext cx="643467" cy="48260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47486" name="AutoShape 32"/>
          <p:cNvSpPr>
            <a:spLocks noChangeArrowheads="1"/>
          </p:cNvSpPr>
          <p:nvPr/>
        </p:nvSpPr>
        <p:spPr bwMode="auto">
          <a:xfrm>
            <a:off x="2286000" y="2309285"/>
            <a:ext cx="645584" cy="484716"/>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47487" name="Text Box 33"/>
          <p:cNvSpPr txBox="1">
            <a:spLocks noChangeArrowheads="1"/>
          </p:cNvSpPr>
          <p:nvPr/>
        </p:nvSpPr>
        <p:spPr bwMode="auto">
          <a:xfrm>
            <a:off x="22453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1</a:t>
            </a:r>
            <a:endParaRPr kumimoji="1" lang="en-US" altLang="zh-CN" sz="2133" b="1">
              <a:solidFill>
                <a:srgbClr val="0000FF"/>
              </a:solidFill>
              <a:latin typeface="Arial" panose="020B0604020202020204" pitchFamily="34" charset="0"/>
            </a:endParaRPr>
          </a:p>
        </p:txBody>
      </p:sp>
      <p:sp>
        <p:nvSpPr>
          <p:cNvPr id="147488" name="Text Box 41"/>
          <p:cNvSpPr txBox="1">
            <a:spLocks noChangeArrowheads="1"/>
          </p:cNvSpPr>
          <p:nvPr/>
        </p:nvSpPr>
        <p:spPr bwMode="auto">
          <a:xfrm>
            <a:off x="9203267"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2</a:t>
            </a:r>
          </a:p>
        </p:txBody>
      </p:sp>
      <p:sp>
        <p:nvSpPr>
          <p:cNvPr id="147489" name="Text Box 33"/>
          <p:cNvSpPr txBox="1">
            <a:spLocks noChangeArrowheads="1"/>
          </p:cNvSpPr>
          <p:nvPr/>
        </p:nvSpPr>
        <p:spPr bwMode="auto">
          <a:xfrm>
            <a:off x="94589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2</a:t>
            </a:r>
          </a:p>
        </p:txBody>
      </p:sp>
      <p:sp>
        <p:nvSpPr>
          <p:cNvPr id="34" name="Text Box 30"/>
          <p:cNvSpPr txBox="1">
            <a:spLocks noChangeArrowheads="1"/>
          </p:cNvSpPr>
          <p:nvPr/>
        </p:nvSpPr>
        <p:spPr bwMode="auto">
          <a:xfrm>
            <a:off x="6117867" y="2948518"/>
            <a:ext cx="3050835" cy="66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867" b="1">
                <a:latin typeface="微软雅黑" panose="020B0503020204020204" pitchFamily="34" charset="-122"/>
                <a:ea typeface="微软雅黑" panose="020B0503020204020204" pitchFamily="34" charset="-122"/>
              </a:rPr>
              <a:t>运输层剥去首部，</a:t>
            </a:r>
            <a:endParaRPr kumimoji="1" lang="en-US" altLang="zh-CN" sz="1867" b="1">
              <a:latin typeface="微软雅黑" panose="020B0503020204020204" pitchFamily="34" charset="-122"/>
              <a:ea typeface="微软雅黑" panose="020B0503020204020204" pitchFamily="34" charset="-122"/>
            </a:endParaRPr>
          </a:p>
          <a:p>
            <a:pPr algn="ctr" eaLnBrk="0" hangingPunct="0"/>
            <a:r>
              <a:rPr kumimoji="1" lang="zh-CN" altLang="en-US" sz="1867" b="1">
                <a:latin typeface="微软雅黑" panose="020B0503020204020204" pitchFamily="34" charset="-122"/>
                <a:ea typeface="微软雅黑" panose="020B0503020204020204" pitchFamily="34" charset="-122"/>
              </a:rPr>
              <a:t>取出数据部分上交给应用层</a:t>
            </a:r>
          </a:p>
        </p:txBody>
      </p:sp>
      <p:sp>
        <p:nvSpPr>
          <p:cNvPr id="35" name="AutoShape 31"/>
          <p:cNvSpPr>
            <a:spLocks noChangeArrowheads="1"/>
          </p:cNvSpPr>
          <p:nvPr/>
        </p:nvSpPr>
        <p:spPr bwMode="auto">
          <a:xfrm rot="10800000" flipV="1">
            <a:off x="9652001" y="2986618"/>
            <a:ext cx="283633" cy="529167"/>
          </a:xfrm>
          <a:prstGeom prst="upArrow">
            <a:avLst>
              <a:gd name="adj1" fmla="val 50000"/>
              <a:gd name="adj2" fmla="val 50529"/>
            </a:avLst>
          </a:prstGeom>
          <a:solidFill>
            <a:srgbClr val="CC00CC"/>
          </a:solidFill>
          <a:ln w="19050">
            <a:solidFill>
              <a:schemeClr val="bg1"/>
            </a:solidFill>
            <a:miter lim="800000"/>
          </a:ln>
        </p:spPr>
        <p:txBody>
          <a:bodyPr vert="eaVert" wrap="none" anchor="ctr"/>
          <a:lstStyle/>
          <a:p>
            <a:endParaRPr lang="zh-CN" altLang="en-US" sz="2133"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250"/>
                                        <p:tgtEl>
                                          <p:spTgt spid="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down)">
                                      <p:cBhvr>
                                        <p:cTn id="11"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673429" y="848785"/>
            <a:ext cx="10738283" cy="469900"/>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p>
        </p:txBody>
      </p:sp>
      <p:sp>
        <p:nvSpPr>
          <p:cNvPr id="37" name="Rectangle 6"/>
          <p:cNvSpPr>
            <a:spLocks noChangeArrowheads="1"/>
          </p:cNvSpPr>
          <p:nvPr/>
        </p:nvSpPr>
        <p:spPr bwMode="auto">
          <a:xfrm>
            <a:off x="4095022" y="817033"/>
            <a:ext cx="4112023"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667" b="1">
                <a:solidFill>
                  <a:schemeClr val="bg1"/>
                </a:solidFill>
                <a:ea typeface="微软雅黑" panose="020B0503020204020204" pitchFamily="34" charset="-122"/>
              </a:rPr>
              <a:t>主机 </a:t>
            </a:r>
            <a:r>
              <a:rPr lang="en-US" altLang="zh-CN" sz="2667" b="1">
                <a:solidFill>
                  <a:schemeClr val="bg1"/>
                </a:solidFill>
                <a:ea typeface="微软雅黑" panose="020B0503020204020204" pitchFamily="34" charset="-122"/>
              </a:rPr>
              <a:t>1 </a:t>
            </a:r>
            <a:r>
              <a:rPr lang="zh-CN" altLang="en-US" sz="2667" b="1">
                <a:solidFill>
                  <a:schemeClr val="bg1"/>
                </a:solidFill>
                <a:ea typeface="微软雅黑" panose="020B0503020204020204" pitchFamily="34" charset="-122"/>
              </a:rPr>
              <a:t>向主机 </a:t>
            </a:r>
            <a:r>
              <a:rPr lang="en-US" altLang="zh-CN" sz="2667" b="1">
                <a:solidFill>
                  <a:schemeClr val="bg1"/>
                </a:solidFill>
                <a:ea typeface="微软雅黑" panose="020B0503020204020204" pitchFamily="34" charset="-122"/>
              </a:rPr>
              <a:t>2 </a:t>
            </a:r>
            <a:r>
              <a:rPr lang="zh-CN" altLang="en-US" sz="2667" b="1">
                <a:solidFill>
                  <a:schemeClr val="bg1"/>
                </a:solidFill>
                <a:ea typeface="微软雅黑" panose="020B0503020204020204" pitchFamily="34" charset="-122"/>
              </a:rPr>
              <a:t>发送数据 </a:t>
            </a:r>
          </a:p>
        </p:txBody>
      </p:sp>
      <p:sp>
        <p:nvSpPr>
          <p:cNvPr id="38" name="圆角矩形 37"/>
          <p:cNvSpPr/>
          <p:nvPr/>
        </p:nvSpPr>
        <p:spPr>
          <a:xfrm>
            <a:off x="673429" y="1463041"/>
            <a:ext cx="10738283" cy="43647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5" name="AutoShape 4"/>
          <p:cNvSpPr>
            <a:spLocks noChangeArrowheads="1"/>
          </p:cNvSpPr>
          <p:nvPr/>
        </p:nvSpPr>
        <p:spPr bwMode="auto">
          <a:xfrm rot="16200000">
            <a:off x="6012393" y="1266826"/>
            <a:ext cx="361951" cy="845396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a:defRPr/>
            </a:pPr>
            <a:endParaRPr lang="zh-CN" altLang="en-US" sz="4267" b="1"/>
          </a:p>
        </p:txBody>
      </p:sp>
      <p:sp>
        <p:nvSpPr>
          <p:cNvPr id="148488" name="AutoShape 5"/>
          <p:cNvSpPr>
            <a:spLocks noChangeArrowheads="1"/>
          </p:cNvSpPr>
          <p:nvPr/>
        </p:nvSpPr>
        <p:spPr bwMode="auto">
          <a:xfrm>
            <a:off x="2281767" y="2732618"/>
            <a:ext cx="787400" cy="2601383"/>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48489" name="Text Box 6"/>
          <p:cNvSpPr txBox="1">
            <a:spLocks noChangeArrowheads="1"/>
          </p:cNvSpPr>
          <p:nvPr/>
        </p:nvSpPr>
        <p:spPr bwMode="auto">
          <a:xfrm>
            <a:off x="2633990" y="2825751"/>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48490" name="Text Box 7"/>
          <p:cNvSpPr txBox="1">
            <a:spLocks noChangeArrowheads="1"/>
          </p:cNvSpPr>
          <p:nvPr/>
        </p:nvSpPr>
        <p:spPr bwMode="auto">
          <a:xfrm>
            <a:off x="2633990" y="33316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48491" name="Text Box 8"/>
          <p:cNvSpPr txBox="1">
            <a:spLocks noChangeArrowheads="1"/>
          </p:cNvSpPr>
          <p:nvPr/>
        </p:nvSpPr>
        <p:spPr bwMode="auto">
          <a:xfrm>
            <a:off x="2633990" y="38015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48492" name="Text Box 9"/>
          <p:cNvSpPr txBox="1">
            <a:spLocks noChangeArrowheads="1"/>
          </p:cNvSpPr>
          <p:nvPr/>
        </p:nvSpPr>
        <p:spPr bwMode="auto">
          <a:xfrm>
            <a:off x="2633990" y="4288367"/>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48493" name="Text Box 10"/>
          <p:cNvSpPr txBox="1">
            <a:spLocks noChangeArrowheads="1"/>
          </p:cNvSpPr>
          <p:nvPr/>
        </p:nvSpPr>
        <p:spPr bwMode="auto">
          <a:xfrm>
            <a:off x="2633990" y="48302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48494" name="Freeform 11"/>
          <p:cNvSpPr/>
          <p:nvPr/>
        </p:nvSpPr>
        <p:spPr bwMode="auto">
          <a:xfrm>
            <a:off x="2281767" y="3255434"/>
            <a:ext cx="797984"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8495" name="Freeform 12"/>
          <p:cNvSpPr/>
          <p:nvPr/>
        </p:nvSpPr>
        <p:spPr bwMode="auto">
          <a:xfrm>
            <a:off x="2290233" y="3754967"/>
            <a:ext cx="797984" cy="52917"/>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8496" name="Freeform 13"/>
          <p:cNvSpPr/>
          <p:nvPr/>
        </p:nvSpPr>
        <p:spPr bwMode="auto">
          <a:xfrm>
            <a:off x="2269067" y="4254500"/>
            <a:ext cx="819151" cy="52917"/>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8497" name="Freeform 14"/>
          <p:cNvSpPr/>
          <p:nvPr/>
        </p:nvSpPr>
        <p:spPr bwMode="auto">
          <a:xfrm>
            <a:off x="2269067" y="4768851"/>
            <a:ext cx="810684" cy="52916"/>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8498" name="AutoShape 15"/>
          <p:cNvSpPr>
            <a:spLocks noChangeArrowheads="1"/>
          </p:cNvSpPr>
          <p:nvPr/>
        </p:nvSpPr>
        <p:spPr bwMode="auto">
          <a:xfrm>
            <a:off x="9349317" y="2705101"/>
            <a:ext cx="787400" cy="2628900"/>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48499" name="Text Box 16"/>
          <p:cNvSpPr txBox="1">
            <a:spLocks noChangeArrowheads="1"/>
          </p:cNvSpPr>
          <p:nvPr/>
        </p:nvSpPr>
        <p:spPr bwMode="auto">
          <a:xfrm>
            <a:off x="9320541" y="27813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48500" name="Text Box 17"/>
          <p:cNvSpPr txBox="1">
            <a:spLocks noChangeArrowheads="1"/>
          </p:cNvSpPr>
          <p:nvPr/>
        </p:nvSpPr>
        <p:spPr bwMode="auto">
          <a:xfrm>
            <a:off x="9320541" y="33274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48501" name="Text Box 18"/>
          <p:cNvSpPr txBox="1">
            <a:spLocks noChangeArrowheads="1"/>
          </p:cNvSpPr>
          <p:nvPr/>
        </p:nvSpPr>
        <p:spPr bwMode="auto">
          <a:xfrm>
            <a:off x="9329008" y="38100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48502" name="Text Box 19"/>
          <p:cNvSpPr txBox="1">
            <a:spLocks noChangeArrowheads="1"/>
          </p:cNvSpPr>
          <p:nvPr/>
        </p:nvSpPr>
        <p:spPr bwMode="auto">
          <a:xfrm>
            <a:off x="9343824" y="42968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48503" name="Text Box 20"/>
          <p:cNvSpPr txBox="1">
            <a:spLocks noChangeArrowheads="1"/>
          </p:cNvSpPr>
          <p:nvPr/>
        </p:nvSpPr>
        <p:spPr bwMode="auto">
          <a:xfrm>
            <a:off x="9320541" y="47879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48504" name="Freeform 21"/>
          <p:cNvSpPr/>
          <p:nvPr/>
        </p:nvSpPr>
        <p:spPr bwMode="auto">
          <a:xfrm>
            <a:off x="9349318" y="3225800"/>
            <a:ext cx="797983"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8505" name="Freeform 22"/>
          <p:cNvSpPr/>
          <p:nvPr/>
        </p:nvSpPr>
        <p:spPr bwMode="auto">
          <a:xfrm>
            <a:off x="9345085" y="3723218"/>
            <a:ext cx="797983" cy="55033"/>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8506" name="Freeform 23"/>
          <p:cNvSpPr/>
          <p:nvPr/>
        </p:nvSpPr>
        <p:spPr bwMode="auto">
          <a:xfrm>
            <a:off x="9336618" y="4224867"/>
            <a:ext cx="819149" cy="508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8507" name="Freeform 24"/>
          <p:cNvSpPr/>
          <p:nvPr/>
        </p:nvSpPr>
        <p:spPr bwMode="auto">
          <a:xfrm>
            <a:off x="9336617" y="4739217"/>
            <a:ext cx="810683" cy="508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8508" name="Text Box 29"/>
          <p:cNvSpPr txBox="1">
            <a:spLocks noChangeArrowheads="1"/>
          </p:cNvSpPr>
          <p:nvPr/>
        </p:nvSpPr>
        <p:spPr bwMode="auto">
          <a:xfrm>
            <a:off x="2089151"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1</a:t>
            </a:r>
          </a:p>
        </p:txBody>
      </p:sp>
      <p:sp>
        <p:nvSpPr>
          <p:cNvPr id="148509" name="AutoShape 30"/>
          <p:cNvSpPr>
            <a:spLocks noChangeArrowheads="1"/>
          </p:cNvSpPr>
          <p:nvPr/>
        </p:nvSpPr>
        <p:spPr bwMode="auto">
          <a:xfrm>
            <a:off x="9489017" y="2273300"/>
            <a:ext cx="643467" cy="48260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48510" name="AutoShape 32"/>
          <p:cNvSpPr>
            <a:spLocks noChangeArrowheads="1"/>
          </p:cNvSpPr>
          <p:nvPr/>
        </p:nvSpPr>
        <p:spPr bwMode="auto">
          <a:xfrm>
            <a:off x="2286000" y="2309285"/>
            <a:ext cx="645584" cy="484716"/>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48511" name="Text Box 33"/>
          <p:cNvSpPr txBox="1">
            <a:spLocks noChangeArrowheads="1"/>
          </p:cNvSpPr>
          <p:nvPr/>
        </p:nvSpPr>
        <p:spPr bwMode="auto">
          <a:xfrm>
            <a:off x="22453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1</a:t>
            </a:r>
            <a:endParaRPr kumimoji="1" lang="en-US" altLang="zh-CN" sz="2133" b="1">
              <a:solidFill>
                <a:srgbClr val="0000FF"/>
              </a:solidFill>
              <a:latin typeface="Arial" panose="020B0604020202020204" pitchFamily="34" charset="0"/>
            </a:endParaRPr>
          </a:p>
        </p:txBody>
      </p:sp>
      <p:sp>
        <p:nvSpPr>
          <p:cNvPr id="148512" name="Text Box 41"/>
          <p:cNvSpPr txBox="1">
            <a:spLocks noChangeArrowheads="1"/>
          </p:cNvSpPr>
          <p:nvPr/>
        </p:nvSpPr>
        <p:spPr bwMode="auto">
          <a:xfrm>
            <a:off x="9203267"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2</a:t>
            </a:r>
          </a:p>
        </p:txBody>
      </p:sp>
      <p:sp>
        <p:nvSpPr>
          <p:cNvPr id="148513" name="Text Box 33"/>
          <p:cNvSpPr txBox="1">
            <a:spLocks noChangeArrowheads="1"/>
          </p:cNvSpPr>
          <p:nvPr/>
        </p:nvSpPr>
        <p:spPr bwMode="auto">
          <a:xfrm>
            <a:off x="94589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2</a:t>
            </a:r>
          </a:p>
        </p:txBody>
      </p:sp>
      <p:sp>
        <p:nvSpPr>
          <p:cNvPr id="34" name="Text Box 30"/>
          <p:cNvSpPr txBox="1">
            <a:spLocks noChangeArrowheads="1"/>
          </p:cNvSpPr>
          <p:nvPr/>
        </p:nvSpPr>
        <p:spPr bwMode="auto">
          <a:xfrm>
            <a:off x="5400821" y="2512485"/>
            <a:ext cx="3767377" cy="66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867" b="1">
                <a:latin typeface="微软雅黑" panose="020B0503020204020204" pitchFamily="34" charset="-122"/>
                <a:ea typeface="微软雅黑" panose="020B0503020204020204" pitchFamily="34" charset="-122"/>
              </a:rPr>
              <a:t>应用层剥去首部，</a:t>
            </a:r>
            <a:endParaRPr kumimoji="1" lang="en-US" altLang="zh-CN" sz="1867" b="1">
              <a:latin typeface="微软雅黑" panose="020B0503020204020204" pitchFamily="34" charset="-122"/>
              <a:ea typeface="微软雅黑" panose="020B0503020204020204" pitchFamily="34" charset="-122"/>
            </a:endParaRPr>
          </a:p>
          <a:p>
            <a:pPr algn="ctr" eaLnBrk="0" hangingPunct="0"/>
            <a:r>
              <a:rPr kumimoji="1" lang="zh-CN" altLang="en-US" sz="1867" b="1">
                <a:latin typeface="微软雅黑" panose="020B0503020204020204" pitchFamily="34" charset="-122"/>
                <a:ea typeface="微软雅黑" panose="020B0503020204020204" pitchFamily="34" charset="-122"/>
              </a:rPr>
              <a:t>取出应用程序数据上交给应用进程</a:t>
            </a:r>
          </a:p>
        </p:txBody>
      </p:sp>
      <p:sp>
        <p:nvSpPr>
          <p:cNvPr id="35" name="AutoShape 31"/>
          <p:cNvSpPr>
            <a:spLocks noChangeArrowheads="1"/>
          </p:cNvSpPr>
          <p:nvPr/>
        </p:nvSpPr>
        <p:spPr bwMode="auto">
          <a:xfrm rot="10800000" flipV="1">
            <a:off x="9652001" y="2601385"/>
            <a:ext cx="283633" cy="529167"/>
          </a:xfrm>
          <a:prstGeom prst="upArrow">
            <a:avLst>
              <a:gd name="adj1" fmla="val 50000"/>
              <a:gd name="adj2" fmla="val 50529"/>
            </a:avLst>
          </a:prstGeom>
          <a:solidFill>
            <a:srgbClr val="CC00CC"/>
          </a:solidFill>
          <a:ln w="19050">
            <a:solidFill>
              <a:schemeClr val="bg1"/>
            </a:solidFill>
            <a:miter lim="800000"/>
          </a:ln>
        </p:spPr>
        <p:txBody>
          <a:bodyPr vert="eaVert" wrap="none" anchor="ctr"/>
          <a:lstStyle/>
          <a:p>
            <a:endParaRPr lang="zh-CN" altLang="en-US" sz="2133"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250"/>
                                        <p:tgtEl>
                                          <p:spTgt spid="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down)">
                                      <p:cBhvr>
                                        <p:cTn id="11"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utoShape 5"/>
          <p:cNvSpPr>
            <a:spLocks noChangeArrowheads="1"/>
          </p:cNvSpPr>
          <p:nvPr/>
        </p:nvSpPr>
        <p:spPr bwMode="auto">
          <a:xfrm>
            <a:off x="673429" y="848785"/>
            <a:ext cx="10738283" cy="469900"/>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p>
        </p:txBody>
      </p:sp>
      <p:sp>
        <p:nvSpPr>
          <p:cNvPr id="35" name="Rectangle 6"/>
          <p:cNvSpPr>
            <a:spLocks noChangeArrowheads="1"/>
          </p:cNvSpPr>
          <p:nvPr/>
        </p:nvSpPr>
        <p:spPr bwMode="auto">
          <a:xfrm>
            <a:off x="4095022" y="817033"/>
            <a:ext cx="4112023"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667" b="1">
                <a:solidFill>
                  <a:schemeClr val="bg1"/>
                </a:solidFill>
                <a:ea typeface="微软雅黑" panose="020B0503020204020204" pitchFamily="34" charset="-122"/>
              </a:rPr>
              <a:t>主机 </a:t>
            </a:r>
            <a:r>
              <a:rPr lang="en-US" altLang="zh-CN" sz="2667" b="1">
                <a:solidFill>
                  <a:schemeClr val="bg1"/>
                </a:solidFill>
                <a:ea typeface="微软雅黑" panose="020B0503020204020204" pitchFamily="34" charset="-122"/>
              </a:rPr>
              <a:t>1 </a:t>
            </a:r>
            <a:r>
              <a:rPr lang="zh-CN" altLang="en-US" sz="2667" b="1">
                <a:solidFill>
                  <a:schemeClr val="bg1"/>
                </a:solidFill>
                <a:ea typeface="微软雅黑" panose="020B0503020204020204" pitchFamily="34" charset="-122"/>
              </a:rPr>
              <a:t>向主机 </a:t>
            </a:r>
            <a:r>
              <a:rPr lang="en-US" altLang="zh-CN" sz="2667" b="1">
                <a:solidFill>
                  <a:schemeClr val="bg1"/>
                </a:solidFill>
                <a:ea typeface="微软雅黑" panose="020B0503020204020204" pitchFamily="34" charset="-122"/>
              </a:rPr>
              <a:t>2 </a:t>
            </a:r>
            <a:r>
              <a:rPr lang="zh-CN" altLang="en-US" sz="2667" b="1">
                <a:solidFill>
                  <a:schemeClr val="bg1"/>
                </a:solidFill>
                <a:ea typeface="微软雅黑" panose="020B0503020204020204" pitchFamily="34" charset="-122"/>
              </a:rPr>
              <a:t>发送数据 </a:t>
            </a:r>
          </a:p>
        </p:txBody>
      </p:sp>
      <p:sp>
        <p:nvSpPr>
          <p:cNvPr id="36" name="圆角矩形 35"/>
          <p:cNvSpPr/>
          <p:nvPr/>
        </p:nvSpPr>
        <p:spPr>
          <a:xfrm>
            <a:off x="673429" y="1463041"/>
            <a:ext cx="10738283" cy="43647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5" name="AutoShape 4"/>
          <p:cNvSpPr>
            <a:spLocks noChangeArrowheads="1"/>
          </p:cNvSpPr>
          <p:nvPr/>
        </p:nvSpPr>
        <p:spPr bwMode="auto">
          <a:xfrm rot="16200000">
            <a:off x="6012393" y="1266826"/>
            <a:ext cx="361951" cy="845396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a:defRPr/>
            </a:pPr>
            <a:endParaRPr lang="zh-CN" altLang="en-US" sz="4267" b="1"/>
          </a:p>
        </p:txBody>
      </p:sp>
      <p:sp>
        <p:nvSpPr>
          <p:cNvPr id="149512" name="AutoShape 5"/>
          <p:cNvSpPr>
            <a:spLocks noChangeArrowheads="1"/>
          </p:cNvSpPr>
          <p:nvPr/>
        </p:nvSpPr>
        <p:spPr bwMode="auto">
          <a:xfrm>
            <a:off x="2281767" y="2732618"/>
            <a:ext cx="787400" cy="2601383"/>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49513" name="Text Box 6"/>
          <p:cNvSpPr txBox="1">
            <a:spLocks noChangeArrowheads="1"/>
          </p:cNvSpPr>
          <p:nvPr/>
        </p:nvSpPr>
        <p:spPr bwMode="auto">
          <a:xfrm>
            <a:off x="2633990" y="2825751"/>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49514" name="Text Box 7"/>
          <p:cNvSpPr txBox="1">
            <a:spLocks noChangeArrowheads="1"/>
          </p:cNvSpPr>
          <p:nvPr/>
        </p:nvSpPr>
        <p:spPr bwMode="auto">
          <a:xfrm>
            <a:off x="2633990" y="33316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49515" name="Text Box 8"/>
          <p:cNvSpPr txBox="1">
            <a:spLocks noChangeArrowheads="1"/>
          </p:cNvSpPr>
          <p:nvPr/>
        </p:nvSpPr>
        <p:spPr bwMode="auto">
          <a:xfrm>
            <a:off x="2633990" y="38015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49516" name="Text Box 9"/>
          <p:cNvSpPr txBox="1">
            <a:spLocks noChangeArrowheads="1"/>
          </p:cNvSpPr>
          <p:nvPr/>
        </p:nvSpPr>
        <p:spPr bwMode="auto">
          <a:xfrm>
            <a:off x="2633990" y="4288367"/>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49517" name="Text Box 10"/>
          <p:cNvSpPr txBox="1">
            <a:spLocks noChangeArrowheads="1"/>
          </p:cNvSpPr>
          <p:nvPr/>
        </p:nvSpPr>
        <p:spPr bwMode="auto">
          <a:xfrm>
            <a:off x="2633990" y="48302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49518" name="Freeform 11"/>
          <p:cNvSpPr/>
          <p:nvPr/>
        </p:nvSpPr>
        <p:spPr bwMode="auto">
          <a:xfrm>
            <a:off x="2281767" y="3255434"/>
            <a:ext cx="797984"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9519" name="Freeform 12"/>
          <p:cNvSpPr/>
          <p:nvPr/>
        </p:nvSpPr>
        <p:spPr bwMode="auto">
          <a:xfrm>
            <a:off x="2290233" y="3754967"/>
            <a:ext cx="797984" cy="52917"/>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9520" name="Freeform 13"/>
          <p:cNvSpPr/>
          <p:nvPr/>
        </p:nvSpPr>
        <p:spPr bwMode="auto">
          <a:xfrm>
            <a:off x="2269067" y="4254500"/>
            <a:ext cx="819151" cy="52917"/>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9521" name="Freeform 14"/>
          <p:cNvSpPr/>
          <p:nvPr/>
        </p:nvSpPr>
        <p:spPr bwMode="auto">
          <a:xfrm>
            <a:off x="2269067" y="4768851"/>
            <a:ext cx="810684" cy="52916"/>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9522" name="AutoShape 15"/>
          <p:cNvSpPr>
            <a:spLocks noChangeArrowheads="1"/>
          </p:cNvSpPr>
          <p:nvPr/>
        </p:nvSpPr>
        <p:spPr bwMode="auto">
          <a:xfrm>
            <a:off x="9349317" y="2705101"/>
            <a:ext cx="787400" cy="2628900"/>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49523" name="Text Box 16"/>
          <p:cNvSpPr txBox="1">
            <a:spLocks noChangeArrowheads="1"/>
          </p:cNvSpPr>
          <p:nvPr/>
        </p:nvSpPr>
        <p:spPr bwMode="auto">
          <a:xfrm>
            <a:off x="9320541" y="27813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49524" name="Text Box 17"/>
          <p:cNvSpPr txBox="1">
            <a:spLocks noChangeArrowheads="1"/>
          </p:cNvSpPr>
          <p:nvPr/>
        </p:nvSpPr>
        <p:spPr bwMode="auto">
          <a:xfrm>
            <a:off x="9320541" y="33274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49525" name="Text Box 18"/>
          <p:cNvSpPr txBox="1">
            <a:spLocks noChangeArrowheads="1"/>
          </p:cNvSpPr>
          <p:nvPr/>
        </p:nvSpPr>
        <p:spPr bwMode="auto">
          <a:xfrm>
            <a:off x="9329008" y="38100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49526" name="Text Box 19"/>
          <p:cNvSpPr txBox="1">
            <a:spLocks noChangeArrowheads="1"/>
          </p:cNvSpPr>
          <p:nvPr/>
        </p:nvSpPr>
        <p:spPr bwMode="auto">
          <a:xfrm>
            <a:off x="9343824" y="42968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49527" name="Text Box 20"/>
          <p:cNvSpPr txBox="1">
            <a:spLocks noChangeArrowheads="1"/>
          </p:cNvSpPr>
          <p:nvPr/>
        </p:nvSpPr>
        <p:spPr bwMode="auto">
          <a:xfrm>
            <a:off x="9320541" y="47879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49528" name="Freeform 21"/>
          <p:cNvSpPr/>
          <p:nvPr/>
        </p:nvSpPr>
        <p:spPr bwMode="auto">
          <a:xfrm>
            <a:off x="9349318" y="3225800"/>
            <a:ext cx="797983"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9529" name="Freeform 22"/>
          <p:cNvSpPr/>
          <p:nvPr/>
        </p:nvSpPr>
        <p:spPr bwMode="auto">
          <a:xfrm>
            <a:off x="9345085" y="3723218"/>
            <a:ext cx="797983" cy="55033"/>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9530" name="Freeform 23"/>
          <p:cNvSpPr/>
          <p:nvPr/>
        </p:nvSpPr>
        <p:spPr bwMode="auto">
          <a:xfrm>
            <a:off x="9336618" y="4224867"/>
            <a:ext cx="819149" cy="508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9531" name="Freeform 24"/>
          <p:cNvSpPr/>
          <p:nvPr/>
        </p:nvSpPr>
        <p:spPr bwMode="auto">
          <a:xfrm>
            <a:off x="9336617" y="4739217"/>
            <a:ext cx="810683" cy="508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9532" name="Text Box 29"/>
          <p:cNvSpPr txBox="1">
            <a:spLocks noChangeArrowheads="1"/>
          </p:cNvSpPr>
          <p:nvPr/>
        </p:nvSpPr>
        <p:spPr bwMode="auto">
          <a:xfrm>
            <a:off x="2089151"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1</a:t>
            </a:r>
          </a:p>
        </p:txBody>
      </p:sp>
      <p:sp>
        <p:nvSpPr>
          <p:cNvPr id="149533" name="AutoShape 30"/>
          <p:cNvSpPr>
            <a:spLocks noChangeArrowheads="1"/>
          </p:cNvSpPr>
          <p:nvPr/>
        </p:nvSpPr>
        <p:spPr bwMode="auto">
          <a:xfrm>
            <a:off x="9489017" y="2273300"/>
            <a:ext cx="643467" cy="48260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49534" name="AutoShape 32"/>
          <p:cNvSpPr>
            <a:spLocks noChangeArrowheads="1"/>
          </p:cNvSpPr>
          <p:nvPr/>
        </p:nvSpPr>
        <p:spPr bwMode="auto">
          <a:xfrm>
            <a:off x="2286000" y="2309285"/>
            <a:ext cx="645584" cy="484716"/>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49535" name="Text Box 33"/>
          <p:cNvSpPr txBox="1">
            <a:spLocks noChangeArrowheads="1"/>
          </p:cNvSpPr>
          <p:nvPr/>
        </p:nvSpPr>
        <p:spPr bwMode="auto">
          <a:xfrm>
            <a:off x="22453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1</a:t>
            </a:r>
            <a:endParaRPr kumimoji="1" lang="en-US" altLang="zh-CN" sz="2133" b="1">
              <a:solidFill>
                <a:srgbClr val="0000FF"/>
              </a:solidFill>
              <a:latin typeface="Arial" panose="020B0604020202020204" pitchFamily="34" charset="0"/>
            </a:endParaRPr>
          </a:p>
        </p:txBody>
      </p:sp>
      <p:sp>
        <p:nvSpPr>
          <p:cNvPr id="149536" name="Text Box 41"/>
          <p:cNvSpPr txBox="1">
            <a:spLocks noChangeArrowheads="1"/>
          </p:cNvSpPr>
          <p:nvPr/>
        </p:nvSpPr>
        <p:spPr bwMode="auto">
          <a:xfrm>
            <a:off x="9203267"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2</a:t>
            </a:r>
          </a:p>
        </p:txBody>
      </p:sp>
      <p:sp>
        <p:nvSpPr>
          <p:cNvPr id="149537" name="Text Box 33"/>
          <p:cNvSpPr txBox="1">
            <a:spLocks noChangeArrowheads="1"/>
          </p:cNvSpPr>
          <p:nvPr/>
        </p:nvSpPr>
        <p:spPr bwMode="auto">
          <a:xfrm>
            <a:off x="94589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2</a:t>
            </a:r>
          </a:p>
        </p:txBody>
      </p:sp>
      <p:sp>
        <p:nvSpPr>
          <p:cNvPr id="149538" name="AutoShape 30"/>
          <p:cNvSpPr>
            <a:spLocks noChangeArrowheads="1"/>
          </p:cNvSpPr>
          <p:nvPr/>
        </p:nvSpPr>
        <p:spPr bwMode="auto">
          <a:xfrm>
            <a:off x="5331885" y="1866901"/>
            <a:ext cx="3253316" cy="1011767"/>
          </a:xfrm>
          <a:prstGeom prst="wedgeRoundRectCallout">
            <a:avLst>
              <a:gd name="adj1" fmla="val 79542"/>
              <a:gd name="adj2" fmla="val 14454"/>
              <a:gd name="adj3" fmla="val 16667"/>
            </a:avLst>
          </a:prstGeom>
          <a:solidFill>
            <a:schemeClr val="bg1"/>
          </a:solidFill>
          <a:ln w="9525">
            <a:solidFill>
              <a:schemeClr val="tx1"/>
            </a:solidFill>
            <a:miter lim="800000"/>
          </a:ln>
        </p:spPr>
        <p:txBody>
          <a:bodyPr/>
          <a:lstStyle/>
          <a:p>
            <a:pPr algn="ctr"/>
            <a:endParaRPr lang="zh-CN" altLang="zh-CN" sz="2400" b="1">
              <a:latin typeface="Tahoma" panose="020B0604030504040204" pitchFamily="34" charset="0"/>
            </a:endParaRPr>
          </a:p>
        </p:txBody>
      </p:sp>
      <p:sp>
        <p:nvSpPr>
          <p:cNvPr id="149539" name="Text Box 31"/>
          <p:cNvSpPr txBox="1">
            <a:spLocks noChangeArrowheads="1"/>
          </p:cNvSpPr>
          <p:nvPr/>
        </p:nvSpPr>
        <p:spPr bwMode="auto">
          <a:xfrm>
            <a:off x="5595643" y="2017185"/>
            <a:ext cx="2763898" cy="748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2133" b="1">
                <a:latin typeface="微软雅黑" panose="020B0503020204020204" pitchFamily="34" charset="-122"/>
                <a:ea typeface="微软雅黑" panose="020B0503020204020204" pitchFamily="34" charset="-122"/>
              </a:rPr>
              <a:t>我收到了 </a:t>
            </a:r>
            <a:r>
              <a:rPr kumimoji="1" lang="en-US" altLang="zh-CN" sz="2133" b="1">
                <a:latin typeface="微软雅黑" panose="020B0503020204020204" pitchFamily="34" charset="-122"/>
                <a:ea typeface="微软雅黑" panose="020B0503020204020204" pitchFamily="34" charset="-122"/>
              </a:rPr>
              <a:t>AP</a:t>
            </a:r>
            <a:r>
              <a:rPr kumimoji="1" lang="en-US" altLang="zh-CN" sz="2133" b="1" baseline="-25000">
                <a:latin typeface="微软雅黑" panose="020B0503020204020204" pitchFamily="34" charset="-122"/>
                <a:ea typeface="微软雅黑" panose="020B0503020204020204" pitchFamily="34" charset="-122"/>
              </a:rPr>
              <a:t>1</a:t>
            </a:r>
            <a:r>
              <a:rPr kumimoji="1" lang="en-US" altLang="zh-CN" sz="2133" b="1">
                <a:latin typeface="微软雅黑" panose="020B0503020204020204" pitchFamily="34" charset="-122"/>
                <a:ea typeface="微软雅黑" panose="020B0503020204020204" pitchFamily="34" charset="-122"/>
              </a:rPr>
              <a:t> </a:t>
            </a:r>
            <a:r>
              <a:rPr kumimoji="1" lang="zh-CN" altLang="en-US" sz="2133" b="1">
                <a:latin typeface="微软雅黑" panose="020B0503020204020204" pitchFamily="34" charset="-122"/>
                <a:ea typeface="微软雅黑" panose="020B0503020204020204" pitchFamily="34" charset="-122"/>
              </a:rPr>
              <a:t>发来的</a:t>
            </a:r>
          </a:p>
          <a:p>
            <a:pPr algn="ctr" eaLnBrk="0" hangingPunct="0"/>
            <a:r>
              <a:rPr kumimoji="1" lang="zh-CN" altLang="en-US" sz="2133" b="1">
                <a:latin typeface="微软雅黑" panose="020B0503020204020204" pitchFamily="34" charset="-122"/>
                <a:ea typeface="微软雅黑" panose="020B0503020204020204" pitchFamily="34" charset="-122"/>
              </a:rPr>
              <a:t>应用程序数据！</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a:sym typeface="Arial" panose="020B0604020202020204" pitchFamily="34" charset="0"/>
              </a:rPr>
              <a:t>什么是协议？</a:t>
            </a:r>
            <a:endParaRPr lang="zh-CN" altLang="en-US"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3" name="文本占位符 2"/>
          <p:cNvSpPr>
            <a:spLocks noGrp="1"/>
          </p:cNvSpPr>
          <p:nvPr>
            <p:ph type="body" idx="1"/>
          </p:nvPr>
        </p:nvSpPr>
        <p:spPr/>
        <p:txBody>
          <a:bodyPr rtlCol="0"/>
          <a:lstStyle/>
          <a:p>
            <a:pPr rtl="0"/>
            <a:r>
              <a:rPr lang="en-US" altLang="zh-CN" dirty="0">
                <a:latin typeface="微软雅黑" panose="020B0503020204020204" pitchFamily="34" charset="-122"/>
                <a:ea typeface="微软雅黑" panose="020B0503020204020204" pitchFamily="34" charset="-122"/>
                <a:sym typeface="Arial" panose="020B0604020202020204" pitchFamily="34" charset="0"/>
              </a:rPr>
              <a:t>What is a Protocol?</a:t>
            </a:r>
            <a:endParaRPr lang="zh-CN" altLang="en-US" dirty="0">
              <a:latin typeface="微软雅黑" panose="020B0503020204020204" pitchFamily="34" charset="-122"/>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27620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AutoShape 5"/>
          <p:cNvSpPr>
            <a:spLocks noChangeArrowheads="1"/>
          </p:cNvSpPr>
          <p:nvPr/>
        </p:nvSpPr>
        <p:spPr bwMode="auto">
          <a:xfrm>
            <a:off x="673429" y="848785"/>
            <a:ext cx="10738283" cy="469900"/>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p>
        </p:txBody>
      </p:sp>
      <p:sp>
        <p:nvSpPr>
          <p:cNvPr id="99" name="Rectangle 6"/>
          <p:cNvSpPr>
            <a:spLocks noChangeArrowheads="1"/>
          </p:cNvSpPr>
          <p:nvPr/>
        </p:nvSpPr>
        <p:spPr bwMode="auto">
          <a:xfrm>
            <a:off x="4095022" y="817033"/>
            <a:ext cx="4112023"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667" b="1">
                <a:solidFill>
                  <a:schemeClr val="bg1"/>
                </a:solidFill>
                <a:ea typeface="微软雅黑" panose="020B0503020204020204" pitchFamily="34" charset="-122"/>
              </a:rPr>
              <a:t>主机 </a:t>
            </a:r>
            <a:r>
              <a:rPr lang="en-US" altLang="zh-CN" sz="2667" b="1">
                <a:solidFill>
                  <a:schemeClr val="bg1"/>
                </a:solidFill>
                <a:ea typeface="微软雅黑" panose="020B0503020204020204" pitchFamily="34" charset="-122"/>
              </a:rPr>
              <a:t>1 </a:t>
            </a:r>
            <a:r>
              <a:rPr lang="zh-CN" altLang="en-US" sz="2667" b="1">
                <a:solidFill>
                  <a:schemeClr val="bg1"/>
                </a:solidFill>
                <a:ea typeface="微软雅黑" panose="020B0503020204020204" pitchFamily="34" charset="-122"/>
              </a:rPr>
              <a:t>向主机 </a:t>
            </a:r>
            <a:r>
              <a:rPr lang="en-US" altLang="zh-CN" sz="2667" b="1">
                <a:solidFill>
                  <a:schemeClr val="bg1"/>
                </a:solidFill>
                <a:ea typeface="微软雅黑" panose="020B0503020204020204" pitchFamily="34" charset="-122"/>
              </a:rPr>
              <a:t>2 </a:t>
            </a:r>
            <a:r>
              <a:rPr lang="zh-CN" altLang="en-US" sz="2667" b="1">
                <a:solidFill>
                  <a:schemeClr val="bg1"/>
                </a:solidFill>
                <a:ea typeface="微软雅黑" panose="020B0503020204020204" pitchFamily="34" charset="-122"/>
              </a:rPr>
              <a:t>发送数据 </a:t>
            </a:r>
          </a:p>
        </p:txBody>
      </p:sp>
      <p:sp>
        <p:nvSpPr>
          <p:cNvPr id="100" name="圆角矩形 99"/>
          <p:cNvSpPr/>
          <p:nvPr/>
        </p:nvSpPr>
        <p:spPr>
          <a:xfrm>
            <a:off x="673429" y="1463041"/>
            <a:ext cx="10738283" cy="43647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34" name="AutoShape 4"/>
          <p:cNvSpPr>
            <a:spLocks noChangeArrowheads="1"/>
          </p:cNvSpPr>
          <p:nvPr/>
        </p:nvSpPr>
        <p:spPr bwMode="auto">
          <a:xfrm rot="16200000">
            <a:off x="5963709" y="1287993"/>
            <a:ext cx="361951" cy="845396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a:defRPr/>
            </a:pPr>
            <a:endParaRPr lang="zh-CN" altLang="en-US" sz="4267" b="1"/>
          </a:p>
        </p:txBody>
      </p:sp>
      <p:sp>
        <p:nvSpPr>
          <p:cNvPr id="150536" name="Text Box 29"/>
          <p:cNvSpPr txBox="1">
            <a:spLocks noChangeArrowheads="1"/>
          </p:cNvSpPr>
          <p:nvPr/>
        </p:nvSpPr>
        <p:spPr bwMode="auto">
          <a:xfrm>
            <a:off x="2150534" y="1811867"/>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1</a:t>
            </a:r>
          </a:p>
        </p:txBody>
      </p:sp>
      <p:grpSp>
        <p:nvGrpSpPr>
          <p:cNvPr id="150537" name="组合 35"/>
          <p:cNvGrpSpPr/>
          <p:nvPr/>
        </p:nvGrpSpPr>
        <p:grpSpPr bwMode="auto">
          <a:xfrm>
            <a:off x="2244180" y="2332567"/>
            <a:ext cx="820755" cy="3024717"/>
            <a:chOff x="1701741" y="2736942"/>
            <a:chExt cx="614339" cy="2268602"/>
          </a:xfrm>
        </p:grpSpPr>
        <p:sp>
          <p:nvSpPr>
            <p:cNvPr id="150591" name="AutoShape 5"/>
            <p:cNvSpPr>
              <a:spLocks noChangeArrowheads="1"/>
            </p:cNvSpPr>
            <p:nvPr/>
          </p:nvSpPr>
          <p:spPr bwMode="auto">
            <a:xfrm>
              <a:off x="1711463" y="3054236"/>
              <a:ext cx="591180" cy="1951308"/>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pPr algn="ctr"/>
              <a:endParaRPr lang="zh-CN" altLang="en-US" sz="1867" b="1">
                <a:latin typeface="微软雅黑" panose="020B0503020204020204" pitchFamily="34" charset="-122"/>
                <a:ea typeface="微软雅黑" panose="020B0503020204020204" pitchFamily="34" charset="-122"/>
              </a:endParaRPr>
            </a:p>
          </p:txBody>
        </p:sp>
        <p:sp>
          <p:nvSpPr>
            <p:cNvPr id="150592" name="Text Box 6"/>
            <p:cNvSpPr txBox="1">
              <a:spLocks noChangeArrowheads="1"/>
            </p:cNvSpPr>
            <p:nvPr/>
          </p:nvSpPr>
          <p:spPr bwMode="auto">
            <a:xfrm>
              <a:off x="1970086" y="3141689"/>
              <a:ext cx="264209" cy="31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微软雅黑" panose="020B0503020204020204" pitchFamily="34" charset="-122"/>
                  <a:ea typeface="微软雅黑" panose="020B0503020204020204" pitchFamily="34" charset="-122"/>
                </a:rPr>
                <a:t>5</a:t>
              </a:r>
            </a:p>
          </p:txBody>
        </p:sp>
        <p:sp>
          <p:nvSpPr>
            <p:cNvPr id="150593" name="Text Box 7"/>
            <p:cNvSpPr txBox="1">
              <a:spLocks noChangeArrowheads="1"/>
            </p:cNvSpPr>
            <p:nvPr/>
          </p:nvSpPr>
          <p:spPr bwMode="auto">
            <a:xfrm>
              <a:off x="1970086" y="3521359"/>
              <a:ext cx="264209" cy="31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微软雅黑" panose="020B0503020204020204" pitchFamily="34" charset="-122"/>
                  <a:ea typeface="微软雅黑" panose="020B0503020204020204" pitchFamily="34" charset="-122"/>
                </a:rPr>
                <a:t>4</a:t>
              </a:r>
            </a:p>
          </p:txBody>
        </p:sp>
        <p:sp>
          <p:nvSpPr>
            <p:cNvPr id="150594" name="Text Box 8"/>
            <p:cNvSpPr txBox="1">
              <a:spLocks noChangeArrowheads="1"/>
            </p:cNvSpPr>
            <p:nvPr/>
          </p:nvSpPr>
          <p:spPr bwMode="auto">
            <a:xfrm>
              <a:off x="1970086" y="3874604"/>
              <a:ext cx="264209" cy="31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微软雅黑" panose="020B0503020204020204" pitchFamily="34" charset="-122"/>
                  <a:ea typeface="微软雅黑" panose="020B0503020204020204" pitchFamily="34" charset="-122"/>
                </a:rPr>
                <a:t>3</a:t>
              </a:r>
            </a:p>
          </p:txBody>
        </p:sp>
        <p:sp>
          <p:nvSpPr>
            <p:cNvPr id="150595" name="Text Box 9"/>
            <p:cNvSpPr txBox="1">
              <a:spLocks noChangeArrowheads="1"/>
            </p:cNvSpPr>
            <p:nvPr/>
          </p:nvSpPr>
          <p:spPr bwMode="auto">
            <a:xfrm>
              <a:off x="1970086" y="4247551"/>
              <a:ext cx="264209" cy="31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微软雅黑" panose="020B0503020204020204" pitchFamily="34" charset="-122"/>
                  <a:ea typeface="微软雅黑" panose="020B0503020204020204" pitchFamily="34" charset="-122"/>
                </a:rPr>
                <a:t>2</a:t>
              </a:r>
            </a:p>
          </p:txBody>
        </p:sp>
        <p:sp>
          <p:nvSpPr>
            <p:cNvPr id="150596" name="Text Box 10"/>
            <p:cNvSpPr txBox="1">
              <a:spLocks noChangeArrowheads="1"/>
            </p:cNvSpPr>
            <p:nvPr/>
          </p:nvSpPr>
          <p:spPr bwMode="auto">
            <a:xfrm>
              <a:off x="1970086" y="4645478"/>
              <a:ext cx="264209" cy="31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微软雅黑" panose="020B0503020204020204" pitchFamily="34" charset="-122"/>
                  <a:ea typeface="微软雅黑" panose="020B0503020204020204" pitchFamily="34" charset="-122"/>
                </a:rPr>
                <a:t>1</a:t>
              </a:r>
            </a:p>
          </p:txBody>
        </p:sp>
        <p:sp>
          <p:nvSpPr>
            <p:cNvPr id="150597" name="Freeform 11"/>
            <p:cNvSpPr/>
            <p:nvPr/>
          </p:nvSpPr>
          <p:spPr bwMode="auto">
            <a:xfrm>
              <a:off x="1711463" y="3445945"/>
              <a:ext cx="597898" cy="4030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0598" name="Freeform 12"/>
            <p:cNvSpPr/>
            <p:nvPr/>
          </p:nvSpPr>
          <p:spPr bwMode="auto">
            <a:xfrm>
              <a:off x="1718181" y="3820084"/>
              <a:ext cx="597898" cy="40307"/>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0599" name="Freeform 13"/>
            <p:cNvSpPr/>
            <p:nvPr/>
          </p:nvSpPr>
          <p:spPr bwMode="auto">
            <a:xfrm>
              <a:off x="1702506" y="4195256"/>
              <a:ext cx="613574" cy="39274"/>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0600" name="Freeform 14"/>
            <p:cNvSpPr/>
            <p:nvPr/>
          </p:nvSpPr>
          <p:spPr bwMode="auto">
            <a:xfrm>
              <a:off x="1702506" y="4580764"/>
              <a:ext cx="606855" cy="39274"/>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0601" name="AutoShape 32"/>
            <p:cNvSpPr>
              <a:spLocks noChangeArrowheads="1"/>
            </p:cNvSpPr>
            <p:nvPr/>
          </p:nvSpPr>
          <p:spPr bwMode="auto">
            <a:xfrm>
              <a:off x="1714822" y="2736942"/>
              <a:ext cx="483693" cy="362769"/>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67" b="1">
                <a:latin typeface="微软雅黑" panose="020B0503020204020204" pitchFamily="34" charset="-122"/>
                <a:ea typeface="微软雅黑" panose="020B0503020204020204" pitchFamily="34" charset="-122"/>
              </a:endParaRPr>
            </a:p>
          </p:txBody>
        </p:sp>
        <p:sp>
          <p:nvSpPr>
            <p:cNvPr id="150602" name="Text Box 33"/>
            <p:cNvSpPr txBox="1">
              <a:spLocks noChangeArrowheads="1"/>
            </p:cNvSpPr>
            <p:nvPr/>
          </p:nvSpPr>
          <p:spPr bwMode="auto">
            <a:xfrm>
              <a:off x="1701741" y="2748817"/>
              <a:ext cx="463384" cy="2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867" b="1">
                  <a:solidFill>
                    <a:srgbClr val="0000FF"/>
                  </a:solidFill>
                  <a:latin typeface="微软雅黑" panose="020B0503020204020204" pitchFamily="34" charset="-122"/>
                  <a:ea typeface="微软雅黑" panose="020B0503020204020204" pitchFamily="34" charset="-122"/>
                </a:rPr>
                <a:t>AP</a:t>
              </a:r>
              <a:r>
                <a:rPr kumimoji="1" lang="en-US" altLang="zh-CN" sz="1867" b="1" baseline="-25000">
                  <a:solidFill>
                    <a:srgbClr val="0000FF"/>
                  </a:solidFill>
                  <a:latin typeface="微软雅黑" panose="020B0503020204020204" pitchFamily="34" charset="-122"/>
                  <a:ea typeface="微软雅黑" panose="020B0503020204020204" pitchFamily="34" charset="-122"/>
                </a:rPr>
                <a:t>1</a:t>
              </a:r>
              <a:endParaRPr kumimoji="1" lang="en-US" altLang="zh-CN" sz="1867" b="1">
                <a:solidFill>
                  <a:srgbClr val="0000FF"/>
                </a:solidFill>
                <a:latin typeface="微软雅黑" panose="020B0503020204020204" pitchFamily="34" charset="-122"/>
                <a:ea typeface="微软雅黑" panose="020B0503020204020204" pitchFamily="34" charset="-122"/>
              </a:endParaRPr>
            </a:p>
          </p:txBody>
        </p:sp>
      </p:grpSp>
      <p:sp>
        <p:nvSpPr>
          <p:cNvPr id="150538" name="Text Box 41"/>
          <p:cNvSpPr txBox="1">
            <a:spLocks noChangeArrowheads="1"/>
          </p:cNvSpPr>
          <p:nvPr/>
        </p:nvSpPr>
        <p:spPr bwMode="auto">
          <a:xfrm>
            <a:off x="9262534" y="1811867"/>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2</a:t>
            </a:r>
          </a:p>
        </p:txBody>
      </p:sp>
      <p:grpSp>
        <p:nvGrpSpPr>
          <p:cNvPr id="150539" name="组合 49"/>
          <p:cNvGrpSpPr/>
          <p:nvPr/>
        </p:nvGrpSpPr>
        <p:grpSpPr bwMode="auto">
          <a:xfrm>
            <a:off x="9259180" y="2294468"/>
            <a:ext cx="847908" cy="3062818"/>
            <a:chOff x="6980713" y="2709037"/>
            <a:chExt cx="635930" cy="2296508"/>
          </a:xfrm>
        </p:grpSpPr>
        <p:sp>
          <p:nvSpPr>
            <p:cNvPr id="150579" name="AutoShape 15"/>
            <p:cNvSpPr>
              <a:spLocks noChangeArrowheads="1"/>
            </p:cNvSpPr>
            <p:nvPr/>
          </p:nvSpPr>
          <p:spPr bwMode="auto">
            <a:xfrm>
              <a:off x="7012026" y="3032533"/>
              <a:ext cx="591180" cy="1973012"/>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50580" name="Text Box 16"/>
            <p:cNvSpPr txBox="1">
              <a:spLocks noChangeArrowheads="1"/>
            </p:cNvSpPr>
            <p:nvPr/>
          </p:nvSpPr>
          <p:spPr bwMode="auto">
            <a:xfrm>
              <a:off x="6980713" y="3118571"/>
              <a:ext cx="252714" cy="315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50581" name="Text Box 17"/>
            <p:cNvSpPr txBox="1">
              <a:spLocks noChangeArrowheads="1"/>
            </p:cNvSpPr>
            <p:nvPr/>
          </p:nvSpPr>
          <p:spPr bwMode="auto">
            <a:xfrm>
              <a:off x="6980714" y="3526815"/>
              <a:ext cx="252714" cy="315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50582" name="Text Box 18"/>
            <p:cNvSpPr txBox="1">
              <a:spLocks noChangeArrowheads="1"/>
            </p:cNvSpPr>
            <p:nvPr/>
          </p:nvSpPr>
          <p:spPr bwMode="auto">
            <a:xfrm>
              <a:off x="6980714" y="3889585"/>
              <a:ext cx="252714" cy="315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50583" name="Text Box 19"/>
            <p:cNvSpPr txBox="1">
              <a:spLocks noChangeArrowheads="1"/>
            </p:cNvSpPr>
            <p:nvPr/>
          </p:nvSpPr>
          <p:spPr bwMode="auto">
            <a:xfrm>
              <a:off x="6980714" y="4254422"/>
              <a:ext cx="252714" cy="315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50584" name="Text Box 20"/>
            <p:cNvSpPr txBox="1">
              <a:spLocks noChangeArrowheads="1"/>
            </p:cNvSpPr>
            <p:nvPr/>
          </p:nvSpPr>
          <p:spPr bwMode="auto">
            <a:xfrm>
              <a:off x="6980714" y="4622359"/>
              <a:ext cx="252714" cy="315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50585" name="Freeform 21"/>
            <p:cNvSpPr/>
            <p:nvPr/>
          </p:nvSpPr>
          <p:spPr bwMode="auto">
            <a:xfrm>
              <a:off x="7012026" y="3423208"/>
              <a:ext cx="597898" cy="4030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0586" name="Freeform 22"/>
            <p:cNvSpPr/>
            <p:nvPr/>
          </p:nvSpPr>
          <p:spPr bwMode="auto">
            <a:xfrm>
              <a:off x="7009219" y="3797346"/>
              <a:ext cx="597898" cy="40307"/>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0587" name="Freeform 23"/>
            <p:cNvSpPr/>
            <p:nvPr/>
          </p:nvSpPr>
          <p:spPr bwMode="auto">
            <a:xfrm>
              <a:off x="7003069" y="4172518"/>
              <a:ext cx="613574" cy="39274"/>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0588" name="Freeform 24"/>
            <p:cNvSpPr/>
            <p:nvPr/>
          </p:nvSpPr>
          <p:spPr bwMode="auto">
            <a:xfrm>
              <a:off x="7003069" y="4558026"/>
              <a:ext cx="606855" cy="39274"/>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0589" name="AutoShape 30"/>
            <p:cNvSpPr>
              <a:spLocks noChangeArrowheads="1"/>
            </p:cNvSpPr>
            <p:nvPr/>
          </p:nvSpPr>
          <p:spPr bwMode="auto">
            <a:xfrm>
              <a:off x="7116155" y="2709037"/>
              <a:ext cx="483693" cy="36277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50590" name="Text Box 33"/>
            <p:cNvSpPr txBox="1">
              <a:spLocks noChangeArrowheads="1"/>
            </p:cNvSpPr>
            <p:nvPr/>
          </p:nvSpPr>
          <p:spPr bwMode="auto">
            <a:xfrm>
              <a:off x="7094372" y="2748817"/>
              <a:ext cx="499175" cy="315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2</a:t>
              </a:r>
            </a:p>
          </p:txBody>
        </p:sp>
      </p:grpSp>
      <p:sp>
        <p:nvSpPr>
          <p:cNvPr id="63" name="Rectangle 30"/>
          <p:cNvSpPr>
            <a:spLocks noChangeArrowheads="1"/>
          </p:cNvSpPr>
          <p:nvPr/>
        </p:nvSpPr>
        <p:spPr bwMode="auto">
          <a:xfrm>
            <a:off x="5689601" y="2266951"/>
            <a:ext cx="2563284" cy="328083"/>
          </a:xfrm>
          <a:prstGeom prst="rect">
            <a:avLst/>
          </a:prstGeom>
          <a:solidFill>
            <a:schemeClr val="bg1"/>
          </a:solidFill>
          <a:ln w="9525">
            <a:solidFill>
              <a:schemeClr val="tx1"/>
            </a:solidFill>
            <a:miter lim="800000"/>
          </a:ln>
        </p:spPr>
        <p:txBody>
          <a:bodyPr wrap="none" anchor="ctr"/>
          <a:lstStyle/>
          <a:p>
            <a:pPr algn="ctr"/>
            <a:r>
              <a:rPr lang="zh-CN" altLang="en-US" sz="1867" b="1">
                <a:solidFill>
                  <a:srgbClr val="368AD6"/>
                </a:solidFill>
                <a:latin typeface="微软雅黑" panose="020B0503020204020204" pitchFamily="34" charset="-122"/>
                <a:ea typeface="微软雅黑" panose="020B0503020204020204" pitchFamily="34" charset="-122"/>
              </a:rPr>
              <a:t>应 用 程 序 数 据</a:t>
            </a:r>
          </a:p>
        </p:txBody>
      </p:sp>
      <p:grpSp>
        <p:nvGrpSpPr>
          <p:cNvPr id="64" name="Group 31"/>
          <p:cNvGrpSpPr/>
          <p:nvPr/>
        </p:nvGrpSpPr>
        <p:grpSpPr bwMode="auto">
          <a:xfrm>
            <a:off x="4342519" y="2167467"/>
            <a:ext cx="1349201" cy="952500"/>
            <a:chOff x="1704" y="1503"/>
            <a:chExt cx="859" cy="657"/>
          </a:xfrm>
        </p:grpSpPr>
        <p:sp>
          <p:nvSpPr>
            <p:cNvPr id="150576" name="Text Box 32"/>
            <p:cNvSpPr txBox="1">
              <a:spLocks noChangeArrowheads="1"/>
            </p:cNvSpPr>
            <p:nvPr/>
          </p:nvSpPr>
          <p:spPr bwMode="auto">
            <a:xfrm>
              <a:off x="1704" y="1503"/>
              <a:ext cx="771"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latin typeface="微软雅黑" panose="020B0503020204020204" pitchFamily="34" charset="-122"/>
                  <a:ea typeface="微软雅黑" panose="020B0503020204020204" pitchFamily="34" charset="-122"/>
                </a:rPr>
                <a:t>应用层首部</a:t>
              </a:r>
            </a:p>
          </p:txBody>
        </p:sp>
        <p:sp>
          <p:nvSpPr>
            <p:cNvPr id="150577" name="Line 33"/>
            <p:cNvSpPr>
              <a:spLocks noChangeShapeType="1"/>
            </p:cNvSpPr>
            <p:nvPr/>
          </p:nvSpPr>
          <p:spPr bwMode="auto">
            <a:xfrm>
              <a:off x="2109" y="1735"/>
              <a:ext cx="202" cy="198"/>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0578" name="Rectangle 34"/>
            <p:cNvSpPr>
              <a:spLocks noChangeArrowheads="1"/>
            </p:cNvSpPr>
            <p:nvPr/>
          </p:nvSpPr>
          <p:spPr bwMode="auto">
            <a:xfrm>
              <a:off x="2245" y="1934"/>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latin typeface="微软雅黑" panose="020B0503020204020204" pitchFamily="34" charset="-122"/>
                  <a:ea typeface="微软雅黑" panose="020B0503020204020204" pitchFamily="34" charset="-122"/>
                </a:rPr>
                <a:t>H</a:t>
              </a:r>
              <a:r>
                <a:rPr lang="en-US" altLang="zh-CN" sz="1600" b="1" baseline="-25000">
                  <a:latin typeface="微软雅黑" panose="020B0503020204020204" pitchFamily="34" charset="-122"/>
                  <a:ea typeface="微软雅黑" panose="020B0503020204020204" pitchFamily="34" charset="-122"/>
                </a:rPr>
                <a:t>5</a:t>
              </a:r>
            </a:p>
          </p:txBody>
        </p:sp>
      </p:grpSp>
      <p:sp>
        <p:nvSpPr>
          <p:cNvPr id="68" name="Rectangle 35"/>
          <p:cNvSpPr>
            <a:spLocks noChangeArrowheads="1"/>
          </p:cNvSpPr>
          <p:nvPr/>
        </p:nvSpPr>
        <p:spPr bwMode="auto">
          <a:xfrm>
            <a:off x="3625851" y="4895851"/>
            <a:ext cx="5126567" cy="325967"/>
          </a:xfrm>
          <a:prstGeom prst="rect">
            <a:avLst/>
          </a:prstGeom>
          <a:solidFill>
            <a:schemeClr val="bg1"/>
          </a:solidFill>
          <a:ln w="9525">
            <a:solidFill>
              <a:schemeClr val="tx1"/>
            </a:solidFill>
            <a:miter lim="800000"/>
          </a:ln>
        </p:spPr>
        <p:txBody>
          <a:bodyPr wrap="none" anchor="ctr"/>
          <a:lstStyle/>
          <a:p>
            <a:pPr algn="ctr"/>
            <a:r>
              <a:rPr lang="en-US" altLang="zh-CN" sz="1867" b="1">
                <a:solidFill>
                  <a:srgbClr val="368AD6"/>
                </a:solidFill>
                <a:latin typeface="微软雅黑" panose="020B0503020204020204" pitchFamily="34" charset="-122"/>
                <a:ea typeface="微软雅黑" panose="020B0503020204020204" pitchFamily="34" charset="-122"/>
              </a:rPr>
              <a:t>10100110100101  </a:t>
            </a:r>
            <a:r>
              <a:rPr lang="zh-CN" altLang="en-US" sz="1867" b="1">
                <a:solidFill>
                  <a:srgbClr val="368AD6"/>
                </a:solidFill>
                <a:latin typeface="微软雅黑" panose="020B0503020204020204" pitchFamily="34" charset="-122"/>
                <a:ea typeface="微软雅黑" panose="020B0503020204020204" pitchFamily="34" charset="-122"/>
              </a:rPr>
              <a:t>比  特  流  </a:t>
            </a:r>
            <a:r>
              <a:rPr lang="en-US" altLang="zh-CN" sz="1867" b="1">
                <a:solidFill>
                  <a:srgbClr val="368AD6"/>
                </a:solidFill>
                <a:latin typeface="微软雅黑" panose="020B0503020204020204" pitchFamily="34" charset="-122"/>
                <a:ea typeface="微软雅黑" panose="020B0503020204020204" pitchFamily="34" charset="-122"/>
              </a:rPr>
              <a:t>110101110101</a:t>
            </a:r>
          </a:p>
        </p:txBody>
      </p:sp>
      <p:sp>
        <p:nvSpPr>
          <p:cNvPr id="69" name="Rectangle 37"/>
          <p:cNvSpPr>
            <a:spLocks noChangeArrowheads="1"/>
          </p:cNvSpPr>
          <p:nvPr/>
        </p:nvSpPr>
        <p:spPr bwMode="auto">
          <a:xfrm>
            <a:off x="5689601" y="2791884"/>
            <a:ext cx="2563284" cy="328083"/>
          </a:xfrm>
          <a:prstGeom prst="rect">
            <a:avLst/>
          </a:prstGeom>
          <a:solidFill>
            <a:schemeClr val="bg1"/>
          </a:solidFill>
          <a:ln w="9525">
            <a:solidFill>
              <a:schemeClr val="tx1"/>
            </a:solidFill>
            <a:miter lim="800000"/>
          </a:ln>
        </p:spPr>
        <p:txBody>
          <a:bodyPr wrap="none" anchor="ctr"/>
          <a:lstStyle/>
          <a:p>
            <a:pPr algn="ctr"/>
            <a:r>
              <a:rPr lang="zh-CN" altLang="en-US" sz="1867" b="1">
                <a:solidFill>
                  <a:srgbClr val="368AD6"/>
                </a:solidFill>
                <a:latin typeface="微软雅黑" panose="020B0503020204020204" pitchFamily="34" charset="-122"/>
                <a:ea typeface="微软雅黑" panose="020B0503020204020204" pitchFamily="34" charset="-122"/>
              </a:rPr>
              <a:t>应 用 程 序 数 据</a:t>
            </a:r>
          </a:p>
        </p:txBody>
      </p:sp>
      <p:grpSp>
        <p:nvGrpSpPr>
          <p:cNvPr id="70" name="Group 38"/>
          <p:cNvGrpSpPr/>
          <p:nvPr/>
        </p:nvGrpSpPr>
        <p:grpSpPr bwMode="auto">
          <a:xfrm>
            <a:off x="5192217" y="3318530"/>
            <a:ext cx="3060587" cy="327428"/>
            <a:chOff x="2245" y="2297"/>
            <a:chExt cx="1950" cy="226"/>
          </a:xfrm>
          <a:solidFill>
            <a:srgbClr val="00B0F0"/>
          </a:solidFill>
        </p:grpSpPr>
        <p:sp>
          <p:nvSpPr>
            <p:cNvPr id="71" name="Rectangle 39"/>
            <p:cNvSpPr>
              <a:spLocks noChangeArrowheads="1"/>
            </p:cNvSpPr>
            <p:nvPr/>
          </p:nvSpPr>
          <p:spPr bwMode="auto">
            <a:xfrm>
              <a:off x="2245" y="2297"/>
              <a:ext cx="318" cy="226"/>
            </a:xfrm>
            <a:prstGeom prst="rect">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1867" b="1" dirty="0">
                  <a:latin typeface="微软雅黑" panose="020B0503020204020204" pitchFamily="34" charset="-122"/>
                  <a:ea typeface="微软雅黑" panose="020B0503020204020204" pitchFamily="34" charset="-122"/>
                </a:rPr>
                <a:t>H</a:t>
              </a:r>
              <a:r>
                <a:rPr lang="en-US" altLang="zh-CN" sz="1867" b="1" baseline="-25000" dirty="0">
                  <a:latin typeface="微软雅黑" panose="020B0503020204020204" pitchFamily="34" charset="-122"/>
                  <a:ea typeface="微软雅黑" panose="020B0503020204020204" pitchFamily="34" charset="-122"/>
                </a:rPr>
                <a:t>5</a:t>
              </a:r>
            </a:p>
          </p:txBody>
        </p:sp>
        <p:sp>
          <p:nvSpPr>
            <p:cNvPr id="72" name="Rectangle 40"/>
            <p:cNvSpPr>
              <a:spLocks noChangeArrowheads="1"/>
            </p:cNvSpPr>
            <p:nvPr/>
          </p:nvSpPr>
          <p:spPr bwMode="auto">
            <a:xfrm>
              <a:off x="2562" y="2297"/>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1867"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73" name="Group 41"/>
          <p:cNvGrpSpPr/>
          <p:nvPr/>
        </p:nvGrpSpPr>
        <p:grpSpPr bwMode="auto">
          <a:xfrm>
            <a:off x="4692652" y="3843867"/>
            <a:ext cx="3560233" cy="328084"/>
            <a:chOff x="1927" y="2660"/>
            <a:chExt cx="2268" cy="226"/>
          </a:xfrm>
        </p:grpSpPr>
        <p:sp>
          <p:nvSpPr>
            <p:cNvPr id="150573" name="Rectangle 42"/>
            <p:cNvSpPr>
              <a:spLocks noChangeArrowheads="1"/>
            </p:cNvSpPr>
            <p:nvPr/>
          </p:nvSpPr>
          <p:spPr bwMode="auto">
            <a:xfrm>
              <a:off x="1927" y="2660"/>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67" b="1">
                  <a:latin typeface="微软雅黑" panose="020B0503020204020204" pitchFamily="34" charset="-122"/>
                  <a:ea typeface="微软雅黑" panose="020B0503020204020204" pitchFamily="34" charset="-122"/>
                </a:rPr>
                <a:t>H</a:t>
              </a:r>
              <a:r>
                <a:rPr lang="en-US" altLang="zh-CN" sz="1867" b="1" baseline="-25000">
                  <a:latin typeface="微软雅黑" panose="020B0503020204020204" pitchFamily="34" charset="-122"/>
                  <a:ea typeface="微软雅黑" panose="020B0503020204020204" pitchFamily="34" charset="-122"/>
                </a:rPr>
                <a:t>4</a:t>
              </a:r>
            </a:p>
          </p:txBody>
        </p:sp>
        <p:sp>
          <p:nvSpPr>
            <p:cNvPr id="150574" name="Rectangle 43"/>
            <p:cNvSpPr>
              <a:spLocks noChangeArrowheads="1"/>
            </p:cNvSpPr>
            <p:nvPr/>
          </p:nvSpPr>
          <p:spPr bwMode="auto">
            <a:xfrm>
              <a:off x="2245" y="2660"/>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67" b="1">
                  <a:latin typeface="微软雅黑" panose="020B0503020204020204" pitchFamily="34" charset="-122"/>
                  <a:ea typeface="微软雅黑" panose="020B0503020204020204" pitchFamily="34" charset="-122"/>
                </a:rPr>
                <a:t>H</a:t>
              </a:r>
              <a:r>
                <a:rPr lang="en-US" altLang="zh-CN" sz="1867" b="1" baseline="-25000">
                  <a:latin typeface="微软雅黑" panose="020B0503020204020204" pitchFamily="34" charset="-122"/>
                  <a:ea typeface="微软雅黑" panose="020B0503020204020204" pitchFamily="34" charset="-122"/>
                </a:rPr>
                <a:t>5</a:t>
              </a:r>
            </a:p>
          </p:txBody>
        </p:sp>
        <p:sp>
          <p:nvSpPr>
            <p:cNvPr id="150575" name="Rectangle 44"/>
            <p:cNvSpPr>
              <a:spLocks noChangeArrowheads="1"/>
            </p:cNvSpPr>
            <p:nvPr/>
          </p:nvSpPr>
          <p:spPr bwMode="auto">
            <a:xfrm>
              <a:off x="2562" y="2660"/>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67"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77" name="Group 45"/>
          <p:cNvGrpSpPr/>
          <p:nvPr/>
        </p:nvGrpSpPr>
        <p:grpSpPr bwMode="auto">
          <a:xfrm>
            <a:off x="4195233" y="4370918"/>
            <a:ext cx="4057651" cy="325967"/>
            <a:chOff x="1610" y="3023"/>
            <a:chExt cx="2585" cy="226"/>
          </a:xfrm>
        </p:grpSpPr>
        <p:sp>
          <p:nvSpPr>
            <p:cNvPr id="150569" name="Rectangle 46"/>
            <p:cNvSpPr>
              <a:spLocks noChangeArrowheads="1"/>
            </p:cNvSpPr>
            <p:nvPr/>
          </p:nvSpPr>
          <p:spPr bwMode="auto">
            <a:xfrm>
              <a:off x="1610" y="3023"/>
              <a:ext cx="31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67" b="1">
                  <a:latin typeface="微软雅黑" panose="020B0503020204020204" pitchFamily="34" charset="-122"/>
                  <a:ea typeface="微软雅黑" panose="020B0503020204020204" pitchFamily="34" charset="-122"/>
                </a:rPr>
                <a:t>H</a:t>
              </a:r>
              <a:r>
                <a:rPr lang="en-US" altLang="zh-CN" sz="1867" b="1" baseline="-25000">
                  <a:latin typeface="微软雅黑" panose="020B0503020204020204" pitchFamily="34" charset="-122"/>
                  <a:ea typeface="微软雅黑" panose="020B0503020204020204" pitchFamily="34" charset="-122"/>
                </a:rPr>
                <a:t>3</a:t>
              </a:r>
            </a:p>
          </p:txBody>
        </p:sp>
        <p:sp>
          <p:nvSpPr>
            <p:cNvPr id="150570" name="Rectangle 47"/>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67" b="1">
                  <a:latin typeface="微软雅黑" panose="020B0503020204020204" pitchFamily="34" charset="-122"/>
                  <a:ea typeface="微软雅黑" panose="020B0503020204020204" pitchFamily="34" charset="-122"/>
                </a:rPr>
                <a:t>H</a:t>
              </a:r>
              <a:r>
                <a:rPr lang="en-US" altLang="zh-CN" sz="1867" b="1" baseline="-25000">
                  <a:latin typeface="微软雅黑" panose="020B0503020204020204" pitchFamily="34" charset="-122"/>
                  <a:ea typeface="微软雅黑" panose="020B0503020204020204" pitchFamily="34" charset="-122"/>
                </a:rPr>
                <a:t>4</a:t>
              </a:r>
            </a:p>
          </p:txBody>
        </p:sp>
        <p:sp>
          <p:nvSpPr>
            <p:cNvPr id="150571" name="Rectangle 48"/>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67" b="1">
                  <a:latin typeface="微软雅黑" panose="020B0503020204020204" pitchFamily="34" charset="-122"/>
                  <a:ea typeface="微软雅黑" panose="020B0503020204020204" pitchFamily="34" charset="-122"/>
                </a:rPr>
                <a:t>H</a:t>
              </a:r>
              <a:r>
                <a:rPr lang="en-US" altLang="zh-CN" sz="1867" b="1" baseline="-25000">
                  <a:latin typeface="微软雅黑" panose="020B0503020204020204" pitchFamily="34" charset="-122"/>
                  <a:ea typeface="微软雅黑" panose="020B0503020204020204" pitchFamily="34" charset="-122"/>
                </a:rPr>
                <a:t>5</a:t>
              </a:r>
            </a:p>
          </p:txBody>
        </p:sp>
        <p:sp>
          <p:nvSpPr>
            <p:cNvPr id="150572" name="Rectangle 49"/>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67"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82" name="Group 50"/>
          <p:cNvGrpSpPr/>
          <p:nvPr/>
        </p:nvGrpSpPr>
        <p:grpSpPr bwMode="auto">
          <a:xfrm>
            <a:off x="2352933" y="2566605"/>
            <a:ext cx="4714872" cy="438987"/>
            <a:chOff x="436" y="1744"/>
            <a:chExt cx="3004" cy="303"/>
          </a:xfrm>
          <a:solidFill>
            <a:srgbClr val="CC00CC"/>
          </a:solidFill>
        </p:grpSpPr>
        <p:sp>
          <p:nvSpPr>
            <p:cNvPr id="83" name="AutoShape 51"/>
            <p:cNvSpPr>
              <a:spLocks noChangeArrowheads="1"/>
            </p:cNvSpPr>
            <p:nvPr/>
          </p:nvSpPr>
          <p:spPr bwMode="auto">
            <a:xfrm flipV="1">
              <a:off x="436" y="1819"/>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defRPr/>
              </a:pPr>
              <a:endParaRPr lang="zh-CN" altLang="en-US" sz="1867" b="1">
                <a:latin typeface="微软雅黑" panose="020B0503020204020204" pitchFamily="34" charset="-122"/>
                <a:ea typeface="微软雅黑" panose="020B0503020204020204" pitchFamily="34" charset="-122"/>
              </a:endParaRPr>
            </a:p>
          </p:txBody>
        </p:sp>
        <p:sp>
          <p:nvSpPr>
            <p:cNvPr id="84" name="AutoShape 52"/>
            <p:cNvSpPr>
              <a:spLocks noChangeArrowheads="1"/>
            </p:cNvSpPr>
            <p:nvPr/>
          </p:nvSpPr>
          <p:spPr bwMode="auto">
            <a:xfrm flipV="1">
              <a:off x="3316" y="1744"/>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defRPr/>
              </a:pPr>
              <a:endParaRPr lang="zh-CN" altLang="en-US" sz="1867" b="1">
                <a:latin typeface="微软雅黑" panose="020B0503020204020204" pitchFamily="34" charset="-122"/>
                <a:ea typeface="微软雅黑" panose="020B0503020204020204" pitchFamily="34" charset="-122"/>
              </a:endParaRPr>
            </a:p>
          </p:txBody>
        </p:sp>
      </p:grpSp>
      <p:grpSp>
        <p:nvGrpSpPr>
          <p:cNvPr id="85" name="Group 53"/>
          <p:cNvGrpSpPr/>
          <p:nvPr/>
        </p:nvGrpSpPr>
        <p:grpSpPr bwMode="auto">
          <a:xfrm>
            <a:off x="2349797" y="3080931"/>
            <a:ext cx="4408815" cy="385381"/>
            <a:chOff x="434" y="2099"/>
            <a:chExt cx="2809" cy="266"/>
          </a:xfrm>
          <a:solidFill>
            <a:srgbClr val="CC00CC"/>
          </a:solidFill>
        </p:grpSpPr>
        <p:sp>
          <p:nvSpPr>
            <p:cNvPr id="86"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defRPr/>
              </a:pPr>
              <a:endParaRPr lang="zh-CN" altLang="en-US" sz="1867" b="1">
                <a:latin typeface="微软雅黑" panose="020B0503020204020204" pitchFamily="34" charset="-122"/>
                <a:ea typeface="微软雅黑" panose="020B0503020204020204" pitchFamily="34" charset="-122"/>
              </a:endParaRPr>
            </a:p>
          </p:txBody>
        </p:sp>
        <p:sp>
          <p:nvSpPr>
            <p:cNvPr id="87" name="AutoShape 55"/>
            <p:cNvSpPr>
              <a:spLocks noChangeArrowheads="1"/>
            </p:cNvSpPr>
            <p:nvPr/>
          </p:nvSpPr>
          <p:spPr bwMode="auto">
            <a:xfrm rot="10800000">
              <a:off x="3118" y="2099"/>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defRPr/>
              </a:pPr>
              <a:endParaRPr lang="zh-CN" altLang="en-US" sz="1867" b="1">
                <a:latin typeface="微软雅黑" panose="020B0503020204020204" pitchFamily="34" charset="-122"/>
                <a:ea typeface="微软雅黑" panose="020B0503020204020204" pitchFamily="34" charset="-122"/>
              </a:endParaRPr>
            </a:p>
          </p:txBody>
        </p:sp>
      </p:grpSp>
      <p:grpSp>
        <p:nvGrpSpPr>
          <p:cNvPr id="88" name="Group 56"/>
          <p:cNvGrpSpPr/>
          <p:nvPr/>
        </p:nvGrpSpPr>
        <p:grpSpPr bwMode="auto">
          <a:xfrm>
            <a:off x="2349796" y="3605388"/>
            <a:ext cx="4090197" cy="369443"/>
            <a:chOff x="434" y="2461"/>
            <a:chExt cx="2606" cy="255"/>
          </a:xfrm>
          <a:solidFill>
            <a:srgbClr val="CC00CC"/>
          </a:solidFill>
        </p:grpSpPr>
        <p:sp>
          <p:nvSpPr>
            <p:cNvPr id="89" name="AutoShape 57"/>
            <p:cNvSpPr>
              <a:spLocks noChangeArrowheads="1"/>
            </p:cNvSpPr>
            <p:nvPr/>
          </p:nvSpPr>
          <p:spPr bwMode="auto">
            <a:xfrm rot="10800000">
              <a:off x="434" y="2468"/>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defRPr/>
              </a:pPr>
              <a:endParaRPr lang="zh-CN" altLang="en-US" sz="1867" b="1">
                <a:latin typeface="微软雅黑" panose="020B0503020204020204" pitchFamily="34" charset="-122"/>
                <a:ea typeface="微软雅黑" panose="020B0503020204020204" pitchFamily="34" charset="-122"/>
              </a:endParaRPr>
            </a:p>
          </p:txBody>
        </p:sp>
        <p:sp>
          <p:nvSpPr>
            <p:cNvPr id="90" name="AutoShape 58"/>
            <p:cNvSpPr>
              <a:spLocks noChangeArrowheads="1"/>
            </p:cNvSpPr>
            <p:nvPr/>
          </p:nvSpPr>
          <p:spPr bwMode="auto">
            <a:xfrm rot="10800000">
              <a:off x="2915" y="246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defRPr/>
              </a:pPr>
              <a:endParaRPr lang="zh-CN" altLang="en-US" sz="1867" b="1">
                <a:latin typeface="微软雅黑" panose="020B0503020204020204" pitchFamily="34" charset="-122"/>
                <a:ea typeface="微软雅黑" panose="020B0503020204020204" pitchFamily="34" charset="-122"/>
              </a:endParaRPr>
            </a:p>
          </p:txBody>
        </p:sp>
      </p:grpSp>
      <p:grpSp>
        <p:nvGrpSpPr>
          <p:cNvPr id="91" name="Group 59"/>
          <p:cNvGrpSpPr/>
          <p:nvPr/>
        </p:nvGrpSpPr>
        <p:grpSpPr bwMode="auto">
          <a:xfrm>
            <a:off x="2348227" y="4131309"/>
            <a:ext cx="3751181" cy="428844"/>
            <a:chOff x="433" y="2824"/>
            <a:chExt cx="2390" cy="296"/>
          </a:xfrm>
          <a:solidFill>
            <a:srgbClr val="CC00CC"/>
          </a:solidFill>
        </p:grpSpPr>
        <p:sp>
          <p:nvSpPr>
            <p:cNvPr id="92" name="AutoShape 60"/>
            <p:cNvSpPr>
              <a:spLocks noChangeArrowheads="1"/>
            </p:cNvSpPr>
            <p:nvPr/>
          </p:nvSpPr>
          <p:spPr bwMode="auto">
            <a:xfrm rot="10800000">
              <a:off x="433" y="2870"/>
              <a:ext cx="124" cy="250"/>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defRPr/>
              </a:pPr>
              <a:endParaRPr lang="zh-CN" altLang="en-US" sz="1867" b="1">
                <a:latin typeface="微软雅黑" panose="020B0503020204020204" pitchFamily="34" charset="-122"/>
                <a:ea typeface="微软雅黑" panose="020B0503020204020204" pitchFamily="34" charset="-122"/>
              </a:endParaRPr>
            </a:p>
          </p:txBody>
        </p:sp>
        <p:sp>
          <p:nvSpPr>
            <p:cNvPr id="93" name="AutoShape 61"/>
            <p:cNvSpPr>
              <a:spLocks noChangeArrowheads="1"/>
            </p:cNvSpPr>
            <p:nvPr/>
          </p:nvSpPr>
          <p:spPr bwMode="auto">
            <a:xfrm rot="10800000">
              <a:off x="2699" y="2824"/>
              <a:ext cx="124" cy="250"/>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defRPr/>
              </a:pPr>
              <a:endParaRPr lang="zh-CN" altLang="en-US" sz="1867" b="1">
                <a:latin typeface="微软雅黑" panose="020B0503020204020204" pitchFamily="34" charset="-122"/>
                <a:ea typeface="微软雅黑" panose="020B0503020204020204" pitchFamily="34" charset="-122"/>
              </a:endParaRPr>
            </a:p>
          </p:txBody>
        </p:sp>
      </p:grpSp>
      <p:grpSp>
        <p:nvGrpSpPr>
          <p:cNvPr id="94" name="Group 62"/>
          <p:cNvGrpSpPr/>
          <p:nvPr/>
        </p:nvGrpSpPr>
        <p:grpSpPr bwMode="auto">
          <a:xfrm>
            <a:off x="2348227" y="4645637"/>
            <a:ext cx="3531445" cy="454924"/>
            <a:chOff x="433" y="3179"/>
            <a:chExt cx="2250" cy="314"/>
          </a:xfrm>
          <a:solidFill>
            <a:srgbClr val="CC00CC"/>
          </a:solidFill>
        </p:grpSpPr>
        <p:sp>
          <p:nvSpPr>
            <p:cNvPr id="95" name="AutoShape 63"/>
            <p:cNvSpPr>
              <a:spLocks noChangeArrowheads="1"/>
            </p:cNvSpPr>
            <p:nvPr/>
          </p:nvSpPr>
          <p:spPr bwMode="auto">
            <a:xfrm rot="10800000">
              <a:off x="433" y="3243"/>
              <a:ext cx="124" cy="250"/>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defRPr/>
              </a:pPr>
              <a:endParaRPr lang="zh-CN" altLang="en-US" sz="1867" b="1">
                <a:latin typeface="微软雅黑" panose="020B0503020204020204" pitchFamily="34" charset="-122"/>
                <a:ea typeface="微软雅黑" panose="020B0503020204020204" pitchFamily="34" charset="-122"/>
              </a:endParaRPr>
            </a:p>
          </p:txBody>
        </p:sp>
        <p:sp>
          <p:nvSpPr>
            <p:cNvPr id="96" name="AutoShape 64"/>
            <p:cNvSpPr>
              <a:spLocks noChangeArrowheads="1"/>
            </p:cNvSpPr>
            <p:nvPr/>
          </p:nvSpPr>
          <p:spPr bwMode="auto">
            <a:xfrm rot="10800000">
              <a:off x="2559" y="3179"/>
              <a:ext cx="124" cy="250"/>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defRPr/>
              </a:pPr>
              <a:endParaRPr lang="zh-CN" altLang="en-US" sz="1867" b="1">
                <a:latin typeface="微软雅黑" panose="020B0503020204020204" pitchFamily="34" charset="-122"/>
                <a:ea typeface="微软雅黑" panose="020B0503020204020204" pitchFamily="34" charset="-122"/>
              </a:endParaRPr>
            </a:p>
          </p:txBody>
        </p:sp>
      </p:grpSp>
      <p:grpSp>
        <p:nvGrpSpPr>
          <p:cNvPr id="97" name="Group 65"/>
          <p:cNvGrpSpPr/>
          <p:nvPr/>
        </p:nvGrpSpPr>
        <p:grpSpPr bwMode="auto">
          <a:xfrm>
            <a:off x="3831357" y="2656417"/>
            <a:ext cx="1360829" cy="988483"/>
            <a:chOff x="1378" y="1840"/>
            <a:chExt cx="867" cy="683"/>
          </a:xfrm>
        </p:grpSpPr>
        <p:sp>
          <p:nvSpPr>
            <p:cNvPr id="150566" name="Rectangle 66"/>
            <p:cNvSpPr>
              <a:spLocks noChangeArrowheads="1"/>
            </p:cNvSpPr>
            <p:nvPr/>
          </p:nvSpPr>
          <p:spPr bwMode="auto">
            <a:xfrm>
              <a:off x="1927" y="2297"/>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latin typeface="微软雅黑" panose="020B0503020204020204" pitchFamily="34" charset="-122"/>
                  <a:ea typeface="微软雅黑" panose="020B0503020204020204" pitchFamily="34" charset="-122"/>
                </a:rPr>
                <a:t>H</a:t>
              </a:r>
              <a:r>
                <a:rPr lang="en-US" altLang="zh-CN" sz="1600" b="1" baseline="-25000">
                  <a:latin typeface="微软雅黑" panose="020B0503020204020204" pitchFamily="34" charset="-122"/>
                  <a:ea typeface="微软雅黑" panose="020B0503020204020204" pitchFamily="34" charset="-122"/>
                </a:rPr>
                <a:t>4</a:t>
              </a:r>
            </a:p>
          </p:txBody>
        </p:sp>
        <p:sp>
          <p:nvSpPr>
            <p:cNvPr id="150567" name="Text Box 67"/>
            <p:cNvSpPr txBox="1">
              <a:spLocks noChangeArrowheads="1"/>
            </p:cNvSpPr>
            <p:nvPr/>
          </p:nvSpPr>
          <p:spPr bwMode="auto">
            <a:xfrm>
              <a:off x="1378" y="1840"/>
              <a:ext cx="771"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latin typeface="微软雅黑" panose="020B0503020204020204" pitchFamily="34" charset="-122"/>
                  <a:ea typeface="微软雅黑" panose="020B0503020204020204" pitchFamily="34" charset="-122"/>
                </a:rPr>
                <a:t>运输层首部</a:t>
              </a:r>
            </a:p>
          </p:txBody>
        </p:sp>
        <p:sp>
          <p:nvSpPr>
            <p:cNvPr id="150568" name="Line 68"/>
            <p:cNvSpPr>
              <a:spLocks noChangeShapeType="1"/>
            </p:cNvSpPr>
            <p:nvPr/>
          </p:nvSpPr>
          <p:spPr bwMode="auto">
            <a:xfrm>
              <a:off x="1791" y="2069"/>
              <a:ext cx="227" cy="227"/>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grpSp>
      <p:grpSp>
        <p:nvGrpSpPr>
          <p:cNvPr id="101" name="Group 69"/>
          <p:cNvGrpSpPr/>
          <p:nvPr/>
        </p:nvGrpSpPr>
        <p:grpSpPr bwMode="auto">
          <a:xfrm>
            <a:off x="3358786" y="3096684"/>
            <a:ext cx="1333865" cy="1075267"/>
            <a:chOff x="1077" y="2144"/>
            <a:chExt cx="850" cy="742"/>
          </a:xfrm>
        </p:grpSpPr>
        <p:sp>
          <p:nvSpPr>
            <p:cNvPr id="150563" name="Rectangle 70"/>
            <p:cNvSpPr>
              <a:spLocks noChangeArrowheads="1"/>
            </p:cNvSpPr>
            <p:nvPr/>
          </p:nvSpPr>
          <p:spPr bwMode="auto">
            <a:xfrm>
              <a:off x="1609" y="2660"/>
              <a:ext cx="31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latin typeface="微软雅黑" panose="020B0503020204020204" pitchFamily="34" charset="-122"/>
                  <a:ea typeface="微软雅黑" panose="020B0503020204020204" pitchFamily="34" charset="-122"/>
                </a:rPr>
                <a:t>H</a:t>
              </a:r>
              <a:r>
                <a:rPr lang="en-US" altLang="zh-CN" sz="1600" b="1" baseline="-25000">
                  <a:latin typeface="微软雅黑" panose="020B0503020204020204" pitchFamily="34" charset="-122"/>
                  <a:ea typeface="微软雅黑" panose="020B0503020204020204" pitchFamily="34" charset="-122"/>
                </a:rPr>
                <a:t>3</a:t>
              </a:r>
            </a:p>
          </p:txBody>
        </p:sp>
        <p:sp>
          <p:nvSpPr>
            <p:cNvPr id="150564" name="Text Box 71"/>
            <p:cNvSpPr txBox="1">
              <a:spLocks noChangeArrowheads="1"/>
            </p:cNvSpPr>
            <p:nvPr/>
          </p:nvSpPr>
          <p:spPr bwMode="auto">
            <a:xfrm>
              <a:off x="1077" y="2144"/>
              <a:ext cx="771"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latin typeface="微软雅黑" panose="020B0503020204020204" pitchFamily="34" charset="-122"/>
                  <a:ea typeface="微软雅黑" panose="020B0503020204020204" pitchFamily="34" charset="-122"/>
                </a:rPr>
                <a:t>网络层首部</a:t>
              </a:r>
            </a:p>
          </p:txBody>
        </p:sp>
        <p:sp>
          <p:nvSpPr>
            <p:cNvPr id="150565" name="Line 72"/>
            <p:cNvSpPr>
              <a:spLocks noChangeShapeType="1"/>
            </p:cNvSpPr>
            <p:nvPr/>
          </p:nvSpPr>
          <p:spPr bwMode="auto">
            <a:xfrm>
              <a:off x="1474" y="2387"/>
              <a:ext cx="227" cy="272"/>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grpSp>
      <p:grpSp>
        <p:nvGrpSpPr>
          <p:cNvPr id="105" name="Group 73"/>
          <p:cNvGrpSpPr/>
          <p:nvPr/>
        </p:nvGrpSpPr>
        <p:grpSpPr bwMode="auto">
          <a:xfrm>
            <a:off x="3102678" y="3536951"/>
            <a:ext cx="1092554" cy="1159933"/>
            <a:chOff x="914" y="2448"/>
            <a:chExt cx="696" cy="800"/>
          </a:xfrm>
        </p:grpSpPr>
        <p:sp>
          <p:nvSpPr>
            <p:cNvPr id="150560" name="Rectangle 74"/>
            <p:cNvSpPr>
              <a:spLocks noChangeArrowheads="1"/>
            </p:cNvSpPr>
            <p:nvPr/>
          </p:nvSpPr>
          <p:spPr bwMode="auto">
            <a:xfrm>
              <a:off x="1247" y="3022"/>
              <a:ext cx="363" cy="226"/>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latin typeface="微软雅黑" panose="020B0503020204020204" pitchFamily="34" charset="-122"/>
                  <a:ea typeface="微软雅黑" panose="020B0503020204020204" pitchFamily="34" charset="-122"/>
                </a:rPr>
                <a:t>H</a:t>
              </a:r>
              <a:r>
                <a:rPr lang="en-US" altLang="zh-CN" sz="1600" b="1" baseline="-25000">
                  <a:latin typeface="微软雅黑" panose="020B0503020204020204" pitchFamily="34" charset="-122"/>
                  <a:ea typeface="微软雅黑" panose="020B0503020204020204" pitchFamily="34" charset="-122"/>
                </a:rPr>
                <a:t>2</a:t>
              </a:r>
            </a:p>
          </p:txBody>
        </p:sp>
        <p:sp>
          <p:nvSpPr>
            <p:cNvPr id="150561" name="Text Box 75"/>
            <p:cNvSpPr txBox="1">
              <a:spLocks noChangeArrowheads="1"/>
            </p:cNvSpPr>
            <p:nvPr/>
          </p:nvSpPr>
          <p:spPr bwMode="auto">
            <a:xfrm>
              <a:off x="914" y="2448"/>
              <a:ext cx="510"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600" b="1">
                  <a:latin typeface="微软雅黑" panose="020B0503020204020204" pitchFamily="34" charset="-122"/>
                  <a:ea typeface="微软雅黑" panose="020B0503020204020204" pitchFamily="34" charset="-122"/>
                </a:rPr>
                <a:t>链路层</a:t>
              </a:r>
            </a:p>
            <a:p>
              <a:pPr algn="ctr" eaLnBrk="0" hangingPunct="0">
                <a:lnSpc>
                  <a:spcPct val="90000"/>
                </a:lnSpc>
              </a:pPr>
              <a:r>
                <a:rPr kumimoji="1" lang="zh-CN" altLang="en-US" sz="1600" b="1">
                  <a:latin typeface="微软雅黑" panose="020B0503020204020204" pitchFamily="34" charset="-122"/>
                  <a:ea typeface="微软雅黑" panose="020B0503020204020204" pitchFamily="34" charset="-122"/>
                </a:rPr>
                <a:t>首部</a:t>
              </a:r>
            </a:p>
          </p:txBody>
        </p:sp>
        <p:sp>
          <p:nvSpPr>
            <p:cNvPr id="150562" name="Line 76"/>
            <p:cNvSpPr>
              <a:spLocks noChangeShapeType="1"/>
            </p:cNvSpPr>
            <p:nvPr/>
          </p:nvSpPr>
          <p:spPr bwMode="auto">
            <a:xfrm>
              <a:off x="1284" y="2799"/>
              <a:ext cx="145" cy="223"/>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grpSp>
      <p:grpSp>
        <p:nvGrpSpPr>
          <p:cNvPr id="109" name="Group 77"/>
          <p:cNvGrpSpPr/>
          <p:nvPr/>
        </p:nvGrpSpPr>
        <p:grpSpPr bwMode="auto">
          <a:xfrm>
            <a:off x="8252887" y="3566585"/>
            <a:ext cx="984642" cy="1130300"/>
            <a:chOff x="4195" y="2468"/>
            <a:chExt cx="628" cy="781"/>
          </a:xfrm>
        </p:grpSpPr>
        <p:sp>
          <p:nvSpPr>
            <p:cNvPr id="150557" name="Rectangle 78"/>
            <p:cNvSpPr>
              <a:spLocks noChangeArrowheads="1"/>
            </p:cNvSpPr>
            <p:nvPr/>
          </p:nvSpPr>
          <p:spPr bwMode="auto">
            <a:xfrm>
              <a:off x="4195" y="3023"/>
              <a:ext cx="318" cy="226"/>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latin typeface="微软雅黑" panose="020B0503020204020204" pitchFamily="34" charset="-122"/>
                  <a:ea typeface="微软雅黑" panose="020B0503020204020204" pitchFamily="34" charset="-122"/>
                </a:rPr>
                <a:t>T</a:t>
              </a:r>
              <a:r>
                <a:rPr lang="en-US" altLang="zh-CN" sz="1600" b="1" baseline="-25000">
                  <a:latin typeface="微软雅黑" panose="020B0503020204020204" pitchFamily="34" charset="-122"/>
                  <a:ea typeface="微软雅黑" panose="020B0503020204020204" pitchFamily="34" charset="-122"/>
                </a:rPr>
                <a:t>2</a:t>
              </a:r>
            </a:p>
          </p:txBody>
        </p:sp>
        <p:sp>
          <p:nvSpPr>
            <p:cNvPr id="150558" name="Line 79"/>
            <p:cNvSpPr>
              <a:spLocks noChangeShapeType="1"/>
            </p:cNvSpPr>
            <p:nvPr/>
          </p:nvSpPr>
          <p:spPr bwMode="auto">
            <a:xfrm flipH="1">
              <a:off x="4377" y="2840"/>
              <a:ext cx="136" cy="182"/>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0559" name="Text Box 80"/>
            <p:cNvSpPr txBox="1">
              <a:spLocks noChangeArrowheads="1"/>
            </p:cNvSpPr>
            <p:nvPr/>
          </p:nvSpPr>
          <p:spPr bwMode="auto">
            <a:xfrm>
              <a:off x="4313" y="2468"/>
              <a:ext cx="510" cy="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600" b="1">
                  <a:latin typeface="微软雅黑" panose="020B0503020204020204" pitchFamily="34" charset="-122"/>
                  <a:ea typeface="微软雅黑" panose="020B0503020204020204" pitchFamily="34" charset="-122"/>
                </a:rPr>
                <a:t>链路层</a:t>
              </a:r>
            </a:p>
            <a:p>
              <a:pPr algn="ctr" eaLnBrk="0" hangingPunct="0">
                <a:lnSpc>
                  <a:spcPct val="90000"/>
                </a:lnSpc>
              </a:pPr>
              <a:r>
                <a:rPr kumimoji="1" lang="zh-CN" altLang="en-US" sz="1600" b="1">
                  <a:latin typeface="微软雅黑" panose="020B0503020204020204" pitchFamily="34" charset="-122"/>
                  <a:ea typeface="微软雅黑" panose="020B0503020204020204" pitchFamily="34" charset="-122"/>
                </a:rPr>
                <a:t>尾部</a:t>
              </a:r>
            </a:p>
          </p:txBody>
        </p:sp>
      </p:grpSp>
      <p:sp>
        <p:nvSpPr>
          <p:cNvPr id="150556" name="Text Box 36"/>
          <p:cNvSpPr txBox="1">
            <a:spLocks noChangeArrowheads="1"/>
          </p:cNvSpPr>
          <p:nvPr/>
        </p:nvSpPr>
        <p:spPr bwMode="auto">
          <a:xfrm>
            <a:off x="3585330" y="1581151"/>
            <a:ext cx="5118709"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2133" b="1">
                <a:solidFill>
                  <a:srgbClr val="CC00CC"/>
                </a:solidFill>
                <a:latin typeface="微软雅黑" panose="020B0503020204020204" pitchFamily="34" charset="-122"/>
                <a:ea typeface="微软雅黑" panose="020B0503020204020204" pitchFamily="34" charset="-122"/>
              </a:rPr>
              <a:t>注意观察加入或剥去首部（尾部）的层次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nodeType="afterEffect">
                                  <p:stCondLst>
                                    <p:cond delay="250"/>
                                  </p:stCondLst>
                                  <p:childTnLst>
                                    <p:set>
                                      <p:cBhvr>
                                        <p:cTn id="9" dur="1" fill="hold">
                                          <p:stCondLst>
                                            <p:cond delay="0"/>
                                          </p:stCondLst>
                                        </p:cTn>
                                        <p:tgtEl>
                                          <p:spTgt spid="82"/>
                                        </p:tgtEl>
                                        <p:attrNameLst>
                                          <p:attrName>style.visibility</p:attrName>
                                        </p:attrNameLst>
                                      </p:cBhvr>
                                      <p:to>
                                        <p:strVal val="visible"/>
                                      </p:to>
                                    </p:set>
                                    <p:animEffect transition="in" filter="wipe(up)">
                                      <p:cBhvr>
                                        <p:cTn id="10" dur="500"/>
                                        <p:tgtEl>
                                          <p:spTgt spid="82"/>
                                        </p:tgtEl>
                                      </p:cBhvr>
                                    </p:animEffect>
                                  </p:childTnLst>
                                </p:cTn>
                              </p:par>
                            </p:childTnLst>
                          </p:cTn>
                        </p:par>
                        <p:par>
                          <p:cTn id="11" fill="hold">
                            <p:stCondLst>
                              <p:cond delay="750"/>
                            </p:stCondLst>
                            <p:childTnLst>
                              <p:par>
                                <p:cTn id="12" presetID="22" presetClass="entr" presetSubtype="1" fill="hold" grpId="0" nodeType="afterEffect">
                                  <p:stCondLst>
                                    <p:cond delay="250"/>
                                  </p:stCondLst>
                                  <p:childTnLst>
                                    <p:set>
                                      <p:cBhvr>
                                        <p:cTn id="13" dur="1" fill="hold">
                                          <p:stCondLst>
                                            <p:cond delay="0"/>
                                          </p:stCondLst>
                                        </p:cTn>
                                        <p:tgtEl>
                                          <p:spTgt spid="69"/>
                                        </p:tgtEl>
                                        <p:attrNameLst>
                                          <p:attrName>style.visibility</p:attrName>
                                        </p:attrNameLst>
                                      </p:cBhvr>
                                      <p:to>
                                        <p:strVal val="visible"/>
                                      </p:to>
                                    </p:set>
                                    <p:animEffect transition="in" filter="wipe(up)">
                                      <p:cBhvr>
                                        <p:cTn id="14" dur="250"/>
                                        <p:tgtEl>
                                          <p:spTgt spid="69"/>
                                        </p:tgtEl>
                                      </p:cBhvr>
                                    </p:animEffect>
                                  </p:childTnLst>
                                </p:cTn>
                              </p:par>
                            </p:childTnLst>
                          </p:cTn>
                        </p:par>
                        <p:par>
                          <p:cTn id="15" fill="hold">
                            <p:stCondLst>
                              <p:cond delay="1500"/>
                            </p:stCondLst>
                            <p:childTnLst>
                              <p:par>
                                <p:cTn id="16" presetID="12" presetClass="entr" presetSubtype="8" fill="hold" nodeType="afterEffect">
                                  <p:stCondLst>
                                    <p:cond delay="500"/>
                                  </p:stCondLst>
                                  <p:childTnLst>
                                    <p:set>
                                      <p:cBhvr>
                                        <p:cTn id="17" dur="1" fill="hold">
                                          <p:stCondLst>
                                            <p:cond delay="0"/>
                                          </p:stCondLst>
                                        </p:cTn>
                                        <p:tgtEl>
                                          <p:spTgt spid="64"/>
                                        </p:tgtEl>
                                        <p:attrNameLst>
                                          <p:attrName>style.visibility</p:attrName>
                                        </p:attrNameLst>
                                      </p:cBhvr>
                                      <p:to>
                                        <p:strVal val="visible"/>
                                      </p:to>
                                    </p:set>
                                    <p:anim calcmode="lin" valueType="num">
                                      <p:cBhvr additive="base">
                                        <p:cTn id="18" dur="500"/>
                                        <p:tgtEl>
                                          <p:spTgt spid="64"/>
                                        </p:tgtEl>
                                        <p:attrNameLst>
                                          <p:attrName>ppt_x</p:attrName>
                                        </p:attrNameLst>
                                      </p:cBhvr>
                                      <p:tavLst>
                                        <p:tav tm="0">
                                          <p:val>
                                            <p:strVal val="#ppt_x-#ppt_w*1.125000"/>
                                          </p:val>
                                        </p:tav>
                                        <p:tav tm="100000">
                                          <p:val>
                                            <p:strVal val="#ppt_x"/>
                                          </p:val>
                                        </p:tav>
                                      </p:tavLst>
                                    </p:anim>
                                    <p:animEffect transition="in" filter="wipe(right)">
                                      <p:cBhvr>
                                        <p:cTn id="19" dur="500"/>
                                        <p:tgtEl>
                                          <p:spTgt spid="64"/>
                                        </p:tgtEl>
                                      </p:cBhvr>
                                    </p:animEffect>
                                  </p:childTnLst>
                                </p:cTn>
                              </p:par>
                            </p:childTnLst>
                          </p:cTn>
                        </p:par>
                        <p:par>
                          <p:cTn id="20" fill="hold">
                            <p:stCondLst>
                              <p:cond delay="2500"/>
                            </p:stCondLst>
                            <p:childTnLst>
                              <p:par>
                                <p:cTn id="21" presetID="9" presetClass="emph" presetSubtype="0" nodeType="afterEffect">
                                  <p:stCondLst>
                                    <p:cond delay="500"/>
                                  </p:stCondLst>
                                  <p:childTnLst>
                                    <p:set>
                                      <p:cBhvr rctx="PPT">
                                        <p:cTn id="22" dur="indefinite"/>
                                        <p:tgtEl>
                                          <p:spTgt spid="82"/>
                                        </p:tgtEl>
                                        <p:attrNameLst>
                                          <p:attrName>style.opacity</p:attrName>
                                        </p:attrNameLst>
                                      </p:cBhvr>
                                      <p:to>
                                        <p:strVal val="0.25"/>
                                      </p:to>
                                    </p:set>
                                    <p:animEffect filter="image" prLst="opacity: 0.25">
                                      <p:cBhvr rctx="IE">
                                        <p:cTn id="23" dur="indefinite"/>
                                        <p:tgtEl>
                                          <p:spTgt spid="82"/>
                                        </p:tgtEl>
                                      </p:cBhvr>
                                    </p:animEffect>
                                  </p:childTnLst>
                                </p:cTn>
                              </p:par>
                            </p:childTnLst>
                          </p:cTn>
                        </p:par>
                        <p:par>
                          <p:cTn id="24" fill="hold">
                            <p:stCondLst>
                              <p:cond delay="3000"/>
                            </p:stCondLst>
                            <p:childTnLst>
                              <p:par>
                                <p:cTn id="25" presetID="22" presetClass="entr" presetSubtype="1" fill="hold" nodeType="afterEffect">
                                  <p:stCondLst>
                                    <p:cond delay="500"/>
                                  </p:stCondLst>
                                  <p:childTnLst>
                                    <p:set>
                                      <p:cBhvr>
                                        <p:cTn id="26" dur="1" fill="hold">
                                          <p:stCondLst>
                                            <p:cond delay="0"/>
                                          </p:stCondLst>
                                        </p:cTn>
                                        <p:tgtEl>
                                          <p:spTgt spid="85"/>
                                        </p:tgtEl>
                                        <p:attrNameLst>
                                          <p:attrName>style.visibility</p:attrName>
                                        </p:attrNameLst>
                                      </p:cBhvr>
                                      <p:to>
                                        <p:strVal val="visible"/>
                                      </p:to>
                                    </p:set>
                                    <p:animEffect transition="in" filter="wipe(up)">
                                      <p:cBhvr>
                                        <p:cTn id="27" dur="500"/>
                                        <p:tgtEl>
                                          <p:spTgt spid="85"/>
                                        </p:tgtEl>
                                      </p:cBhvr>
                                    </p:animEffect>
                                  </p:childTnLst>
                                </p:cTn>
                              </p:par>
                            </p:childTnLst>
                          </p:cTn>
                        </p:par>
                        <p:par>
                          <p:cTn id="28" fill="hold">
                            <p:stCondLst>
                              <p:cond delay="4000"/>
                            </p:stCondLst>
                            <p:childTnLst>
                              <p:par>
                                <p:cTn id="29" presetID="22" presetClass="entr" presetSubtype="1" fill="hold" nodeType="afterEffect">
                                  <p:stCondLst>
                                    <p:cond delay="250"/>
                                  </p:stCondLst>
                                  <p:childTnLst>
                                    <p:set>
                                      <p:cBhvr>
                                        <p:cTn id="30" dur="1" fill="hold">
                                          <p:stCondLst>
                                            <p:cond delay="0"/>
                                          </p:stCondLst>
                                        </p:cTn>
                                        <p:tgtEl>
                                          <p:spTgt spid="70"/>
                                        </p:tgtEl>
                                        <p:attrNameLst>
                                          <p:attrName>style.visibility</p:attrName>
                                        </p:attrNameLst>
                                      </p:cBhvr>
                                      <p:to>
                                        <p:strVal val="visible"/>
                                      </p:to>
                                    </p:set>
                                    <p:animEffect transition="in" filter="wipe(up)">
                                      <p:cBhvr>
                                        <p:cTn id="31" dur="500"/>
                                        <p:tgtEl>
                                          <p:spTgt spid="70"/>
                                        </p:tgtEl>
                                      </p:cBhvr>
                                    </p:animEffect>
                                  </p:childTnLst>
                                </p:cTn>
                              </p:par>
                            </p:childTnLst>
                          </p:cTn>
                        </p:par>
                        <p:par>
                          <p:cTn id="32" fill="hold">
                            <p:stCondLst>
                              <p:cond delay="4750"/>
                            </p:stCondLst>
                            <p:childTnLst>
                              <p:par>
                                <p:cTn id="33" presetID="12" presetClass="entr" presetSubtype="8" fill="hold" nodeType="afterEffect">
                                  <p:stCondLst>
                                    <p:cond delay="500"/>
                                  </p:stCondLst>
                                  <p:childTnLst>
                                    <p:set>
                                      <p:cBhvr>
                                        <p:cTn id="34" dur="1" fill="hold">
                                          <p:stCondLst>
                                            <p:cond delay="0"/>
                                          </p:stCondLst>
                                        </p:cTn>
                                        <p:tgtEl>
                                          <p:spTgt spid="97"/>
                                        </p:tgtEl>
                                        <p:attrNameLst>
                                          <p:attrName>style.visibility</p:attrName>
                                        </p:attrNameLst>
                                      </p:cBhvr>
                                      <p:to>
                                        <p:strVal val="visible"/>
                                      </p:to>
                                    </p:set>
                                    <p:anim calcmode="lin" valueType="num">
                                      <p:cBhvr additive="base">
                                        <p:cTn id="35" dur="500"/>
                                        <p:tgtEl>
                                          <p:spTgt spid="97"/>
                                        </p:tgtEl>
                                        <p:attrNameLst>
                                          <p:attrName>ppt_x</p:attrName>
                                        </p:attrNameLst>
                                      </p:cBhvr>
                                      <p:tavLst>
                                        <p:tav tm="0">
                                          <p:val>
                                            <p:strVal val="#ppt_x-#ppt_w*1.125000"/>
                                          </p:val>
                                        </p:tav>
                                        <p:tav tm="100000">
                                          <p:val>
                                            <p:strVal val="#ppt_x"/>
                                          </p:val>
                                        </p:tav>
                                      </p:tavLst>
                                    </p:anim>
                                    <p:animEffect transition="in" filter="wipe(right)">
                                      <p:cBhvr>
                                        <p:cTn id="36" dur="500"/>
                                        <p:tgtEl>
                                          <p:spTgt spid="97"/>
                                        </p:tgtEl>
                                      </p:cBhvr>
                                    </p:animEffect>
                                  </p:childTnLst>
                                </p:cTn>
                              </p:par>
                            </p:childTnLst>
                          </p:cTn>
                        </p:par>
                        <p:par>
                          <p:cTn id="37" fill="hold">
                            <p:stCondLst>
                              <p:cond delay="5750"/>
                            </p:stCondLst>
                            <p:childTnLst>
                              <p:par>
                                <p:cTn id="38" presetID="9" presetClass="emph" presetSubtype="0" nodeType="afterEffect">
                                  <p:stCondLst>
                                    <p:cond delay="250"/>
                                  </p:stCondLst>
                                  <p:childTnLst>
                                    <p:set>
                                      <p:cBhvr rctx="PPT">
                                        <p:cTn id="39" dur="indefinite"/>
                                        <p:tgtEl>
                                          <p:spTgt spid="85"/>
                                        </p:tgtEl>
                                        <p:attrNameLst>
                                          <p:attrName>style.opacity</p:attrName>
                                        </p:attrNameLst>
                                      </p:cBhvr>
                                      <p:to>
                                        <p:strVal val="0.25"/>
                                      </p:to>
                                    </p:set>
                                    <p:animEffect filter="image" prLst="opacity: 0.25">
                                      <p:cBhvr rctx="IE">
                                        <p:cTn id="40" dur="indefinite"/>
                                        <p:tgtEl>
                                          <p:spTgt spid="85"/>
                                        </p:tgtEl>
                                      </p:cBhvr>
                                    </p:animEffect>
                                  </p:childTnLst>
                                </p:cTn>
                              </p:par>
                            </p:childTnLst>
                          </p:cTn>
                        </p:par>
                        <p:par>
                          <p:cTn id="41" fill="hold">
                            <p:stCondLst>
                              <p:cond delay="6000"/>
                            </p:stCondLst>
                            <p:childTnLst>
                              <p:par>
                                <p:cTn id="42" presetID="22" presetClass="entr" presetSubtype="1" fill="hold" nodeType="afterEffect">
                                  <p:stCondLst>
                                    <p:cond delay="500"/>
                                  </p:stCondLst>
                                  <p:childTnLst>
                                    <p:set>
                                      <p:cBhvr>
                                        <p:cTn id="43" dur="1" fill="hold">
                                          <p:stCondLst>
                                            <p:cond delay="0"/>
                                          </p:stCondLst>
                                        </p:cTn>
                                        <p:tgtEl>
                                          <p:spTgt spid="88"/>
                                        </p:tgtEl>
                                        <p:attrNameLst>
                                          <p:attrName>style.visibility</p:attrName>
                                        </p:attrNameLst>
                                      </p:cBhvr>
                                      <p:to>
                                        <p:strVal val="visible"/>
                                      </p:to>
                                    </p:set>
                                    <p:animEffect transition="in" filter="wipe(up)">
                                      <p:cBhvr>
                                        <p:cTn id="44" dur="500"/>
                                        <p:tgtEl>
                                          <p:spTgt spid="88"/>
                                        </p:tgtEl>
                                      </p:cBhvr>
                                    </p:animEffect>
                                  </p:childTnLst>
                                </p:cTn>
                              </p:par>
                            </p:childTnLst>
                          </p:cTn>
                        </p:par>
                        <p:par>
                          <p:cTn id="45" fill="hold">
                            <p:stCondLst>
                              <p:cond delay="7000"/>
                            </p:stCondLst>
                            <p:childTnLst>
                              <p:par>
                                <p:cTn id="46" presetID="22" presetClass="entr" presetSubtype="1" fill="hold" nodeType="afterEffect">
                                  <p:stCondLst>
                                    <p:cond delay="500"/>
                                  </p:stCondLst>
                                  <p:childTnLst>
                                    <p:set>
                                      <p:cBhvr>
                                        <p:cTn id="47" dur="1" fill="hold">
                                          <p:stCondLst>
                                            <p:cond delay="0"/>
                                          </p:stCondLst>
                                        </p:cTn>
                                        <p:tgtEl>
                                          <p:spTgt spid="73"/>
                                        </p:tgtEl>
                                        <p:attrNameLst>
                                          <p:attrName>style.visibility</p:attrName>
                                        </p:attrNameLst>
                                      </p:cBhvr>
                                      <p:to>
                                        <p:strVal val="visible"/>
                                      </p:to>
                                    </p:set>
                                    <p:animEffect transition="in" filter="wipe(up)">
                                      <p:cBhvr>
                                        <p:cTn id="48" dur="500"/>
                                        <p:tgtEl>
                                          <p:spTgt spid="73"/>
                                        </p:tgtEl>
                                      </p:cBhvr>
                                    </p:animEffect>
                                  </p:childTnLst>
                                </p:cTn>
                              </p:par>
                            </p:childTnLst>
                          </p:cTn>
                        </p:par>
                        <p:par>
                          <p:cTn id="49" fill="hold">
                            <p:stCondLst>
                              <p:cond delay="8000"/>
                            </p:stCondLst>
                            <p:childTnLst>
                              <p:par>
                                <p:cTn id="50" presetID="12" presetClass="entr" presetSubtype="8" fill="hold" nodeType="afterEffect">
                                  <p:stCondLst>
                                    <p:cond delay="500"/>
                                  </p:stCondLst>
                                  <p:childTnLst>
                                    <p:set>
                                      <p:cBhvr>
                                        <p:cTn id="51" dur="1" fill="hold">
                                          <p:stCondLst>
                                            <p:cond delay="0"/>
                                          </p:stCondLst>
                                        </p:cTn>
                                        <p:tgtEl>
                                          <p:spTgt spid="101"/>
                                        </p:tgtEl>
                                        <p:attrNameLst>
                                          <p:attrName>style.visibility</p:attrName>
                                        </p:attrNameLst>
                                      </p:cBhvr>
                                      <p:to>
                                        <p:strVal val="visible"/>
                                      </p:to>
                                    </p:set>
                                    <p:anim calcmode="lin" valueType="num">
                                      <p:cBhvr additive="base">
                                        <p:cTn id="52" dur="500"/>
                                        <p:tgtEl>
                                          <p:spTgt spid="101"/>
                                        </p:tgtEl>
                                        <p:attrNameLst>
                                          <p:attrName>ppt_x</p:attrName>
                                        </p:attrNameLst>
                                      </p:cBhvr>
                                      <p:tavLst>
                                        <p:tav tm="0">
                                          <p:val>
                                            <p:strVal val="#ppt_x-#ppt_w*1.125000"/>
                                          </p:val>
                                        </p:tav>
                                        <p:tav tm="100000">
                                          <p:val>
                                            <p:strVal val="#ppt_x"/>
                                          </p:val>
                                        </p:tav>
                                      </p:tavLst>
                                    </p:anim>
                                    <p:animEffect transition="in" filter="wipe(right)">
                                      <p:cBhvr>
                                        <p:cTn id="53" dur="500"/>
                                        <p:tgtEl>
                                          <p:spTgt spid="101"/>
                                        </p:tgtEl>
                                      </p:cBhvr>
                                    </p:animEffect>
                                  </p:childTnLst>
                                </p:cTn>
                              </p:par>
                            </p:childTnLst>
                          </p:cTn>
                        </p:par>
                        <p:par>
                          <p:cTn id="54" fill="hold">
                            <p:stCondLst>
                              <p:cond delay="9000"/>
                            </p:stCondLst>
                            <p:childTnLst>
                              <p:par>
                                <p:cTn id="55" presetID="9" presetClass="emph" presetSubtype="0" nodeType="afterEffect">
                                  <p:stCondLst>
                                    <p:cond delay="250"/>
                                  </p:stCondLst>
                                  <p:childTnLst>
                                    <p:set>
                                      <p:cBhvr rctx="PPT">
                                        <p:cTn id="56" dur="indefinite"/>
                                        <p:tgtEl>
                                          <p:spTgt spid="88"/>
                                        </p:tgtEl>
                                        <p:attrNameLst>
                                          <p:attrName>style.opacity</p:attrName>
                                        </p:attrNameLst>
                                      </p:cBhvr>
                                      <p:to>
                                        <p:strVal val="0.25"/>
                                      </p:to>
                                    </p:set>
                                    <p:animEffect filter="image" prLst="opacity: 0.25">
                                      <p:cBhvr rctx="IE">
                                        <p:cTn id="57" dur="indefinite"/>
                                        <p:tgtEl>
                                          <p:spTgt spid="88"/>
                                        </p:tgtEl>
                                      </p:cBhvr>
                                    </p:animEffect>
                                  </p:childTnLst>
                                </p:cTn>
                              </p:par>
                            </p:childTnLst>
                          </p:cTn>
                        </p:par>
                        <p:par>
                          <p:cTn id="58" fill="hold">
                            <p:stCondLst>
                              <p:cond delay="9250"/>
                            </p:stCondLst>
                            <p:childTnLst>
                              <p:par>
                                <p:cTn id="59" presetID="22" presetClass="entr" presetSubtype="1" fill="hold" nodeType="afterEffect">
                                  <p:stCondLst>
                                    <p:cond delay="500"/>
                                  </p:stCondLst>
                                  <p:childTnLst>
                                    <p:set>
                                      <p:cBhvr>
                                        <p:cTn id="60" dur="1" fill="hold">
                                          <p:stCondLst>
                                            <p:cond delay="0"/>
                                          </p:stCondLst>
                                        </p:cTn>
                                        <p:tgtEl>
                                          <p:spTgt spid="91"/>
                                        </p:tgtEl>
                                        <p:attrNameLst>
                                          <p:attrName>style.visibility</p:attrName>
                                        </p:attrNameLst>
                                      </p:cBhvr>
                                      <p:to>
                                        <p:strVal val="visible"/>
                                      </p:to>
                                    </p:set>
                                    <p:animEffect transition="in" filter="wipe(up)">
                                      <p:cBhvr>
                                        <p:cTn id="61" dur="500"/>
                                        <p:tgtEl>
                                          <p:spTgt spid="91"/>
                                        </p:tgtEl>
                                      </p:cBhvr>
                                    </p:animEffect>
                                  </p:childTnLst>
                                </p:cTn>
                              </p:par>
                            </p:childTnLst>
                          </p:cTn>
                        </p:par>
                        <p:par>
                          <p:cTn id="62" fill="hold">
                            <p:stCondLst>
                              <p:cond delay="10250"/>
                            </p:stCondLst>
                            <p:childTnLst>
                              <p:par>
                                <p:cTn id="63" presetID="22" presetClass="entr" presetSubtype="1" fill="hold" nodeType="afterEffect">
                                  <p:stCondLst>
                                    <p:cond delay="250"/>
                                  </p:stCondLst>
                                  <p:childTnLst>
                                    <p:set>
                                      <p:cBhvr>
                                        <p:cTn id="64" dur="1" fill="hold">
                                          <p:stCondLst>
                                            <p:cond delay="0"/>
                                          </p:stCondLst>
                                        </p:cTn>
                                        <p:tgtEl>
                                          <p:spTgt spid="77"/>
                                        </p:tgtEl>
                                        <p:attrNameLst>
                                          <p:attrName>style.visibility</p:attrName>
                                        </p:attrNameLst>
                                      </p:cBhvr>
                                      <p:to>
                                        <p:strVal val="visible"/>
                                      </p:to>
                                    </p:set>
                                    <p:animEffect transition="in" filter="wipe(up)">
                                      <p:cBhvr>
                                        <p:cTn id="65" dur="500"/>
                                        <p:tgtEl>
                                          <p:spTgt spid="77"/>
                                        </p:tgtEl>
                                      </p:cBhvr>
                                    </p:animEffect>
                                  </p:childTnLst>
                                </p:cTn>
                              </p:par>
                            </p:childTnLst>
                          </p:cTn>
                        </p:par>
                        <p:par>
                          <p:cTn id="66" fill="hold">
                            <p:stCondLst>
                              <p:cond delay="11000"/>
                            </p:stCondLst>
                            <p:childTnLst>
                              <p:par>
                                <p:cTn id="67" presetID="12" presetClass="entr" presetSubtype="8" fill="hold" nodeType="afterEffect">
                                  <p:stCondLst>
                                    <p:cond delay="500"/>
                                  </p:stCondLst>
                                  <p:childTnLst>
                                    <p:set>
                                      <p:cBhvr>
                                        <p:cTn id="68" dur="1" fill="hold">
                                          <p:stCondLst>
                                            <p:cond delay="0"/>
                                          </p:stCondLst>
                                        </p:cTn>
                                        <p:tgtEl>
                                          <p:spTgt spid="105"/>
                                        </p:tgtEl>
                                        <p:attrNameLst>
                                          <p:attrName>style.visibility</p:attrName>
                                        </p:attrNameLst>
                                      </p:cBhvr>
                                      <p:to>
                                        <p:strVal val="visible"/>
                                      </p:to>
                                    </p:set>
                                    <p:anim calcmode="lin" valueType="num">
                                      <p:cBhvr additive="base">
                                        <p:cTn id="69" dur="500"/>
                                        <p:tgtEl>
                                          <p:spTgt spid="105"/>
                                        </p:tgtEl>
                                        <p:attrNameLst>
                                          <p:attrName>ppt_x</p:attrName>
                                        </p:attrNameLst>
                                      </p:cBhvr>
                                      <p:tavLst>
                                        <p:tav tm="0">
                                          <p:val>
                                            <p:strVal val="#ppt_x-#ppt_w*1.125000"/>
                                          </p:val>
                                        </p:tav>
                                        <p:tav tm="100000">
                                          <p:val>
                                            <p:strVal val="#ppt_x"/>
                                          </p:val>
                                        </p:tav>
                                      </p:tavLst>
                                    </p:anim>
                                    <p:animEffect transition="in" filter="wipe(right)">
                                      <p:cBhvr>
                                        <p:cTn id="70" dur="500"/>
                                        <p:tgtEl>
                                          <p:spTgt spid="105"/>
                                        </p:tgtEl>
                                      </p:cBhvr>
                                    </p:animEffect>
                                  </p:childTnLst>
                                </p:cTn>
                              </p:par>
                            </p:childTnLst>
                          </p:cTn>
                        </p:par>
                        <p:par>
                          <p:cTn id="71" fill="hold">
                            <p:stCondLst>
                              <p:cond delay="12000"/>
                            </p:stCondLst>
                            <p:childTnLst>
                              <p:par>
                                <p:cTn id="72" presetID="12" presetClass="entr" presetSubtype="2" fill="hold" nodeType="afterEffect">
                                  <p:stCondLst>
                                    <p:cond delay="500"/>
                                  </p:stCondLst>
                                  <p:childTnLst>
                                    <p:set>
                                      <p:cBhvr>
                                        <p:cTn id="73" dur="1" fill="hold">
                                          <p:stCondLst>
                                            <p:cond delay="0"/>
                                          </p:stCondLst>
                                        </p:cTn>
                                        <p:tgtEl>
                                          <p:spTgt spid="109"/>
                                        </p:tgtEl>
                                        <p:attrNameLst>
                                          <p:attrName>style.visibility</p:attrName>
                                        </p:attrNameLst>
                                      </p:cBhvr>
                                      <p:to>
                                        <p:strVal val="visible"/>
                                      </p:to>
                                    </p:set>
                                    <p:anim calcmode="lin" valueType="num">
                                      <p:cBhvr additive="base">
                                        <p:cTn id="74" dur="500"/>
                                        <p:tgtEl>
                                          <p:spTgt spid="109"/>
                                        </p:tgtEl>
                                        <p:attrNameLst>
                                          <p:attrName>ppt_x</p:attrName>
                                        </p:attrNameLst>
                                      </p:cBhvr>
                                      <p:tavLst>
                                        <p:tav tm="0">
                                          <p:val>
                                            <p:strVal val="#ppt_x+#ppt_w*1.125000"/>
                                          </p:val>
                                        </p:tav>
                                        <p:tav tm="100000">
                                          <p:val>
                                            <p:strVal val="#ppt_x"/>
                                          </p:val>
                                        </p:tav>
                                      </p:tavLst>
                                    </p:anim>
                                    <p:animEffect transition="in" filter="wipe(left)">
                                      <p:cBhvr>
                                        <p:cTn id="75" dur="500"/>
                                        <p:tgtEl>
                                          <p:spTgt spid="109"/>
                                        </p:tgtEl>
                                      </p:cBhvr>
                                    </p:animEffect>
                                  </p:childTnLst>
                                </p:cTn>
                              </p:par>
                            </p:childTnLst>
                          </p:cTn>
                        </p:par>
                        <p:par>
                          <p:cTn id="76" fill="hold">
                            <p:stCondLst>
                              <p:cond delay="13000"/>
                            </p:stCondLst>
                            <p:childTnLst>
                              <p:par>
                                <p:cTn id="77" presetID="9" presetClass="emph" presetSubtype="0" nodeType="afterEffect">
                                  <p:stCondLst>
                                    <p:cond delay="500"/>
                                  </p:stCondLst>
                                  <p:childTnLst>
                                    <p:set>
                                      <p:cBhvr rctx="PPT">
                                        <p:cTn id="78" dur="indefinite"/>
                                        <p:tgtEl>
                                          <p:spTgt spid="91"/>
                                        </p:tgtEl>
                                        <p:attrNameLst>
                                          <p:attrName>style.opacity</p:attrName>
                                        </p:attrNameLst>
                                      </p:cBhvr>
                                      <p:to>
                                        <p:strVal val="0.25"/>
                                      </p:to>
                                    </p:set>
                                    <p:animEffect filter="image" prLst="opacity: 0.25">
                                      <p:cBhvr rctx="IE">
                                        <p:cTn id="79" dur="indefinite"/>
                                        <p:tgtEl>
                                          <p:spTgt spid="91"/>
                                        </p:tgtEl>
                                      </p:cBhvr>
                                    </p:animEffect>
                                  </p:childTnLst>
                                </p:cTn>
                              </p:par>
                            </p:childTnLst>
                          </p:cTn>
                        </p:par>
                        <p:par>
                          <p:cTn id="80" fill="hold">
                            <p:stCondLst>
                              <p:cond delay="13500"/>
                            </p:stCondLst>
                            <p:childTnLst>
                              <p:par>
                                <p:cTn id="81" presetID="22" presetClass="entr" presetSubtype="1" fill="hold" nodeType="afterEffect">
                                  <p:stCondLst>
                                    <p:cond delay="500"/>
                                  </p:stCondLst>
                                  <p:childTnLst>
                                    <p:set>
                                      <p:cBhvr>
                                        <p:cTn id="82" dur="1" fill="hold">
                                          <p:stCondLst>
                                            <p:cond delay="0"/>
                                          </p:stCondLst>
                                        </p:cTn>
                                        <p:tgtEl>
                                          <p:spTgt spid="94"/>
                                        </p:tgtEl>
                                        <p:attrNameLst>
                                          <p:attrName>style.visibility</p:attrName>
                                        </p:attrNameLst>
                                      </p:cBhvr>
                                      <p:to>
                                        <p:strVal val="visible"/>
                                      </p:to>
                                    </p:set>
                                    <p:animEffect transition="in" filter="wipe(up)">
                                      <p:cBhvr>
                                        <p:cTn id="83" dur="500"/>
                                        <p:tgtEl>
                                          <p:spTgt spid="94"/>
                                        </p:tgtEl>
                                      </p:cBhvr>
                                    </p:animEffect>
                                  </p:childTnLst>
                                </p:cTn>
                              </p:par>
                            </p:childTnLst>
                          </p:cTn>
                        </p:par>
                        <p:par>
                          <p:cTn id="84" fill="hold">
                            <p:stCondLst>
                              <p:cond delay="14500"/>
                            </p:stCondLst>
                            <p:childTnLst>
                              <p:par>
                                <p:cTn id="85" presetID="22" presetClass="entr" presetSubtype="1" fill="hold" grpId="0" nodeType="afterEffect">
                                  <p:stCondLst>
                                    <p:cond delay="250"/>
                                  </p:stCondLst>
                                  <p:childTnLst>
                                    <p:set>
                                      <p:cBhvr>
                                        <p:cTn id="86" dur="1" fill="hold">
                                          <p:stCondLst>
                                            <p:cond delay="0"/>
                                          </p:stCondLst>
                                        </p:cTn>
                                        <p:tgtEl>
                                          <p:spTgt spid="68"/>
                                        </p:tgtEl>
                                        <p:attrNameLst>
                                          <p:attrName>style.visibility</p:attrName>
                                        </p:attrNameLst>
                                      </p:cBhvr>
                                      <p:to>
                                        <p:strVal val="visible"/>
                                      </p:to>
                                    </p:set>
                                    <p:animEffect transition="in" filter="wipe(up)">
                                      <p:cBhvr>
                                        <p:cTn id="8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8" grpId="0" animBg="1"/>
      <p:bldP spid="69"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utoShape 5"/>
          <p:cNvSpPr>
            <a:spLocks noChangeArrowheads="1"/>
          </p:cNvSpPr>
          <p:nvPr/>
        </p:nvSpPr>
        <p:spPr bwMode="auto">
          <a:xfrm>
            <a:off x="673429" y="848785"/>
            <a:ext cx="10738283" cy="469900"/>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p>
        </p:txBody>
      </p:sp>
      <p:sp>
        <p:nvSpPr>
          <p:cNvPr id="46" name="Rectangle 6"/>
          <p:cNvSpPr>
            <a:spLocks noChangeArrowheads="1"/>
          </p:cNvSpPr>
          <p:nvPr/>
        </p:nvSpPr>
        <p:spPr bwMode="auto">
          <a:xfrm>
            <a:off x="4095022" y="817033"/>
            <a:ext cx="4112023"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667" b="1">
                <a:solidFill>
                  <a:schemeClr val="bg1"/>
                </a:solidFill>
                <a:ea typeface="微软雅黑" panose="020B0503020204020204" pitchFamily="34" charset="-122"/>
              </a:rPr>
              <a:t>主机 </a:t>
            </a:r>
            <a:r>
              <a:rPr lang="en-US" altLang="zh-CN" sz="2667" b="1">
                <a:solidFill>
                  <a:schemeClr val="bg1"/>
                </a:solidFill>
                <a:ea typeface="微软雅黑" panose="020B0503020204020204" pitchFamily="34" charset="-122"/>
              </a:rPr>
              <a:t>1 </a:t>
            </a:r>
            <a:r>
              <a:rPr lang="zh-CN" altLang="en-US" sz="2667" b="1">
                <a:solidFill>
                  <a:schemeClr val="bg1"/>
                </a:solidFill>
                <a:ea typeface="微软雅黑" panose="020B0503020204020204" pitchFamily="34" charset="-122"/>
              </a:rPr>
              <a:t>向主机 </a:t>
            </a:r>
            <a:r>
              <a:rPr lang="en-US" altLang="zh-CN" sz="2667" b="1">
                <a:solidFill>
                  <a:schemeClr val="bg1"/>
                </a:solidFill>
                <a:ea typeface="微软雅黑" panose="020B0503020204020204" pitchFamily="34" charset="-122"/>
              </a:rPr>
              <a:t>2 </a:t>
            </a:r>
            <a:r>
              <a:rPr lang="zh-CN" altLang="en-US" sz="2667" b="1">
                <a:solidFill>
                  <a:schemeClr val="bg1"/>
                </a:solidFill>
                <a:ea typeface="微软雅黑" panose="020B0503020204020204" pitchFamily="34" charset="-122"/>
              </a:rPr>
              <a:t>发送数据 </a:t>
            </a:r>
          </a:p>
        </p:txBody>
      </p:sp>
      <p:sp>
        <p:nvSpPr>
          <p:cNvPr id="47" name="圆角矩形 46"/>
          <p:cNvSpPr/>
          <p:nvPr/>
        </p:nvSpPr>
        <p:spPr>
          <a:xfrm>
            <a:off x="673429" y="1463041"/>
            <a:ext cx="10738283" cy="43647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5" name="AutoShape 4"/>
          <p:cNvSpPr>
            <a:spLocks noChangeArrowheads="1"/>
          </p:cNvSpPr>
          <p:nvPr/>
        </p:nvSpPr>
        <p:spPr bwMode="auto">
          <a:xfrm rot="16200000">
            <a:off x="6012393" y="1266826"/>
            <a:ext cx="361951" cy="845396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a:defRPr/>
            </a:pPr>
            <a:endParaRPr lang="zh-CN" altLang="en-US" sz="4267" b="1"/>
          </a:p>
        </p:txBody>
      </p:sp>
      <p:sp>
        <p:nvSpPr>
          <p:cNvPr id="151560" name="AutoShape 5"/>
          <p:cNvSpPr>
            <a:spLocks noChangeArrowheads="1"/>
          </p:cNvSpPr>
          <p:nvPr/>
        </p:nvSpPr>
        <p:spPr bwMode="auto">
          <a:xfrm>
            <a:off x="2281767" y="2732618"/>
            <a:ext cx="787400" cy="2601383"/>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51561" name="Text Box 6"/>
          <p:cNvSpPr txBox="1">
            <a:spLocks noChangeArrowheads="1"/>
          </p:cNvSpPr>
          <p:nvPr/>
        </p:nvSpPr>
        <p:spPr bwMode="auto">
          <a:xfrm>
            <a:off x="2633990" y="2825751"/>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51562" name="Text Box 7"/>
          <p:cNvSpPr txBox="1">
            <a:spLocks noChangeArrowheads="1"/>
          </p:cNvSpPr>
          <p:nvPr/>
        </p:nvSpPr>
        <p:spPr bwMode="auto">
          <a:xfrm>
            <a:off x="2633990" y="33316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51563" name="Text Box 8"/>
          <p:cNvSpPr txBox="1">
            <a:spLocks noChangeArrowheads="1"/>
          </p:cNvSpPr>
          <p:nvPr/>
        </p:nvSpPr>
        <p:spPr bwMode="auto">
          <a:xfrm>
            <a:off x="2633990" y="38015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51564" name="Text Box 9"/>
          <p:cNvSpPr txBox="1">
            <a:spLocks noChangeArrowheads="1"/>
          </p:cNvSpPr>
          <p:nvPr/>
        </p:nvSpPr>
        <p:spPr bwMode="auto">
          <a:xfrm>
            <a:off x="2633990" y="4288367"/>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51565" name="Text Box 10"/>
          <p:cNvSpPr txBox="1">
            <a:spLocks noChangeArrowheads="1"/>
          </p:cNvSpPr>
          <p:nvPr/>
        </p:nvSpPr>
        <p:spPr bwMode="auto">
          <a:xfrm>
            <a:off x="2633990" y="48302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51566" name="Freeform 11"/>
          <p:cNvSpPr/>
          <p:nvPr/>
        </p:nvSpPr>
        <p:spPr bwMode="auto">
          <a:xfrm>
            <a:off x="2281767" y="3255434"/>
            <a:ext cx="797984"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1567" name="Freeform 12"/>
          <p:cNvSpPr/>
          <p:nvPr/>
        </p:nvSpPr>
        <p:spPr bwMode="auto">
          <a:xfrm>
            <a:off x="2290233" y="3754967"/>
            <a:ext cx="797984" cy="52917"/>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1568" name="Freeform 13"/>
          <p:cNvSpPr/>
          <p:nvPr/>
        </p:nvSpPr>
        <p:spPr bwMode="auto">
          <a:xfrm>
            <a:off x="2269067" y="4254500"/>
            <a:ext cx="819151" cy="52917"/>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1569" name="Freeform 14"/>
          <p:cNvSpPr/>
          <p:nvPr/>
        </p:nvSpPr>
        <p:spPr bwMode="auto">
          <a:xfrm>
            <a:off x="2269067" y="4768851"/>
            <a:ext cx="810684" cy="52916"/>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1570" name="AutoShape 15"/>
          <p:cNvSpPr>
            <a:spLocks noChangeArrowheads="1"/>
          </p:cNvSpPr>
          <p:nvPr/>
        </p:nvSpPr>
        <p:spPr bwMode="auto">
          <a:xfrm>
            <a:off x="9349317" y="2705101"/>
            <a:ext cx="787400" cy="2628900"/>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51571" name="Text Box 16"/>
          <p:cNvSpPr txBox="1">
            <a:spLocks noChangeArrowheads="1"/>
          </p:cNvSpPr>
          <p:nvPr/>
        </p:nvSpPr>
        <p:spPr bwMode="auto">
          <a:xfrm>
            <a:off x="9320541" y="27813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51572" name="Text Box 17"/>
          <p:cNvSpPr txBox="1">
            <a:spLocks noChangeArrowheads="1"/>
          </p:cNvSpPr>
          <p:nvPr/>
        </p:nvSpPr>
        <p:spPr bwMode="auto">
          <a:xfrm>
            <a:off x="9320541" y="33274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51573" name="Text Box 18"/>
          <p:cNvSpPr txBox="1">
            <a:spLocks noChangeArrowheads="1"/>
          </p:cNvSpPr>
          <p:nvPr/>
        </p:nvSpPr>
        <p:spPr bwMode="auto">
          <a:xfrm>
            <a:off x="9329008" y="38100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51574" name="Text Box 19"/>
          <p:cNvSpPr txBox="1">
            <a:spLocks noChangeArrowheads="1"/>
          </p:cNvSpPr>
          <p:nvPr/>
        </p:nvSpPr>
        <p:spPr bwMode="auto">
          <a:xfrm>
            <a:off x="9343824" y="42968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51575" name="Text Box 20"/>
          <p:cNvSpPr txBox="1">
            <a:spLocks noChangeArrowheads="1"/>
          </p:cNvSpPr>
          <p:nvPr/>
        </p:nvSpPr>
        <p:spPr bwMode="auto">
          <a:xfrm>
            <a:off x="9320541" y="47879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51576" name="Freeform 21"/>
          <p:cNvSpPr/>
          <p:nvPr/>
        </p:nvSpPr>
        <p:spPr bwMode="auto">
          <a:xfrm>
            <a:off x="9349318" y="3225800"/>
            <a:ext cx="797983"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1577" name="Freeform 22"/>
          <p:cNvSpPr/>
          <p:nvPr/>
        </p:nvSpPr>
        <p:spPr bwMode="auto">
          <a:xfrm>
            <a:off x="9345085" y="3723218"/>
            <a:ext cx="797983" cy="55033"/>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1578" name="Freeform 23"/>
          <p:cNvSpPr/>
          <p:nvPr/>
        </p:nvSpPr>
        <p:spPr bwMode="auto">
          <a:xfrm>
            <a:off x="9336618" y="4224867"/>
            <a:ext cx="819149" cy="508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1579" name="Freeform 24"/>
          <p:cNvSpPr/>
          <p:nvPr/>
        </p:nvSpPr>
        <p:spPr bwMode="auto">
          <a:xfrm>
            <a:off x="9336617" y="4739217"/>
            <a:ext cx="810683" cy="508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1580" name="Text Box 29"/>
          <p:cNvSpPr txBox="1">
            <a:spLocks noChangeArrowheads="1"/>
          </p:cNvSpPr>
          <p:nvPr/>
        </p:nvSpPr>
        <p:spPr bwMode="auto">
          <a:xfrm>
            <a:off x="2089151"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1</a:t>
            </a:r>
          </a:p>
        </p:txBody>
      </p:sp>
      <p:sp>
        <p:nvSpPr>
          <p:cNvPr id="151581" name="AutoShape 30"/>
          <p:cNvSpPr>
            <a:spLocks noChangeArrowheads="1"/>
          </p:cNvSpPr>
          <p:nvPr/>
        </p:nvSpPr>
        <p:spPr bwMode="auto">
          <a:xfrm>
            <a:off x="9489017" y="2273300"/>
            <a:ext cx="643467" cy="48260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51582" name="AutoShape 32"/>
          <p:cNvSpPr>
            <a:spLocks noChangeArrowheads="1"/>
          </p:cNvSpPr>
          <p:nvPr/>
        </p:nvSpPr>
        <p:spPr bwMode="auto">
          <a:xfrm>
            <a:off x="2286000" y="2309285"/>
            <a:ext cx="645584" cy="484716"/>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51583" name="Text Box 33"/>
          <p:cNvSpPr txBox="1">
            <a:spLocks noChangeArrowheads="1"/>
          </p:cNvSpPr>
          <p:nvPr/>
        </p:nvSpPr>
        <p:spPr bwMode="auto">
          <a:xfrm>
            <a:off x="22453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1</a:t>
            </a:r>
            <a:endParaRPr kumimoji="1" lang="en-US" altLang="zh-CN" sz="2133" b="1">
              <a:solidFill>
                <a:srgbClr val="0000FF"/>
              </a:solidFill>
              <a:latin typeface="Arial" panose="020B0604020202020204" pitchFamily="34" charset="0"/>
            </a:endParaRPr>
          </a:p>
        </p:txBody>
      </p:sp>
      <p:sp>
        <p:nvSpPr>
          <p:cNvPr id="151584" name="Text Box 41"/>
          <p:cNvSpPr txBox="1">
            <a:spLocks noChangeArrowheads="1"/>
          </p:cNvSpPr>
          <p:nvPr/>
        </p:nvSpPr>
        <p:spPr bwMode="auto">
          <a:xfrm>
            <a:off x="9203267"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2</a:t>
            </a:r>
          </a:p>
        </p:txBody>
      </p:sp>
      <p:sp>
        <p:nvSpPr>
          <p:cNvPr id="151585" name="Text Box 33"/>
          <p:cNvSpPr txBox="1">
            <a:spLocks noChangeArrowheads="1"/>
          </p:cNvSpPr>
          <p:nvPr/>
        </p:nvSpPr>
        <p:spPr bwMode="auto">
          <a:xfrm>
            <a:off x="94589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2</a:t>
            </a:r>
          </a:p>
        </p:txBody>
      </p:sp>
      <p:sp>
        <p:nvSpPr>
          <p:cNvPr id="151586" name="Text Box 31"/>
          <p:cNvSpPr txBox="1">
            <a:spLocks noChangeArrowheads="1"/>
          </p:cNvSpPr>
          <p:nvPr/>
        </p:nvSpPr>
        <p:spPr bwMode="auto">
          <a:xfrm>
            <a:off x="4532146" y="3517901"/>
            <a:ext cx="3339376" cy="66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867" b="1">
                <a:latin typeface="微软雅黑" panose="020B0503020204020204" pitchFamily="34" charset="-122"/>
                <a:ea typeface="微软雅黑" panose="020B0503020204020204" pitchFamily="34" charset="-122"/>
              </a:rPr>
              <a:t>主机 </a:t>
            </a:r>
            <a:r>
              <a:rPr kumimoji="1" lang="en-US" altLang="zh-CN" sz="1867" b="1">
                <a:latin typeface="微软雅黑" panose="020B0503020204020204" pitchFamily="34" charset="-122"/>
                <a:ea typeface="微软雅黑" panose="020B0503020204020204" pitchFamily="34" charset="-122"/>
              </a:rPr>
              <a:t>2 </a:t>
            </a:r>
            <a:r>
              <a:rPr kumimoji="1" lang="zh-CN" altLang="en-US" sz="1867" b="1">
                <a:latin typeface="微软雅黑" panose="020B0503020204020204" pitchFamily="34" charset="-122"/>
                <a:ea typeface="微软雅黑" panose="020B0503020204020204" pitchFamily="34" charset="-122"/>
              </a:rPr>
              <a:t>的物理层收到比特流后</a:t>
            </a:r>
          </a:p>
          <a:p>
            <a:pPr algn="ctr" eaLnBrk="0" hangingPunct="0"/>
            <a:r>
              <a:rPr kumimoji="1" lang="zh-CN" altLang="en-US" sz="1867" b="1">
                <a:latin typeface="微软雅黑" panose="020B0503020204020204" pitchFamily="34" charset="-122"/>
                <a:ea typeface="微软雅黑" panose="020B0503020204020204" pitchFamily="34" charset="-122"/>
              </a:rPr>
              <a:t>交给数据链路层</a:t>
            </a:r>
          </a:p>
        </p:txBody>
      </p:sp>
      <p:sp>
        <p:nvSpPr>
          <p:cNvPr id="35" name="Rectangle 30"/>
          <p:cNvSpPr>
            <a:spLocks noChangeArrowheads="1"/>
          </p:cNvSpPr>
          <p:nvPr/>
        </p:nvSpPr>
        <p:spPr bwMode="auto">
          <a:xfrm>
            <a:off x="3380318" y="4849285"/>
            <a:ext cx="5757333" cy="366183"/>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67" b="1">
                <a:solidFill>
                  <a:srgbClr val="368AD6"/>
                </a:solidFill>
                <a:latin typeface="微软雅黑" panose="020B0503020204020204" pitchFamily="34" charset="-122"/>
                <a:ea typeface="微软雅黑" panose="020B0503020204020204" pitchFamily="34" charset="-122"/>
              </a:rPr>
              <a:t>10100110100101  </a:t>
            </a:r>
            <a:r>
              <a:rPr lang="zh-CN" altLang="en-US" sz="1867" b="1">
                <a:solidFill>
                  <a:srgbClr val="368AD6"/>
                </a:solidFill>
                <a:latin typeface="微软雅黑" panose="020B0503020204020204" pitchFamily="34" charset="-122"/>
                <a:ea typeface="微软雅黑" panose="020B0503020204020204" pitchFamily="34" charset="-122"/>
              </a:rPr>
              <a:t>比  特  流  </a:t>
            </a:r>
            <a:r>
              <a:rPr lang="en-US" altLang="zh-CN" sz="1867" b="1">
                <a:solidFill>
                  <a:srgbClr val="368AD6"/>
                </a:solidFill>
                <a:latin typeface="微软雅黑" panose="020B0503020204020204" pitchFamily="34" charset="-122"/>
                <a:ea typeface="微软雅黑" panose="020B0503020204020204" pitchFamily="34" charset="-122"/>
              </a:rPr>
              <a:t>110101110101</a:t>
            </a:r>
          </a:p>
        </p:txBody>
      </p:sp>
      <p:grpSp>
        <p:nvGrpSpPr>
          <p:cNvPr id="36" name="Group 32"/>
          <p:cNvGrpSpPr/>
          <p:nvPr/>
        </p:nvGrpSpPr>
        <p:grpSpPr bwMode="auto">
          <a:xfrm>
            <a:off x="3380318" y="4258734"/>
            <a:ext cx="5757333" cy="368300"/>
            <a:chOff x="1247" y="3023"/>
            <a:chExt cx="3266" cy="226"/>
          </a:xfrm>
        </p:grpSpPr>
        <p:sp>
          <p:nvSpPr>
            <p:cNvPr id="151592" name="Rectangle 33"/>
            <p:cNvSpPr>
              <a:spLocks noChangeArrowheads="1"/>
            </p:cNvSpPr>
            <p:nvPr/>
          </p:nvSpPr>
          <p:spPr bwMode="auto">
            <a:xfrm>
              <a:off x="1247" y="3023"/>
              <a:ext cx="363" cy="226"/>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67" b="1"/>
                <a:t>H</a:t>
              </a:r>
              <a:r>
                <a:rPr lang="en-US" altLang="zh-CN" sz="1867" b="1" baseline="-25000"/>
                <a:t>2</a:t>
              </a:r>
            </a:p>
          </p:txBody>
        </p:sp>
        <p:sp>
          <p:nvSpPr>
            <p:cNvPr id="151593" name="Rectangle 34"/>
            <p:cNvSpPr>
              <a:spLocks noChangeArrowheads="1"/>
            </p:cNvSpPr>
            <p:nvPr/>
          </p:nvSpPr>
          <p:spPr bwMode="auto">
            <a:xfrm>
              <a:off x="4195" y="3023"/>
              <a:ext cx="318" cy="226"/>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67" b="1"/>
                <a:t>T</a:t>
              </a:r>
              <a:r>
                <a:rPr lang="en-US" altLang="zh-CN" sz="1867" b="1" baseline="-25000"/>
                <a:t>2</a:t>
              </a:r>
            </a:p>
          </p:txBody>
        </p:sp>
        <p:grpSp>
          <p:nvGrpSpPr>
            <p:cNvPr id="151594" name="Group 35"/>
            <p:cNvGrpSpPr/>
            <p:nvPr/>
          </p:nvGrpSpPr>
          <p:grpSpPr bwMode="auto">
            <a:xfrm>
              <a:off x="1610" y="3023"/>
              <a:ext cx="2585" cy="226"/>
              <a:chOff x="1610" y="3023"/>
              <a:chExt cx="2585" cy="226"/>
            </a:xfrm>
          </p:grpSpPr>
          <p:sp>
            <p:nvSpPr>
              <p:cNvPr id="151595" name="Rectangle 36"/>
              <p:cNvSpPr>
                <a:spLocks noChangeArrowheads="1"/>
              </p:cNvSpPr>
              <p:nvPr/>
            </p:nvSpPr>
            <p:spPr bwMode="auto">
              <a:xfrm>
                <a:off x="1610" y="3023"/>
                <a:ext cx="31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67" b="1"/>
                  <a:t>H</a:t>
                </a:r>
                <a:r>
                  <a:rPr lang="en-US" altLang="zh-CN" sz="1867" b="1" baseline="-25000"/>
                  <a:t>3</a:t>
                </a:r>
              </a:p>
            </p:txBody>
          </p:sp>
          <p:sp>
            <p:nvSpPr>
              <p:cNvPr id="151596" name="Rectangle 37"/>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67" b="1"/>
                  <a:t>H</a:t>
                </a:r>
                <a:r>
                  <a:rPr lang="en-US" altLang="zh-CN" sz="1867" b="1" baseline="-25000"/>
                  <a:t>4</a:t>
                </a:r>
              </a:p>
            </p:txBody>
          </p:sp>
          <p:sp>
            <p:nvSpPr>
              <p:cNvPr id="151597" name="Rectangle 38"/>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67" b="1"/>
                  <a:t>H</a:t>
                </a:r>
                <a:r>
                  <a:rPr lang="en-US" altLang="zh-CN" sz="1867" b="1" baseline="-25000"/>
                  <a:t>5</a:t>
                </a:r>
              </a:p>
            </p:txBody>
          </p:sp>
          <p:sp>
            <p:nvSpPr>
              <p:cNvPr id="151598" name="Rectangle 39"/>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67" b="1">
                    <a:solidFill>
                      <a:srgbClr val="368AD6"/>
                    </a:solidFill>
                    <a:latin typeface="微软雅黑" panose="020B0503020204020204" pitchFamily="34" charset="-122"/>
                    <a:ea typeface="微软雅黑" panose="020B0503020204020204" pitchFamily="34" charset="-122"/>
                  </a:rPr>
                  <a:t>应 用 程 序 数 据</a:t>
                </a:r>
              </a:p>
            </p:txBody>
          </p:sp>
        </p:grpSp>
      </p:grpSp>
      <p:grpSp>
        <p:nvGrpSpPr>
          <p:cNvPr id="44" name="组合 43"/>
          <p:cNvGrpSpPr/>
          <p:nvPr/>
        </p:nvGrpSpPr>
        <p:grpSpPr bwMode="auto">
          <a:xfrm>
            <a:off x="5712884" y="4461934"/>
            <a:ext cx="4222749" cy="529167"/>
            <a:chOff x="4283968" y="4359588"/>
            <a:chExt cx="3168038" cy="396875"/>
          </a:xfrm>
        </p:grpSpPr>
        <p:sp>
          <p:nvSpPr>
            <p:cNvPr id="151590" name="AutoShape 31"/>
            <p:cNvSpPr>
              <a:spLocks noChangeArrowheads="1"/>
            </p:cNvSpPr>
            <p:nvPr/>
          </p:nvSpPr>
          <p:spPr bwMode="auto">
            <a:xfrm rot="10800000" flipV="1">
              <a:off x="7238752"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sz="2400" b="1"/>
            </a:p>
          </p:txBody>
        </p:sp>
        <p:sp>
          <p:nvSpPr>
            <p:cNvPr id="151591" name="AutoShape 31"/>
            <p:cNvSpPr>
              <a:spLocks noChangeArrowheads="1"/>
            </p:cNvSpPr>
            <p:nvPr/>
          </p:nvSpPr>
          <p:spPr bwMode="auto">
            <a:xfrm rot="10800000" flipV="1">
              <a:off x="4283968"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sz="2400" b="1"/>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35"/>
                                        </p:tgtEl>
                                        <p:attrNameLst>
                                          <p:attrName>style.visibility</p:attrName>
                                        </p:attrNameLst>
                                      </p:cBhvr>
                                      <p:to>
                                        <p:strVal val="visible"/>
                                      </p:to>
                                    </p:set>
                                  </p:childTnLst>
                                </p:cTn>
                              </p:par>
                            </p:childTnLst>
                          </p:cTn>
                        </p:par>
                        <p:par>
                          <p:cTn id="7" fill="hold">
                            <p:stCondLst>
                              <p:cond delay="500"/>
                            </p:stCondLst>
                            <p:childTnLst>
                              <p:par>
                                <p:cTn id="8" presetID="22" presetClass="entr" presetSubtype="4" fill="hold" nodeType="afterEffect">
                                  <p:stCondLst>
                                    <p:cond delay="500"/>
                                  </p:stCondLst>
                                  <p:childTnLst>
                                    <p:set>
                                      <p:cBhvr>
                                        <p:cTn id="9" dur="1" fill="hold">
                                          <p:stCondLst>
                                            <p:cond delay="0"/>
                                          </p:stCondLst>
                                        </p:cTn>
                                        <p:tgtEl>
                                          <p:spTgt spid="44"/>
                                        </p:tgtEl>
                                        <p:attrNameLst>
                                          <p:attrName>style.visibility</p:attrName>
                                        </p:attrNameLst>
                                      </p:cBhvr>
                                      <p:to>
                                        <p:strVal val="visible"/>
                                      </p:to>
                                    </p:set>
                                    <p:animEffect transition="in" filter="wipe(down)">
                                      <p:cBhvr>
                                        <p:cTn id="10" dur="500"/>
                                        <p:tgtEl>
                                          <p:spTgt spid="44"/>
                                        </p:tgtEl>
                                      </p:cBhvr>
                                    </p:animEffect>
                                  </p:childTnLst>
                                </p:cTn>
                              </p:par>
                            </p:childTnLst>
                          </p:cTn>
                        </p:par>
                        <p:par>
                          <p:cTn id="11" fill="hold">
                            <p:stCondLst>
                              <p:cond delay="1500"/>
                            </p:stCondLst>
                            <p:childTnLst>
                              <p:par>
                                <p:cTn id="12" presetID="1" presetClass="exit" presetSubtype="0" fill="hold" grpId="1" nodeType="afterEffect">
                                  <p:stCondLst>
                                    <p:cond delay="750"/>
                                  </p:stCondLst>
                                  <p:childTnLst>
                                    <p:set>
                                      <p:cBhvr>
                                        <p:cTn id="13" dur="1" fill="hold">
                                          <p:stCondLst>
                                            <p:cond delay="0"/>
                                          </p:stCondLst>
                                        </p:cTn>
                                        <p:tgtEl>
                                          <p:spTgt spid="35"/>
                                        </p:tgtEl>
                                        <p:attrNameLst>
                                          <p:attrName>style.visibility</p:attrName>
                                        </p:attrNameLst>
                                      </p:cBhvr>
                                      <p:to>
                                        <p:strVal val="hidden"/>
                                      </p:to>
                                    </p:set>
                                  </p:childTnLst>
                                </p:cTn>
                              </p:par>
                            </p:childTnLst>
                          </p:cTn>
                        </p:par>
                        <p:par>
                          <p:cTn id="14" fill="hold">
                            <p:stCondLst>
                              <p:cond delay="2250"/>
                            </p:stCondLst>
                            <p:childTnLst>
                              <p:par>
                                <p:cTn id="15" presetID="1" presetClass="exit" presetSubtype="0" fill="hold" nodeType="afterEffect">
                                  <p:stCondLst>
                                    <p:cond delay="0"/>
                                  </p:stCondLst>
                                  <p:childTnLst>
                                    <p:set>
                                      <p:cBhvr>
                                        <p:cTn id="16" dur="1" fill="hold">
                                          <p:stCondLst>
                                            <p:cond delay="0"/>
                                          </p:stCondLst>
                                        </p:cTn>
                                        <p:tgtEl>
                                          <p:spTgt spid="44"/>
                                        </p:tgtEl>
                                        <p:attrNameLst>
                                          <p:attrName>style.visibility</p:attrName>
                                        </p:attrNameLst>
                                      </p:cBhvr>
                                      <p:to>
                                        <p:strVal val="hidden"/>
                                      </p:to>
                                    </p:set>
                                  </p:childTnLst>
                                </p:cTn>
                              </p:par>
                            </p:childTnLst>
                          </p:cTn>
                        </p:par>
                        <p:par>
                          <p:cTn id="17" fill="hold">
                            <p:stCondLst>
                              <p:cond delay="2250"/>
                            </p:stCondLst>
                            <p:childTnLst>
                              <p:par>
                                <p:cTn id="18" presetID="1" presetClass="entr" presetSubtype="0" fill="hold" nodeType="afterEffect">
                                  <p:stCondLst>
                                    <p:cond delay="0"/>
                                  </p:stCondLst>
                                  <p:childTnLst>
                                    <p:set>
                                      <p:cBhvr>
                                        <p:cTn id="19"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AutoShape 5"/>
          <p:cNvSpPr>
            <a:spLocks noChangeArrowheads="1"/>
          </p:cNvSpPr>
          <p:nvPr/>
        </p:nvSpPr>
        <p:spPr bwMode="auto">
          <a:xfrm>
            <a:off x="673429" y="848785"/>
            <a:ext cx="10738283" cy="469900"/>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p>
        </p:txBody>
      </p:sp>
      <p:sp>
        <p:nvSpPr>
          <p:cNvPr id="49" name="Rectangle 6"/>
          <p:cNvSpPr>
            <a:spLocks noChangeArrowheads="1"/>
          </p:cNvSpPr>
          <p:nvPr/>
        </p:nvSpPr>
        <p:spPr bwMode="auto">
          <a:xfrm>
            <a:off x="4095022" y="817033"/>
            <a:ext cx="4112023"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667" b="1">
                <a:solidFill>
                  <a:schemeClr val="bg1"/>
                </a:solidFill>
                <a:ea typeface="微软雅黑" panose="020B0503020204020204" pitchFamily="34" charset="-122"/>
              </a:rPr>
              <a:t>主机 </a:t>
            </a:r>
            <a:r>
              <a:rPr lang="en-US" altLang="zh-CN" sz="2667" b="1">
                <a:solidFill>
                  <a:schemeClr val="bg1"/>
                </a:solidFill>
                <a:ea typeface="微软雅黑" panose="020B0503020204020204" pitchFamily="34" charset="-122"/>
              </a:rPr>
              <a:t>1 </a:t>
            </a:r>
            <a:r>
              <a:rPr lang="zh-CN" altLang="en-US" sz="2667" b="1">
                <a:solidFill>
                  <a:schemeClr val="bg1"/>
                </a:solidFill>
                <a:ea typeface="微软雅黑" panose="020B0503020204020204" pitchFamily="34" charset="-122"/>
              </a:rPr>
              <a:t>向主机 </a:t>
            </a:r>
            <a:r>
              <a:rPr lang="en-US" altLang="zh-CN" sz="2667" b="1">
                <a:solidFill>
                  <a:schemeClr val="bg1"/>
                </a:solidFill>
                <a:ea typeface="微软雅黑" panose="020B0503020204020204" pitchFamily="34" charset="-122"/>
              </a:rPr>
              <a:t>2 </a:t>
            </a:r>
            <a:r>
              <a:rPr lang="zh-CN" altLang="en-US" sz="2667" b="1">
                <a:solidFill>
                  <a:schemeClr val="bg1"/>
                </a:solidFill>
                <a:ea typeface="微软雅黑" panose="020B0503020204020204" pitchFamily="34" charset="-122"/>
              </a:rPr>
              <a:t>发送数据 </a:t>
            </a:r>
          </a:p>
        </p:txBody>
      </p:sp>
      <p:sp>
        <p:nvSpPr>
          <p:cNvPr id="50" name="圆角矩形 49"/>
          <p:cNvSpPr/>
          <p:nvPr/>
        </p:nvSpPr>
        <p:spPr>
          <a:xfrm>
            <a:off x="673429" y="1463041"/>
            <a:ext cx="10738283" cy="43647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5" name="AutoShape 4"/>
          <p:cNvSpPr>
            <a:spLocks noChangeArrowheads="1"/>
          </p:cNvSpPr>
          <p:nvPr/>
        </p:nvSpPr>
        <p:spPr bwMode="auto">
          <a:xfrm rot="16200000">
            <a:off x="6012393" y="1266826"/>
            <a:ext cx="361951" cy="845396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a:defRPr/>
            </a:pPr>
            <a:endParaRPr lang="zh-CN" altLang="en-US" sz="4267" b="1"/>
          </a:p>
        </p:txBody>
      </p:sp>
      <p:sp>
        <p:nvSpPr>
          <p:cNvPr id="152584" name="AutoShape 5"/>
          <p:cNvSpPr>
            <a:spLocks noChangeArrowheads="1"/>
          </p:cNvSpPr>
          <p:nvPr/>
        </p:nvSpPr>
        <p:spPr bwMode="auto">
          <a:xfrm>
            <a:off x="2281767" y="2732618"/>
            <a:ext cx="787400" cy="2601383"/>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52585" name="Text Box 6"/>
          <p:cNvSpPr txBox="1">
            <a:spLocks noChangeArrowheads="1"/>
          </p:cNvSpPr>
          <p:nvPr/>
        </p:nvSpPr>
        <p:spPr bwMode="auto">
          <a:xfrm>
            <a:off x="2633990" y="2825751"/>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52586" name="Text Box 7"/>
          <p:cNvSpPr txBox="1">
            <a:spLocks noChangeArrowheads="1"/>
          </p:cNvSpPr>
          <p:nvPr/>
        </p:nvSpPr>
        <p:spPr bwMode="auto">
          <a:xfrm>
            <a:off x="2633990" y="33316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52587" name="Text Box 8"/>
          <p:cNvSpPr txBox="1">
            <a:spLocks noChangeArrowheads="1"/>
          </p:cNvSpPr>
          <p:nvPr/>
        </p:nvSpPr>
        <p:spPr bwMode="auto">
          <a:xfrm>
            <a:off x="2633990" y="38015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52588" name="Text Box 9"/>
          <p:cNvSpPr txBox="1">
            <a:spLocks noChangeArrowheads="1"/>
          </p:cNvSpPr>
          <p:nvPr/>
        </p:nvSpPr>
        <p:spPr bwMode="auto">
          <a:xfrm>
            <a:off x="2633990" y="4288367"/>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52589" name="Text Box 10"/>
          <p:cNvSpPr txBox="1">
            <a:spLocks noChangeArrowheads="1"/>
          </p:cNvSpPr>
          <p:nvPr/>
        </p:nvSpPr>
        <p:spPr bwMode="auto">
          <a:xfrm>
            <a:off x="2633990" y="48302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52590" name="Freeform 11"/>
          <p:cNvSpPr/>
          <p:nvPr/>
        </p:nvSpPr>
        <p:spPr bwMode="auto">
          <a:xfrm>
            <a:off x="2281767" y="3255434"/>
            <a:ext cx="797984"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2591" name="Freeform 12"/>
          <p:cNvSpPr/>
          <p:nvPr/>
        </p:nvSpPr>
        <p:spPr bwMode="auto">
          <a:xfrm>
            <a:off x="2290233" y="3754967"/>
            <a:ext cx="797984" cy="52917"/>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2592" name="Freeform 13"/>
          <p:cNvSpPr/>
          <p:nvPr/>
        </p:nvSpPr>
        <p:spPr bwMode="auto">
          <a:xfrm>
            <a:off x="2269067" y="4254500"/>
            <a:ext cx="819151" cy="52917"/>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2593" name="Freeform 14"/>
          <p:cNvSpPr/>
          <p:nvPr/>
        </p:nvSpPr>
        <p:spPr bwMode="auto">
          <a:xfrm>
            <a:off x="2269067" y="4768851"/>
            <a:ext cx="810684" cy="52916"/>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2594" name="AutoShape 15"/>
          <p:cNvSpPr>
            <a:spLocks noChangeArrowheads="1"/>
          </p:cNvSpPr>
          <p:nvPr/>
        </p:nvSpPr>
        <p:spPr bwMode="auto">
          <a:xfrm>
            <a:off x="9349317" y="2705101"/>
            <a:ext cx="787400" cy="2628900"/>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52595" name="Text Box 16"/>
          <p:cNvSpPr txBox="1">
            <a:spLocks noChangeArrowheads="1"/>
          </p:cNvSpPr>
          <p:nvPr/>
        </p:nvSpPr>
        <p:spPr bwMode="auto">
          <a:xfrm>
            <a:off x="9320541" y="27813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52596" name="Text Box 17"/>
          <p:cNvSpPr txBox="1">
            <a:spLocks noChangeArrowheads="1"/>
          </p:cNvSpPr>
          <p:nvPr/>
        </p:nvSpPr>
        <p:spPr bwMode="auto">
          <a:xfrm>
            <a:off x="9320541" y="33274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52597" name="Text Box 18"/>
          <p:cNvSpPr txBox="1">
            <a:spLocks noChangeArrowheads="1"/>
          </p:cNvSpPr>
          <p:nvPr/>
        </p:nvSpPr>
        <p:spPr bwMode="auto">
          <a:xfrm>
            <a:off x="9329008" y="38100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52598" name="Text Box 19"/>
          <p:cNvSpPr txBox="1">
            <a:spLocks noChangeArrowheads="1"/>
          </p:cNvSpPr>
          <p:nvPr/>
        </p:nvSpPr>
        <p:spPr bwMode="auto">
          <a:xfrm>
            <a:off x="9343824" y="42968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52599" name="Text Box 20"/>
          <p:cNvSpPr txBox="1">
            <a:spLocks noChangeArrowheads="1"/>
          </p:cNvSpPr>
          <p:nvPr/>
        </p:nvSpPr>
        <p:spPr bwMode="auto">
          <a:xfrm>
            <a:off x="9320541" y="47879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52600" name="Freeform 21"/>
          <p:cNvSpPr/>
          <p:nvPr/>
        </p:nvSpPr>
        <p:spPr bwMode="auto">
          <a:xfrm>
            <a:off x="9349318" y="3225800"/>
            <a:ext cx="797983"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2601" name="Freeform 22"/>
          <p:cNvSpPr/>
          <p:nvPr/>
        </p:nvSpPr>
        <p:spPr bwMode="auto">
          <a:xfrm>
            <a:off x="9345085" y="3723218"/>
            <a:ext cx="797983" cy="55033"/>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2602" name="Freeform 23"/>
          <p:cNvSpPr/>
          <p:nvPr/>
        </p:nvSpPr>
        <p:spPr bwMode="auto">
          <a:xfrm>
            <a:off x="9336618" y="4224867"/>
            <a:ext cx="819149" cy="508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2603" name="Freeform 24"/>
          <p:cNvSpPr/>
          <p:nvPr/>
        </p:nvSpPr>
        <p:spPr bwMode="auto">
          <a:xfrm>
            <a:off x="9336617" y="4739217"/>
            <a:ext cx="810683" cy="508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2604" name="Text Box 29"/>
          <p:cNvSpPr txBox="1">
            <a:spLocks noChangeArrowheads="1"/>
          </p:cNvSpPr>
          <p:nvPr/>
        </p:nvSpPr>
        <p:spPr bwMode="auto">
          <a:xfrm>
            <a:off x="2089151"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1</a:t>
            </a:r>
          </a:p>
        </p:txBody>
      </p:sp>
      <p:sp>
        <p:nvSpPr>
          <p:cNvPr id="152605" name="AutoShape 30"/>
          <p:cNvSpPr>
            <a:spLocks noChangeArrowheads="1"/>
          </p:cNvSpPr>
          <p:nvPr/>
        </p:nvSpPr>
        <p:spPr bwMode="auto">
          <a:xfrm>
            <a:off x="9489017" y="2273300"/>
            <a:ext cx="643467" cy="48260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52606" name="AutoShape 32"/>
          <p:cNvSpPr>
            <a:spLocks noChangeArrowheads="1"/>
          </p:cNvSpPr>
          <p:nvPr/>
        </p:nvSpPr>
        <p:spPr bwMode="auto">
          <a:xfrm>
            <a:off x="2286000" y="2309285"/>
            <a:ext cx="645584" cy="484716"/>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52607" name="Text Box 33"/>
          <p:cNvSpPr txBox="1">
            <a:spLocks noChangeArrowheads="1"/>
          </p:cNvSpPr>
          <p:nvPr/>
        </p:nvSpPr>
        <p:spPr bwMode="auto">
          <a:xfrm>
            <a:off x="22453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1</a:t>
            </a:r>
            <a:endParaRPr kumimoji="1" lang="en-US" altLang="zh-CN" sz="2133" b="1">
              <a:solidFill>
                <a:srgbClr val="0000FF"/>
              </a:solidFill>
              <a:latin typeface="Arial" panose="020B0604020202020204" pitchFamily="34" charset="0"/>
            </a:endParaRPr>
          </a:p>
        </p:txBody>
      </p:sp>
      <p:sp>
        <p:nvSpPr>
          <p:cNvPr id="152608" name="Text Box 41"/>
          <p:cNvSpPr txBox="1">
            <a:spLocks noChangeArrowheads="1"/>
          </p:cNvSpPr>
          <p:nvPr/>
        </p:nvSpPr>
        <p:spPr bwMode="auto">
          <a:xfrm>
            <a:off x="9203267"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2</a:t>
            </a:r>
          </a:p>
        </p:txBody>
      </p:sp>
      <p:sp>
        <p:nvSpPr>
          <p:cNvPr id="152609" name="Text Box 33"/>
          <p:cNvSpPr txBox="1">
            <a:spLocks noChangeArrowheads="1"/>
          </p:cNvSpPr>
          <p:nvPr/>
        </p:nvSpPr>
        <p:spPr bwMode="auto">
          <a:xfrm>
            <a:off x="94589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2</a:t>
            </a:r>
          </a:p>
        </p:txBody>
      </p:sp>
      <p:sp>
        <p:nvSpPr>
          <p:cNvPr id="152610" name="Text Box 35"/>
          <p:cNvSpPr txBox="1">
            <a:spLocks noChangeArrowheads="1"/>
          </p:cNvSpPr>
          <p:nvPr/>
        </p:nvSpPr>
        <p:spPr bwMode="auto">
          <a:xfrm>
            <a:off x="4305445" y="3139018"/>
            <a:ext cx="3767377" cy="66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867" b="1">
                <a:latin typeface="微软雅黑" panose="020B0503020204020204" pitchFamily="34" charset="-122"/>
                <a:ea typeface="微软雅黑" panose="020B0503020204020204" pitchFamily="34" charset="-122"/>
              </a:rPr>
              <a:t>数据链路层剥去帧首部和帧尾部后</a:t>
            </a:r>
          </a:p>
          <a:p>
            <a:pPr algn="ctr" eaLnBrk="0" hangingPunct="0"/>
            <a:r>
              <a:rPr kumimoji="1" lang="zh-CN" altLang="en-US" sz="1867" b="1">
                <a:latin typeface="微软雅黑" panose="020B0503020204020204" pitchFamily="34" charset="-122"/>
                <a:ea typeface="微软雅黑" panose="020B0503020204020204" pitchFamily="34" charset="-122"/>
              </a:rPr>
              <a:t>把帧的数据部分交给网络层</a:t>
            </a:r>
          </a:p>
        </p:txBody>
      </p:sp>
      <p:grpSp>
        <p:nvGrpSpPr>
          <p:cNvPr id="46" name="Group 2"/>
          <p:cNvGrpSpPr/>
          <p:nvPr/>
        </p:nvGrpSpPr>
        <p:grpSpPr bwMode="auto">
          <a:xfrm>
            <a:off x="4169833" y="3848100"/>
            <a:ext cx="4201584" cy="340784"/>
            <a:chOff x="1610" y="3023"/>
            <a:chExt cx="2585" cy="226"/>
          </a:xfrm>
        </p:grpSpPr>
        <p:sp>
          <p:nvSpPr>
            <p:cNvPr id="152622" name="Rectangle 3"/>
            <p:cNvSpPr>
              <a:spLocks noChangeArrowheads="1"/>
            </p:cNvSpPr>
            <p:nvPr/>
          </p:nvSpPr>
          <p:spPr bwMode="auto">
            <a:xfrm>
              <a:off x="1610" y="3023"/>
              <a:ext cx="31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67" b="1"/>
                <a:t>H</a:t>
              </a:r>
              <a:r>
                <a:rPr lang="en-US" altLang="zh-CN" sz="1867" b="1" baseline="-25000"/>
                <a:t>3</a:t>
              </a:r>
            </a:p>
          </p:txBody>
        </p:sp>
        <p:sp>
          <p:nvSpPr>
            <p:cNvPr id="152623" name="Rectangle 4"/>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67" b="1"/>
                <a:t>H</a:t>
              </a:r>
              <a:r>
                <a:rPr lang="en-US" altLang="zh-CN" sz="1867" b="1" baseline="-25000"/>
                <a:t>4</a:t>
              </a:r>
            </a:p>
          </p:txBody>
        </p:sp>
        <p:sp>
          <p:nvSpPr>
            <p:cNvPr id="152624" name="Rectangle 5"/>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67" b="1"/>
                <a:t>H</a:t>
              </a:r>
              <a:r>
                <a:rPr lang="en-US" altLang="zh-CN" sz="1867" b="1" baseline="-25000"/>
                <a:t>5</a:t>
              </a:r>
            </a:p>
          </p:txBody>
        </p:sp>
        <p:sp>
          <p:nvSpPr>
            <p:cNvPr id="152625" name="Rectangle 6"/>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67" b="1">
                  <a:solidFill>
                    <a:srgbClr val="368AD6"/>
                  </a:solidFill>
                  <a:latin typeface="微软雅黑" panose="020B0503020204020204" pitchFamily="34" charset="-122"/>
                  <a:ea typeface="微软雅黑" panose="020B0503020204020204" pitchFamily="34" charset="-122"/>
                </a:rPr>
                <a:t>应 用 程 序 数 据</a:t>
              </a:r>
            </a:p>
          </p:txBody>
        </p:sp>
      </p:grpSp>
      <p:sp>
        <p:nvSpPr>
          <p:cNvPr id="51" name="Rectangle 36"/>
          <p:cNvSpPr>
            <a:spLocks noChangeArrowheads="1"/>
          </p:cNvSpPr>
          <p:nvPr/>
        </p:nvSpPr>
        <p:spPr bwMode="auto">
          <a:xfrm>
            <a:off x="3581401" y="4392084"/>
            <a:ext cx="588433" cy="338667"/>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67" b="1"/>
              <a:t>H</a:t>
            </a:r>
            <a:r>
              <a:rPr lang="en-US" altLang="zh-CN" sz="1867" b="1" baseline="-25000"/>
              <a:t>2</a:t>
            </a:r>
          </a:p>
        </p:txBody>
      </p:sp>
      <p:sp>
        <p:nvSpPr>
          <p:cNvPr id="52" name="Rectangle 37"/>
          <p:cNvSpPr>
            <a:spLocks noChangeArrowheads="1"/>
          </p:cNvSpPr>
          <p:nvPr/>
        </p:nvSpPr>
        <p:spPr bwMode="auto">
          <a:xfrm>
            <a:off x="8371417" y="4394200"/>
            <a:ext cx="516467" cy="338667"/>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67" b="1"/>
              <a:t>T</a:t>
            </a:r>
            <a:r>
              <a:rPr lang="en-US" altLang="zh-CN" sz="1867" b="1" baseline="-25000"/>
              <a:t>2</a:t>
            </a:r>
          </a:p>
        </p:txBody>
      </p:sp>
      <p:grpSp>
        <p:nvGrpSpPr>
          <p:cNvPr id="53" name="Group 38"/>
          <p:cNvGrpSpPr/>
          <p:nvPr/>
        </p:nvGrpSpPr>
        <p:grpSpPr bwMode="auto">
          <a:xfrm>
            <a:off x="4169833" y="4394200"/>
            <a:ext cx="4201584" cy="338667"/>
            <a:chOff x="1610" y="3023"/>
            <a:chExt cx="2585" cy="226"/>
          </a:xfrm>
        </p:grpSpPr>
        <p:sp>
          <p:nvSpPr>
            <p:cNvPr id="152618" name="Rectangle 39"/>
            <p:cNvSpPr>
              <a:spLocks noChangeArrowheads="1"/>
            </p:cNvSpPr>
            <p:nvPr/>
          </p:nvSpPr>
          <p:spPr bwMode="auto">
            <a:xfrm>
              <a:off x="1610" y="3023"/>
              <a:ext cx="31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67" b="1"/>
                <a:t>H</a:t>
              </a:r>
              <a:r>
                <a:rPr lang="en-US" altLang="zh-CN" sz="1867" b="1" baseline="-25000"/>
                <a:t>3</a:t>
              </a:r>
            </a:p>
          </p:txBody>
        </p:sp>
        <p:sp>
          <p:nvSpPr>
            <p:cNvPr id="152619" name="Rectangle 40"/>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67" b="1"/>
                <a:t>H</a:t>
              </a:r>
              <a:r>
                <a:rPr lang="en-US" altLang="zh-CN" sz="1867" b="1" baseline="-25000"/>
                <a:t>4</a:t>
              </a:r>
            </a:p>
          </p:txBody>
        </p:sp>
        <p:sp>
          <p:nvSpPr>
            <p:cNvPr id="152620" name="Rectangle 41"/>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67" b="1"/>
                <a:t>H</a:t>
              </a:r>
              <a:r>
                <a:rPr lang="en-US" altLang="zh-CN" sz="1867" b="1" baseline="-25000"/>
                <a:t>5</a:t>
              </a:r>
            </a:p>
          </p:txBody>
        </p:sp>
        <p:sp>
          <p:nvSpPr>
            <p:cNvPr id="152621" name="Rectangle 42"/>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67"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58" name="组合 57"/>
          <p:cNvGrpSpPr/>
          <p:nvPr/>
        </p:nvGrpSpPr>
        <p:grpSpPr bwMode="auto">
          <a:xfrm>
            <a:off x="5748867" y="4004734"/>
            <a:ext cx="4224867" cy="529167"/>
            <a:chOff x="4283968" y="4359588"/>
            <a:chExt cx="3168038" cy="396875"/>
          </a:xfrm>
        </p:grpSpPr>
        <p:sp>
          <p:nvSpPr>
            <p:cNvPr id="152616" name="AutoShape 31"/>
            <p:cNvSpPr>
              <a:spLocks noChangeArrowheads="1"/>
            </p:cNvSpPr>
            <p:nvPr/>
          </p:nvSpPr>
          <p:spPr bwMode="auto">
            <a:xfrm rot="10800000" flipV="1">
              <a:off x="7238752"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sz="2400" b="1"/>
            </a:p>
          </p:txBody>
        </p:sp>
        <p:sp>
          <p:nvSpPr>
            <p:cNvPr id="152617" name="AutoShape 31"/>
            <p:cNvSpPr>
              <a:spLocks noChangeArrowheads="1"/>
            </p:cNvSpPr>
            <p:nvPr/>
          </p:nvSpPr>
          <p:spPr bwMode="auto">
            <a:xfrm rot="10800000" flipV="1">
              <a:off x="4283968"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sz="2400" b="1"/>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8" fill="hold" grpId="0" nodeType="clickEffect">
                                  <p:stCondLst>
                                    <p:cond delay="0"/>
                                  </p:stCondLst>
                                  <p:childTnLst>
                                    <p:anim calcmode="lin" valueType="num">
                                      <p:cBhvr additive="base">
                                        <p:cTn id="6" dur="500"/>
                                        <p:tgtEl>
                                          <p:spTgt spid="51"/>
                                        </p:tgtEl>
                                        <p:attrNameLst>
                                          <p:attrName>ppt_x</p:attrName>
                                        </p:attrNameLst>
                                      </p:cBhvr>
                                      <p:tavLst>
                                        <p:tav tm="0">
                                          <p:val>
                                            <p:strVal val="#ppt_x"/>
                                          </p:val>
                                        </p:tav>
                                        <p:tav tm="100000">
                                          <p:val>
                                            <p:strVal val="#ppt_x-#ppt_w*1.125000"/>
                                          </p:val>
                                        </p:tav>
                                      </p:tavLst>
                                    </p:anim>
                                    <p:animEffect transition="out" filter="wipe(left)">
                                      <p:cBhvr>
                                        <p:cTn id="7" dur="500"/>
                                        <p:tgtEl>
                                          <p:spTgt spid="51"/>
                                        </p:tgtEl>
                                      </p:cBhvr>
                                    </p:animEffect>
                                    <p:set>
                                      <p:cBhvr>
                                        <p:cTn id="8" dur="1" fill="hold">
                                          <p:stCondLst>
                                            <p:cond delay="499"/>
                                          </p:stCondLst>
                                        </p:cTn>
                                        <p:tgtEl>
                                          <p:spTgt spid="51"/>
                                        </p:tgtEl>
                                        <p:attrNameLst>
                                          <p:attrName>style.visibility</p:attrName>
                                        </p:attrNameLst>
                                      </p:cBhvr>
                                      <p:to>
                                        <p:strVal val="hidden"/>
                                      </p:to>
                                    </p:set>
                                  </p:childTnLst>
                                </p:cTn>
                              </p:par>
                            </p:childTnLst>
                          </p:cTn>
                        </p:par>
                        <p:par>
                          <p:cTn id="9" fill="hold">
                            <p:stCondLst>
                              <p:cond delay="500"/>
                            </p:stCondLst>
                            <p:childTnLst>
                              <p:par>
                                <p:cTn id="10" presetID="12" presetClass="exit" presetSubtype="2" fill="hold" grpId="0" nodeType="afterEffect">
                                  <p:stCondLst>
                                    <p:cond delay="500"/>
                                  </p:stCondLst>
                                  <p:childTnLst>
                                    <p:anim calcmode="lin" valueType="num">
                                      <p:cBhvr additive="base">
                                        <p:cTn id="11" dur="500"/>
                                        <p:tgtEl>
                                          <p:spTgt spid="52"/>
                                        </p:tgtEl>
                                        <p:attrNameLst>
                                          <p:attrName>ppt_x</p:attrName>
                                        </p:attrNameLst>
                                      </p:cBhvr>
                                      <p:tavLst>
                                        <p:tav tm="0">
                                          <p:val>
                                            <p:strVal val="#ppt_x"/>
                                          </p:val>
                                        </p:tav>
                                        <p:tav tm="100000">
                                          <p:val>
                                            <p:strVal val="#ppt_x+#ppt_w*1.125000"/>
                                          </p:val>
                                        </p:tav>
                                      </p:tavLst>
                                    </p:anim>
                                    <p:animEffect transition="out" filter="wipe(right)">
                                      <p:cBhvr>
                                        <p:cTn id="12" dur="500"/>
                                        <p:tgtEl>
                                          <p:spTgt spid="52"/>
                                        </p:tgtEl>
                                      </p:cBhvr>
                                    </p:animEffect>
                                    <p:set>
                                      <p:cBhvr>
                                        <p:cTn id="13" dur="1" fill="hold">
                                          <p:stCondLst>
                                            <p:cond delay="499"/>
                                          </p:stCondLst>
                                        </p:cTn>
                                        <p:tgtEl>
                                          <p:spTgt spid="52"/>
                                        </p:tgtEl>
                                        <p:attrNameLst>
                                          <p:attrName>style.visibility</p:attrName>
                                        </p:attrNameLst>
                                      </p:cBhvr>
                                      <p:to>
                                        <p:strVal val="hidden"/>
                                      </p:to>
                                    </p:set>
                                  </p:childTnLst>
                                </p:cTn>
                              </p:par>
                            </p:childTnLst>
                          </p:cTn>
                        </p:par>
                        <p:par>
                          <p:cTn id="14" fill="hold">
                            <p:stCondLst>
                              <p:cond delay="1500"/>
                            </p:stCondLst>
                            <p:childTnLst>
                              <p:par>
                                <p:cTn id="15" presetID="22" presetClass="entr" presetSubtype="4" fill="hold" nodeType="afterEffect">
                                  <p:stCondLst>
                                    <p:cond delay="500"/>
                                  </p:stCondLst>
                                  <p:childTnLst>
                                    <p:set>
                                      <p:cBhvr>
                                        <p:cTn id="16" dur="1" fill="hold">
                                          <p:stCondLst>
                                            <p:cond delay="0"/>
                                          </p:stCondLst>
                                        </p:cTn>
                                        <p:tgtEl>
                                          <p:spTgt spid="58"/>
                                        </p:tgtEl>
                                        <p:attrNameLst>
                                          <p:attrName>style.visibility</p:attrName>
                                        </p:attrNameLst>
                                      </p:cBhvr>
                                      <p:to>
                                        <p:strVal val="visible"/>
                                      </p:to>
                                    </p:set>
                                    <p:animEffect transition="in" filter="wipe(down)">
                                      <p:cBhvr>
                                        <p:cTn id="17" dur="500"/>
                                        <p:tgtEl>
                                          <p:spTgt spid="58"/>
                                        </p:tgtEl>
                                      </p:cBhvr>
                                    </p:animEffect>
                                  </p:childTnLst>
                                </p:cTn>
                              </p:par>
                            </p:childTnLst>
                          </p:cTn>
                        </p:par>
                        <p:par>
                          <p:cTn id="18" fill="hold">
                            <p:stCondLst>
                              <p:cond delay="2500"/>
                            </p:stCondLst>
                            <p:childTnLst>
                              <p:par>
                                <p:cTn id="19" presetID="10" presetClass="exit" presetSubtype="0" fill="hold" nodeType="afterEffect">
                                  <p:stCondLst>
                                    <p:cond delay="0"/>
                                  </p:stCondLst>
                                  <p:childTnLst>
                                    <p:animEffect transition="out" filter="fade">
                                      <p:cBhvr>
                                        <p:cTn id="20" dur="500"/>
                                        <p:tgtEl>
                                          <p:spTgt spid="53"/>
                                        </p:tgtEl>
                                      </p:cBhvr>
                                    </p:animEffect>
                                    <p:set>
                                      <p:cBhvr>
                                        <p:cTn id="21" dur="1" fill="hold">
                                          <p:stCondLst>
                                            <p:cond delay="499"/>
                                          </p:stCondLst>
                                        </p:cTn>
                                        <p:tgtEl>
                                          <p:spTgt spid="53"/>
                                        </p:tgtEl>
                                        <p:attrNameLst>
                                          <p:attrName>style.visibility</p:attrName>
                                        </p:attrNameLst>
                                      </p:cBhvr>
                                      <p:to>
                                        <p:strVal val="hidden"/>
                                      </p:to>
                                    </p:set>
                                  </p:childTnLst>
                                </p:cTn>
                              </p:par>
                            </p:childTnLst>
                          </p:cTn>
                        </p:par>
                        <p:par>
                          <p:cTn id="22" fill="hold">
                            <p:stCondLst>
                              <p:cond delay="3000"/>
                            </p:stCondLst>
                            <p:childTnLst>
                              <p:par>
                                <p:cTn id="23" presetID="22" presetClass="entr" presetSubtype="4" fill="hold"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wipe(down)">
                                      <p:cBhvr>
                                        <p:cTn id="25" dur="500"/>
                                        <p:tgtEl>
                                          <p:spTgt spid="46"/>
                                        </p:tgtEl>
                                      </p:cBhvr>
                                    </p:animEffect>
                                  </p:childTnLst>
                                </p:cTn>
                              </p:par>
                            </p:childTnLst>
                          </p:cTn>
                        </p:par>
                        <p:par>
                          <p:cTn id="26" fill="hold">
                            <p:stCondLst>
                              <p:cond delay="3500"/>
                            </p:stCondLst>
                            <p:childTnLst>
                              <p:par>
                                <p:cTn id="27" presetID="22" presetClass="exit" presetSubtype="1" fill="hold" nodeType="afterEffect">
                                  <p:stCondLst>
                                    <p:cond delay="0"/>
                                  </p:stCondLst>
                                  <p:childTnLst>
                                    <p:animEffect transition="out" filter="wipe(up)">
                                      <p:cBhvr>
                                        <p:cTn id="28" dur="500"/>
                                        <p:tgtEl>
                                          <p:spTgt spid="58"/>
                                        </p:tgtEl>
                                      </p:cBhvr>
                                    </p:animEffect>
                                    <p:set>
                                      <p:cBhvr>
                                        <p:cTn id="29" dur="1" fill="hold">
                                          <p:stCondLst>
                                            <p:cond delay="499"/>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AutoShape 5"/>
          <p:cNvSpPr>
            <a:spLocks noChangeArrowheads="1"/>
          </p:cNvSpPr>
          <p:nvPr/>
        </p:nvSpPr>
        <p:spPr bwMode="auto">
          <a:xfrm>
            <a:off x="673429" y="848785"/>
            <a:ext cx="10738283" cy="469900"/>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p>
        </p:txBody>
      </p:sp>
      <p:sp>
        <p:nvSpPr>
          <p:cNvPr id="47" name="Rectangle 6"/>
          <p:cNvSpPr>
            <a:spLocks noChangeArrowheads="1"/>
          </p:cNvSpPr>
          <p:nvPr/>
        </p:nvSpPr>
        <p:spPr bwMode="auto">
          <a:xfrm>
            <a:off x="4095022" y="817033"/>
            <a:ext cx="4112023"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667" b="1">
                <a:solidFill>
                  <a:schemeClr val="bg1"/>
                </a:solidFill>
                <a:ea typeface="微软雅黑" panose="020B0503020204020204" pitchFamily="34" charset="-122"/>
              </a:rPr>
              <a:t>主机 </a:t>
            </a:r>
            <a:r>
              <a:rPr lang="en-US" altLang="zh-CN" sz="2667" b="1">
                <a:solidFill>
                  <a:schemeClr val="bg1"/>
                </a:solidFill>
                <a:ea typeface="微软雅黑" panose="020B0503020204020204" pitchFamily="34" charset="-122"/>
              </a:rPr>
              <a:t>1 </a:t>
            </a:r>
            <a:r>
              <a:rPr lang="zh-CN" altLang="en-US" sz="2667" b="1">
                <a:solidFill>
                  <a:schemeClr val="bg1"/>
                </a:solidFill>
                <a:ea typeface="微软雅黑" panose="020B0503020204020204" pitchFamily="34" charset="-122"/>
              </a:rPr>
              <a:t>向主机 </a:t>
            </a:r>
            <a:r>
              <a:rPr lang="en-US" altLang="zh-CN" sz="2667" b="1">
                <a:solidFill>
                  <a:schemeClr val="bg1"/>
                </a:solidFill>
                <a:ea typeface="微软雅黑" panose="020B0503020204020204" pitchFamily="34" charset="-122"/>
              </a:rPr>
              <a:t>2 </a:t>
            </a:r>
            <a:r>
              <a:rPr lang="zh-CN" altLang="en-US" sz="2667" b="1">
                <a:solidFill>
                  <a:schemeClr val="bg1"/>
                </a:solidFill>
                <a:ea typeface="微软雅黑" panose="020B0503020204020204" pitchFamily="34" charset="-122"/>
              </a:rPr>
              <a:t>发送数据 </a:t>
            </a:r>
          </a:p>
        </p:txBody>
      </p:sp>
      <p:sp>
        <p:nvSpPr>
          <p:cNvPr id="48" name="圆角矩形 47"/>
          <p:cNvSpPr/>
          <p:nvPr/>
        </p:nvSpPr>
        <p:spPr>
          <a:xfrm>
            <a:off x="673429" y="1463041"/>
            <a:ext cx="10738283" cy="43647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5" name="AutoShape 4"/>
          <p:cNvSpPr>
            <a:spLocks noChangeArrowheads="1"/>
          </p:cNvSpPr>
          <p:nvPr/>
        </p:nvSpPr>
        <p:spPr bwMode="auto">
          <a:xfrm rot="16200000">
            <a:off x="6012393" y="1266826"/>
            <a:ext cx="361951" cy="845396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a:defRPr/>
            </a:pPr>
            <a:endParaRPr lang="zh-CN" altLang="en-US" sz="4267" b="1"/>
          </a:p>
        </p:txBody>
      </p:sp>
      <p:sp>
        <p:nvSpPr>
          <p:cNvPr id="153608" name="AutoShape 5"/>
          <p:cNvSpPr>
            <a:spLocks noChangeArrowheads="1"/>
          </p:cNvSpPr>
          <p:nvPr/>
        </p:nvSpPr>
        <p:spPr bwMode="auto">
          <a:xfrm>
            <a:off x="2281767" y="2732618"/>
            <a:ext cx="787400" cy="2601383"/>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53609" name="Text Box 6"/>
          <p:cNvSpPr txBox="1">
            <a:spLocks noChangeArrowheads="1"/>
          </p:cNvSpPr>
          <p:nvPr/>
        </p:nvSpPr>
        <p:spPr bwMode="auto">
          <a:xfrm>
            <a:off x="2633990" y="2825751"/>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53610" name="Text Box 7"/>
          <p:cNvSpPr txBox="1">
            <a:spLocks noChangeArrowheads="1"/>
          </p:cNvSpPr>
          <p:nvPr/>
        </p:nvSpPr>
        <p:spPr bwMode="auto">
          <a:xfrm>
            <a:off x="2633990" y="33316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53611" name="Text Box 8"/>
          <p:cNvSpPr txBox="1">
            <a:spLocks noChangeArrowheads="1"/>
          </p:cNvSpPr>
          <p:nvPr/>
        </p:nvSpPr>
        <p:spPr bwMode="auto">
          <a:xfrm>
            <a:off x="2633990" y="38015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53612" name="Text Box 9"/>
          <p:cNvSpPr txBox="1">
            <a:spLocks noChangeArrowheads="1"/>
          </p:cNvSpPr>
          <p:nvPr/>
        </p:nvSpPr>
        <p:spPr bwMode="auto">
          <a:xfrm>
            <a:off x="2633990" y="4288367"/>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53613" name="Text Box 10"/>
          <p:cNvSpPr txBox="1">
            <a:spLocks noChangeArrowheads="1"/>
          </p:cNvSpPr>
          <p:nvPr/>
        </p:nvSpPr>
        <p:spPr bwMode="auto">
          <a:xfrm>
            <a:off x="2633990" y="48302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53614" name="Freeform 11"/>
          <p:cNvSpPr/>
          <p:nvPr/>
        </p:nvSpPr>
        <p:spPr bwMode="auto">
          <a:xfrm>
            <a:off x="2281767" y="3255434"/>
            <a:ext cx="797984"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3615" name="Freeform 12"/>
          <p:cNvSpPr/>
          <p:nvPr/>
        </p:nvSpPr>
        <p:spPr bwMode="auto">
          <a:xfrm>
            <a:off x="2290233" y="3754967"/>
            <a:ext cx="797984" cy="52917"/>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3616" name="Freeform 13"/>
          <p:cNvSpPr/>
          <p:nvPr/>
        </p:nvSpPr>
        <p:spPr bwMode="auto">
          <a:xfrm>
            <a:off x="2269067" y="4254500"/>
            <a:ext cx="819151" cy="52917"/>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3617" name="Freeform 14"/>
          <p:cNvSpPr/>
          <p:nvPr/>
        </p:nvSpPr>
        <p:spPr bwMode="auto">
          <a:xfrm>
            <a:off x="2269067" y="4768851"/>
            <a:ext cx="810684" cy="52916"/>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3618" name="AutoShape 15"/>
          <p:cNvSpPr>
            <a:spLocks noChangeArrowheads="1"/>
          </p:cNvSpPr>
          <p:nvPr/>
        </p:nvSpPr>
        <p:spPr bwMode="auto">
          <a:xfrm>
            <a:off x="9349317" y="2705101"/>
            <a:ext cx="787400" cy="2628900"/>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53619" name="Text Box 16"/>
          <p:cNvSpPr txBox="1">
            <a:spLocks noChangeArrowheads="1"/>
          </p:cNvSpPr>
          <p:nvPr/>
        </p:nvSpPr>
        <p:spPr bwMode="auto">
          <a:xfrm>
            <a:off x="9320541" y="27813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53620" name="Text Box 17"/>
          <p:cNvSpPr txBox="1">
            <a:spLocks noChangeArrowheads="1"/>
          </p:cNvSpPr>
          <p:nvPr/>
        </p:nvSpPr>
        <p:spPr bwMode="auto">
          <a:xfrm>
            <a:off x="9320541" y="33274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53621" name="Text Box 18"/>
          <p:cNvSpPr txBox="1">
            <a:spLocks noChangeArrowheads="1"/>
          </p:cNvSpPr>
          <p:nvPr/>
        </p:nvSpPr>
        <p:spPr bwMode="auto">
          <a:xfrm>
            <a:off x="9329008" y="38100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53622" name="Text Box 19"/>
          <p:cNvSpPr txBox="1">
            <a:spLocks noChangeArrowheads="1"/>
          </p:cNvSpPr>
          <p:nvPr/>
        </p:nvSpPr>
        <p:spPr bwMode="auto">
          <a:xfrm>
            <a:off x="9343824" y="42968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53623" name="Text Box 20"/>
          <p:cNvSpPr txBox="1">
            <a:spLocks noChangeArrowheads="1"/>
          </p:cNvSpPr>
          <p:nvPr/>
        </p:nvSpPr>
        <p:spPr bwMode="auto">
          <a:xfrm>
            <a:off x="9320541" y="47879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53624" name="Freeform 21"/>
          <p:cNvSpPr/>
          <p:nvPr/>
        </p:nvSpPr>
        <p:spPr bwMode="auto">
          <a:xfrm>
            <a:off x="9349318" y="3225800"/>
            <a:ext cx="797983"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3625" name="Freeform 22"/>
          <p:cNvSpPr/>
          <p:nvPr/>
        </p:nvSpPr>
        <p:spPr bwMode="auto">
          <a:xfrm>
            <a:off x="9345085" y="3723218"/>
            <a:ext cx="797983" cy="55033"/>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3626" name="Freeform 23"/>
          <p:cNvSpPr/>
          <p:nvPr/>
        </p:nvSpPr>
        <p:spPr bwMode="auto">
          <a:xfrm>
            <a:off x="9336618" y="4224867"/>
            <a:ext cx="819149" cy="508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3627" name="Freeform 24"/>
          <p:cNvSpPr/>
          <p:nvPr/>
        </p:nvSpPr>
        <p:spPr bwMode="auto">
          <a:xfrm>
            <a:off x="9336617" y="4739217"/>
            <a:ext cx="810683" cy="508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3628" name="Text Box 29"/>
          <p:cNvSpPr txBox="1">
            <a:spLocks noChangeArrowheads="1"/>
          </p:cNvSpPr>
          <p:nvPr/>
        </p:nvSpPr>
        <p:spPr bwMode="auto">
          <a:xfrm>
            <a:off x="2089151"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1</a:t>
            </a:r>
          </a:p>
        </p:txBody>
      </p:sp>
      <p:sp>
        <p:nvSpPr>
          <p:cNvPr id="153629" name="AutoShape 30"/>
          <p:cNvSpPr>
            <a:spLocks noChangeArrowheads="1"/>
          </p:cNvSpPr>
          <p:nvPr/>
        </p:nvSpPr>
        <p:spPr bwMode="auto">
          <a:xfrm>
            <a:off x="9489017" y="2273300"/>
            <a:ext cx="643467" cy="48260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53630" name="AutoShape 32"/>
          <p:cNvSpPr>
            <a:spLocks noChangeArrowheads="1"/>
          </p:cNvSpPr>
          <p:nvPr/>
        </p:nvSpPr>
        <p:spPr bwMode="auto">
          <a:xfrm>
            <a:off x="2286000" y="2309285"/>
            <a:ext cx="645584" cy="484716"/>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53631" name="Text Box 33"/>
          <p:cNvSpPr txBox="1">
            <a:spLocks noChangeArrowheads="1"/>
          </p:cNvSpPr>
          <p:nvPr/>
        </p:nvSpPr>
        <p:spPr bwMode="auto">
          <a:xfrm>
            <a:off x="22453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1</a:t>
            </a:r>
            <a:endParaRPr kumimoji="1" lang="en-US" altLang="zh-CN" sz="2133" b="1">
              <a:solidFill>
                <a:srgbClr val="0000FF"/>
              </a:solidFill>
              <a:latin typeface="Arial" panose="020B0604020202020204" pitchFamily="34" charset="0"/>
            </a:endParaRPr>
          </a:p>
        </p:txBody>
      </p:sp>
      <p:sp>
        <p:nvSpPr>
          <p:cNvPr id="153632" name="Text Box 41"/>
          <p:cNvSpPr txBox="1">
            <a:spLocks noChangeArrowheads="1"/>
          </p:cNvSpPr>
          <p:nvPr/>
        </p:nvSpPr>
        <p:spPr bwMode="auto">
          <a:xfrm>
            <a:off x="9203267"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2</a:t>
            </a:r>
          </a:p>
        </p:txBody>
      </p:sp>
      <p:sp>
        <p:nvSpPr>
          <p:cNvPr id="153633" name="Text Box 33"/>
          <p:cNvSpPr txBox="1">
            <a:spLocks noChangeArrowheads="1"/>
          </p:cNvSpPr>
          <p:nvPr/>
        </p:nvSpPr>
        <p:spPr bwMode="auto">
          <a:xfrm>
            <a:off x="94589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2</a:t>
            </a:r>
          </a:p>
        </p:txBody>
      </p:sp>
      <p:sp>
        <p:nvSpPr>
          <p:cNvPr id="153634" name="Text Box 35"/>
          <p:cNvSpPr txBox="1">
            <a:spLocks noChangeArrowheads="1"/>
          </p:cNvSpPr>
          <p:nvPr/>
        </p:nvSpPr>
        <p:spPr bwMode="auto">
          <a:xfrm>
            <a:off x="4544294" y="2643718"/>
            <a:ext cx="3289682" cy="66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867" b="1">
                <a:latin typeface="微软雅黑" panose="020B0503020204020204" pitchFamily="34" charset="-122"/>
                <a:ea typeface="微软雅黑" panose="020B0503020204020204" pitchFamily="34" charset="-122"/>
              </a:rPr>
              <a:t>网络层剥去分组首部后</a:t>
            </a:r>
          </a:p>
          <a:p>
            <a:pPr algn="ctr" eaLnBrk="0" hangingPunct="0"/>
            <a:r>
              <a:rPr kumimoji="1" lang="zh-CN" altLang="en-US" sz="1867" b="1">
                <a:latin typeface="微软雅黑" panose="020B0503020204020204" pitchFamily="34" charset="-122"/>
                <a:ea typeface="微软雅黑" panose="020B0503020204020204" pitchFamily="34" charset="-122"/>
              </a:rPr>
              <a:t>把分组的数据部分交给运输层</a:t>
            </a:r>
          </a:p>
        </p:txBody>
      </p:sp>
      <p:grpSp>
        <p:nvGrpSpPr>
          <p:cNvPr id="49" name="Group 2"/>
          <p:cNvGrpSpPr/>
          <p:nvPr/>
        </p:nvGrpSpPr>
        <p:grpSpPr bwMode="auto">
          <a:xfrm>
            <a:off x="4417484" y="3342217"/>
            <a:ext cx="3683000" cy="338667"/>
            <a:chOff x="1928" y="3023"/>
            <a:chExt cx="2267" cy="226"/>
          </a:xfrm>
        </p:grpSpPr>
        <p:sp>
          <p:nvSpPr>
            <p:cNvPr id="153645" name="Rectangle 4"/>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67" b="1"/>
                <a:t>H</a:t>
              </a:r>
              <a:r>
                <a:rPr lang="en-US" altLang="zh-CN" sz="1867" b="1" baseline="-25000"/>
                <a:t>4</a:t>
              </a:r>
            </a:p>
          </p:txBody>
        </p:sp>
        <p:sp>
          <p:nvSpPr>
            <p:cNvPr id="153646" name="Rectangle 5"/>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67" b="1"/>
                <a:t>H</a:t>
              </a:r>
              <a:r>
                <a:rPr lang="en-US" altLang="zh-CN" sz="1867" b="1" baseline="-25000"/>
                <a:t>5</a:t>
              </a:r>
            </a:p>
          </p:txBody>
        </p:sp>
        <p:sp>
          <p:nvSpPr>
            <p:cNvPr id="153647" name="Rectangle 6"/>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67"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54" name="Group 38"/>
          <p:cNvGrpSpPr/>
          <p:nvPr/>
        </p:nvGrpSpPr>
        <p:grpSpPr bwMode="auto">
          <a:xfrm>
            <a:off x="4417484" y="3886200"/>
            <a:ext cx="3683000" cy="338667"/>
            <a:chOff x="1928" y="3023"/>
            <a:chExt cx="2267" cy="226"/>
          </a:xfrm>
        </p:grpSpPr>
        <p:sp>
          <p:nvSpPr>
            <p:cNvPr id="153642" name="Rectangle 40"/>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67" b="1"/>
                <a:t>H</a:t>
              </a:r>
              <a:r>
                <a:rPr lang="en-US" altLang="zh-CN" sz="1867" b="1" baseline="-25000"/>
                <a:t>4</a:t>
              </a:r>
            </a:p>
          </p:txBody>
        </p:sp>
        <p:sp>
          <p:nvSpPr>
            <p:cNvPr id="153643" name="Rectangle 41"/>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67" b="1"/>
                <a:t>H</a:t>
              </a:r>
              <a:r>
                <a:rPr lang="en-US" altLang="zh-CN" sz="1867" b="1" baseline="-25000"/>
                <a:t>5</a:t>
              </a:r>
            </a:p>
          </p:txBody>
        </p:sp>
        <p:sp>
          <p:nvSpPr>
            <p:cNvPr id="153644" name="Rectangle 42"/>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67"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58" name="组合 57"/>
          <p:cNvGrpSpPr/>
          <p:nvPr/>
        </p:nvGrpSpPr>
        <p:grpSpPr bwMode="auto">
          <a:xfrm>
            <a:off x="5539317" y="3496734"/>
            <a:ext cx="4434416" cy="529167"/>
            <a:chOff x="4126956" y="4359588"/>
            <a:chExt cx="3325050" cy="396875"/>
          </a:xfrm>
        </p:grpSpPr>
        <p:sp>
          <p:nvSpPr>
            <p:cNvPr id="153640" name="AutoShape 31"/>
            <p:cNvSpPr>
              <a:spLocks noChangeArrowheads="1"/>
            </p:cNvSpPr>
            <p:nvPr/>
          </p:nvSpPr>
          <p:spPr bwMode="auto">
            <a:xfrm rot="10800000" flipV="1">
              <a:off x="7238752"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sz="2400" b="1"/>
            </a:p>
          </p:txBody>
        </p:sp>
        <p:sp>
          <p:nvSpPr>
            <p:cNvPr id="153641" name="AutoShape 31"/>
            <p:cNvSpPr>
              <a:spLocks noChangeArrowheads="1"/>
            </p:cNvSpPr>
            <p:nvPr/>
          </p:nvSpPr>
          <p:spPr bwMode="auto">
            <a:xfrm rot="10800000" flipV="1">
              <a:off x="4126956"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sz="2400" b="1"/>
            </a:p>
          </p:txBody>
        </p:sp>
      </p:grpSp>
      <p:sp>
        <p:nvSpPr>
          <p:cNvPr id="61" name="Rectangle 39"/>
          <p:cNvSpPr>
            <a:spLocks noChangeArrowheads="1"/>
          </p:cNvSpPr>
          <p:nvPr/>
        </p:nvSpPr>
        <p:spPr bwMode="auto">
          <a:xfrm>
            <a:off x="3898900" y="3886200"/>
            <a:ext cx="518584" cy="338667"/>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67" b="1"/>
              <a:t>H</a:t>
            </a:r>
            <a:r>
              <a:rPr lang="en-US" altLang="zh-CN" sz="1867" b="1" baseline="-25000"/>
              <a:t>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8" fill="hold" grpId="0" nodeType="clickEffect">
                                  <p:stCondLst>
                                    <p:cond delay="0"/>
                                  </p:stCondLst>
                                  <p:childTnLst>
                                    <p:anim calcmode="lin" valueType="num">
                                      <p:cBhvr additive="base">
                                        <p:cTn id="6" dur="500"/>
                                        <p:tgtEl>
                                          <p:spTgt spid="61"/>
                                        </p:tgtEl>
                                        <p:attrNameLst>
                                          <p:attrName>ppt_x</p:attrName>
                                        </p:attrNameLst>
                                      </p:cBhvr>
                                      <p:tavLst>
                                        <p:tav tm="0">
                                          <p:val>
                                            <p:strVal val="#ppt_x"/>
                                          </p:val>
                                        </p:tav>
                                        <p:tav tm="100000">
                                          <p:val>
                                            <p:strVal val="#ppt_x-#ppt_w*1.125000"/>
                                          </p:val>
                                        </p:tav>
                                      </p:tavLst>
                                    </p:anim>
                                    <p:animEffect transition="out" filter="wipe(left)">
                                      <p:cBhvr>
                                        <p:cTn id="7" dur="500"/>
                                        <p:tgtEl>
                                          <p:spTgt spid="61"/>
                                        </p:tgtEl>
                                      </p:cBhvr>
                                    </p:animEffect>
                                    <p:set>
                                      <p:cBhvr>
                                        <p:cTn id="8" dur="1" fill="hold">
                                          <p:stCondLst>
                                            <p:cond delay="499"/>
                                          </p:stCondLst>
                                        </p:cTn>
                                        <p:tgtEl>
                                          <p:spTgt spid="61"/>
                                        </p:tgtEl>
                                        <p:attrNameLst>
                                          <p:attrName>style.visibility</p:attrName>
                                        </p:attrNameLst>
                                      </p:cBhvr>
                                      <p:to>
                                        <p:strVal val="hidden"/>
                                      </p:to>
                                    </p:set>
                                  </p:childTnLst>
                                </p:cTn>
                              </p:par>
                            </p:childTnLst>
                          </p:cTn>
                        </p:par>
                        <p:par>
                          <p:cTn id="9" fill="hold">
                            <p:stCondLst>
                              <p:cond delay="500"/>
                            </p:stCondLst>
                            <p:childTnLst>
                              <p:par>
                                <p:cTn id="10" presetID="22" presetClass="entr" presetSubtype="4" fill="hold" nodeType="afterEffect">
                                  <p:stCondLst>
                                    <p:cond delay="500"/>
                                  </p:stCondLst>
                                  <p:childTnLst>
                                    <p:set>
                                      <p:cBhvr>
                                        <p:cTn id="11" dur="1" fill="hold">
                                          <p:stCondLst>
                                            <p:cond delay="0"/>
                                          </p:stCondLst>
                                        </p:cTn>
                                        <p:tgtEl>
                                          <p:spTgt spid="58"/>
                                        </p:tgtEl>
                                        <p:attrNameLst>
                                          <p:attrName>style.visibility</p:attrName>
                                        </p:attrNameLst>
                                      </p:cBhvr>
                                      <p:to>
                                        <p:strVal val="visible"/>
                                      </p:to>
                                    </p:set>
                                    <p:animEffect transition="in" filter="wipe(down)">
                                      <p:cBhvr>
                                        <p:cTn id="12" dur="500"/>
                                        <p:tgtEl>
                                          <p:spTgt spid="58"/>
                                        </p:tgtEl>
                                      </p:cBhvr>
                                    </p:animEffect>
                                  </p:childTnLst>
                                </p:cTn>
                              </p:par>
                            </p:childTnLst>
                          </p:cTn>
                        </p:par>
                        <p:par>
                          <p:cTn id="13" fill="hold">
                            <p:stCondLst>
                              <p:cond delay="1500"/>
                            </p:stCondLst>
                            <p:childTnLst>
                              <p:par>
                                <p:cTn id="14" presetID="10" presetClass="exit" presetSubtype="0" fill="hold" nodeType="afterEffect">
                                  <p:stCondLst>
                                    <p:cond delay="0"/>
                                  </p:stCondLst>
                                  <p:childTnLst>
                                    <p:animEffect transition="out" filter="fade">
                                      <p:cBhvr>
                                        <p:cTn id="15" dur="500"/>
                                        <p:tgtEl>
                                          <p:spTgt spid="54"/>
                                        </p:tgtEl>
                                      </p:cBhvr>
                                    </p:animEffect>
                                    <p:set>
                                      <p:cBhvr>
                                        <p:cTn id="16" dur="1" fill="hold">
                                          <p:stCondLst>
                                            <p:cond delay="499"/>
                                          </p:stCondLst>
                                        </p:cTn>
                                        <p:tgtEl>
                                          <p:spTgt spid="54"/>
                                        </p:tgtEl>
                                        <p:attrNameLst>
                                          <p:attrName>style.visibility</p:attrName>
                                        </p:attrNameLst>
                                      </p:cBhvr>
                                      <p:to>
                                        <p:strVal val="hidden"/>
                                      </p:to>
                                    </p:set>
                                  </p:childTnLst>
                                </p:cTn>
                              </p:par>
                            </p:childTnLst>
                          </p:cTn>
                        </p:par>
                        <p:par>
                          <p:cTn id="17" fill="hold">
                            <p:stCondLst>
                              <p:cond delay="2000"/>
                            </p:stCondLst>
                            <p:childTnLst>
                              <p:par>
                                <p:cTn id="18" presetID="22" presetClass="entr" presetSubtype="4" fill="hold" nodeType="after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wipe(down)">
                                      <p:cBhvr>
                                        <p:cTn id="20" dur="500"/>
                                        <p:tgtEl>
                                          <p:spTgt spid="49"/>
                                        </p:tgtEl>
                                      </p:cBhvr>
                                    </p:animEffect>
                                  </p:childTnLst>
                                </p:cTn>
                              </p:par>
                            </p:childTnLst>
                          </p:cTn>
                        </p:par>
                        <p:par>
                          <p:cTn id="21" fill="hold">
                            <p:stCondLst>
                              <p:cond delay="2500"/>
                            </p:stCondLst>
                            <p:childTnLst>
                              <p:par>
                                <p:cTn id="22" presetID="22" presetClass="exit" presetSubtype="1" fill="hold" nodeType="afterEffect">
                                  <p:stCondLst>
                                    <p:cond delay="0"/>
                                  </p:stCondLst>
                                  <p:childTnLst>
                                    <p:animEffect transition="out" filter="wipe(up)">
                                      <p:cBhvr>
                                        <p:cTn id="23" dur="500"/>
                                        <p:tgtEl>
                                          <p:spTgt spid="58"/>
                                        </p:tgtEl>
                                      </p:cBhvr>
                                    </p:animEffect>
                                    <p:set>
                                      <p:cBhvr>
                                        <p:cTn id="24" dur="1" fill="hold">
                                          <p:stCondLst>
                                            <p:cond delay="499"/>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utoShape 5"/>
          <p:cNvSpPr>
            <a:spLocks noChangeArrowheads="1"/>
          </p:cNvSpPr>
          <p:nvPr/>
        </p:nvSpPr>
        <p:spPr bwMode="auto">
          <a:xfrm>
            <a:off x="673429" y="848785"/>
            <a:ext cx="10738283" cy="469900"/>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p>
        </p:txBody>
      </p:sp>
      <p:sp>
        <p:nvSpPr>
          <p:cNvPr id="45" name="Rectangle 6"/>
          <p:cNvSpPr>
            <a:spLocks noChangeArrowheads="1"/>
          </p:cNvSpPr>
          <p:nvPr/>
        </p:nvSpPr>
        <p:spPr bwMode="auto">
          <a:xfrm>
            <a:off x="4095022" y="817033"/>
            <a:ext cx="4112023"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667" b="1">
                <a:solidFill>
                  <a:schemeClr val="bg1"/>
                </a:solidFill>
                <a:ea typeface="微软雅黑" panose="020B0503020204020204" pitchFamily="34" charset="-122"/>
              </a:rPr>
              <a:t>主机 </a:t>
            </a:r>
            <a:r>
              <a:rPr lang="en-US" altLang="zh-CN" sz="2667" b="1">
                <a:solidFill>
                  <a:schemeClr val="bg1"/>
                </a:solidFill>
                <a:ea typeface="微软雅黑" panose="020B0503020204020204" pitchFamily="34" charset="-122"/>
              </a:rPr>
              <a:t>1 </a:t>
            </a:r>
            <a:r>
              <a:rPr lang="zh-CN" altLang="en-US" sz="2667" b="1">
                <a:solidFill>
                  <a:schemeClr val="bg1"/>
                </a:solidFill>
                <a:ea typeface="微软雅黑" panose="020B0503020204020204" pitchFamily="34" charset="-122"/>
              </a:rPr>
              <a:t>向主机 </a:t>
            </a:r>
            <a:r>
              <a:rPr lang="en-US" altLang="zh-CN" sz="2667" b="1">
                <a:solidFill>
                  <a:schemeClr val="bg1"/>
                </a:solidFill>
                <a:ea typeface="微软雅黑" panose="020B0503020204020204" pitchFamily="34" charset="-122"/>
              </a:rPr>
              <a:t>2 </a:t>
            </a:r>
            <a:r>
              <a:rPr lang="zh-CN" altLang="en-US" sz="2667" b="1">
                <a:solidFill>
                  <a:schemeClr val="bg1"/>
                </a:solidFill>
                <a:ea typeface="微软雅黑" panose="020B0503020204020204" pitchFamily="34" charset="-122"/>
              </a:rPr>
              <a:t>发送数据 </a:t>
            </a:r>
          </a:p>
        </p:txBody>
      </p:sp>
      <p:sp>
        <p:nvSpPr>
          <p:cNvPr id="46" name="圆角矩形 45"/>
          <p:cNvSpPr/>
          <p:nvPr/>
        </p:nvSpPr>
        <p:spPr>
          <a:xfrm>
            <a:off x="673429" y="1463041"/>
            <a:ext cx="10738283" cy="43647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5" name="AutoShape 4"/>
          <p:cNvSpPr>
            <a:spLocks noChangeArrowheads="1"/>
          </p:cNvSpPr>
          <p:nvPr/>
        </p:nvSpPr>
        <p:spPr bwMode="auto">
          <a:xfrm rot="16200000">
            <a:off x="6012393" y="1266826"/>
            <a:ext cx="361951" cy="845396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a:defRPr/>
            </a:pPr>
            <a:endParaRPr lang="zh-CN" altLang="en-US" sz="4267" b="1"/>
          </a:p>
        </p:txBody>
      </p:sp>
      <p:sp>
        <p:nvSpPr>
          <p:cNvPr id="154632" name="AutoShape 5"/>
          <p:cNvSpPr>
            <a:spLocks noChangeArrowheads="1"/>
          </p:cNvSpPr>
          <p:nvPr/>
        </p:nvSpPr>
        <p:spPr bwMode="auto">
          <a:xfrm>
            <a:off x="2281767" y="2732618"/>
            <a:ext cx="787400" cy="2601383"/>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54633" name="Text Box 6"/>
          <p:cNvSpPr txBox="1">
            <a:spLocks noChangeArrowheads="1"/>
          </p:cNvSpPr>
          <p:nvPr/>
        </p:nvSpPr>
        <p:spPr bwMode="auto">
          <a:xfrm>
            <a:off x="2633990" y="2825751"/>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54634" name="Text Box 7"/>
          <p:cNvSpPr txBox="1">
            <a:spLocks noChangeArrowheads="1"/>
          </p:cNvSpPr>
          <p:nvPr/>
        </p:nvSpPr>
        <p:spPr bwMode="auto">
          <a:xfrm>
            <a:off x="2633990" y="33316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54635" name="Text Box 8"/>
          <p:cNvSpPr txBox="1">
            <a:spLocks noChangeArrowheads="1"/>
          </p:cNvSpPr>
          <p:nvPr/>
        </p:nvSpPr>
        <p:spPr bwMode="auto">
          <a:xfrm>
            <a:off x="2633990" y="38015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54636" name="Text Box 9"/>
          <p:cNvSpPr txBox="1">
            <a:spLocks noChangeArrowheads="1"/>
          </p:cNvSpPr>
          <p:nvPr/>
        </p:nvSpPr>
        <p:spPr bwMode="auto">
          <a:xfrm>
            <a:off x="2633990" y="4288367"/>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54637" name="Text Box 10"/>
          <p:cNvSpPr txBox="1">
            <a:spLocks noChangeArrowheads="1"/>
          </p:cNvSpPr>
          <p:nvPr/>
        </p:nvSpPr>
        <p:spPr bwMode="auto">
          <a:xfrm>
            <a:off x="2633990" y="48302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54638" name="Freeform 11"/>
          <p:cNvSpPr/>
          <p:nvPr/>
        </p:nvSpPr>
        <p:spPr bwMode="auto">
          <a:xfrm>
            <a:off x="2281767" y="3255434"/>
            <a:ext cx="797984"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4639" name="Freeform 12"/>
          <p:cNvSpPr/>
          <p:nvPr/>
        </p:nvSpPr>
        <p:spPr bwMode="auto">
          <a:xfrm>
            <a:off x="2290233" y="3754967"/>
            <a:ext cx="797984" cy="52917"/>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4640" name="Freeform 13"/>
          <p:cNvSpPr/>
          <p:nvPr/>
        </p:nvSpPr>
        <p:spPr bwMode="auto">
          <a:xfrm>
            <a:off x="2269067" y="4254500"/>
            <a:ext cx="819151" cy="52917"/>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4641" name="Freeform 14"/>
          <p:cNvSpPr/>
          <p:nvPr/>
        </p:nvSpPr>
        <p:spPr bwMode="auto">
          <a:xfrm>
            <a:off x="2269067" y="4768851"/>
            <a:ext cx="810684" cy="52916"/>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4642" name="AutoShape 15"/>
          <p:cNvSpPr>
            <a:spLocks noChangeArrowheads="1"/>
          </p:cNvSpPr>
          <p:nvPr/>
        </p:nvSpPr>
        <p:spPr bwMode="auto">
          <a:xfrm>
            <a:off x="9349317" y="2705101"/>
            <a:ext cx="787400" cy="2628900"/>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54643" name="Text Box 16"/>
          <p:cNvSpPr txBox="1">
            <a:spLocks noChangeArrowheads="1"/>
          </p:cNvSpPr>
          <p:nvPr/>
        </p:nvSpPr>
        <p:spPr bwMode="auto">
          <a:xfrm>
            <a:off x="9320541" y="27813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54644" name="Text Box 17"/>
          <p:cNvSpPr txBox="1">
            <a:spLocks noChangeArrowheads="1"/>
          </p:cNvSpPr>
          <p:nvPr/>
        </p:nvSpPr>
        <p:spPr bwMode="auto">
          <a:xfrm>
            <a:off x="9320541" y="33274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54645" name="Text Box 18"/>
          <p:cNvSpPr txBox="1">
            <a:spLocks noChangeArrowheads="1"/>
          </p:cNvSpPr>
          <p:nvPr/>
        </p:nvSpPr>
        <p:spPr bwMode="auto">
          <a:xfrm>
            <a:off x="9329008" y="38100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54646" name="Text Box 19"/>
          <p:cNvSpPr txBox="1">
            <a:spLocks noChangeArrowheads="1"/>
          </p:cNvSpPr>
          <p:nvPr/>
        </p:nvSpPr>
        <p:spPr bwMode="auto">
          <a:xfrm>
            <a:off x="9343824" y="42968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54647" name="Text Box 20"/>
          <p:cNvSpPr txBox="1">
            <a:spLocks noChangeArrowheads="1"/>
          </p:cNvSpPr>
          <p:nvPr/>
        </p:nvSpPr>
        <p:spPr bwMode="auto">
          <a:xfrm>
            <a:off x="9320541" y="47879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54648" name="Freeform 21"/>
          <p:cNvSpPr/>
          <p:nvPr/>
        </p:nvSpPr>
        <p:spPr bwMode="auto">
          <a:xfrm>
            <a:off x="9349318" y="3225800"/>
            <a:ext cx="797983"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4649" name="Freeform 22"/>
          <p:cNvSpPr/>
          <p:nvPr/>
        </p:nvSpPr>
        <p:spPr bwMode="auto">
          <a:xfrm>
            <a:off x="9345085" y="3723218"/>
            <a:ext cx="797983" cy="55033"/>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4650" name="Freeform 23"/>
          <p:cNvSpPr/>
          <p:nvPr/>
        </p:nvSpPr>
        <p:spPr bwMode="auto">
          <a:xfrm>
            <a:off x="9336618" y="4224867"/>
            <a:ext cx="819149" cy="508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4651" name="Freeform 24"/>
          <p:cNvSpPr/>
          <p:nvPr/>
        </p:nvSpPr>
        <p:spPr bwMode="auto">
          <a:xfrm>
            <a:off x="9336617" y="4739217"/>
            <a:ext cx="810683" cy="508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4652" name="Text Box 29"/>
          <p:cNvSpPr txBox="1">
            <a:spLocks noChangeArrowheads="1"/>
          </p:cNvSpPr>
          <p:nvPr/>
        </p:nvSpPr>
        <p:spPr bwMode="auto">
          <a:xfrm>
            <a:off x="2089151"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1</a:t>
            </a:r>
          </a:p>
        </p:txBody>
      </p:sp>
      <p:sp>
        <p:nvSpPr>
          <p:cNvPr id="154653" name="AutoShape 30"/>
          <p:cNvSpPr>
            <a:spLocks noChangeArrowheads="1"/>
          </p:cNvSpPr>
          <p:nvPr/>
        </p:nvSpPr>
        <p:spPr bwMode="auto">
          <a:xfrm>
            <a:off x="9489017" y="2273300"/>
            <a:ext cx="643467" cy="48260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54654" name="AutoShape 32"/>
          <p:cNvSpPr>
            <a:spLocks noChangeArrowheads="1"/>
          </p:cNvSpPr>
          <p:nvPr/>
        </p:nvSpPr>
        <p:spPr bwMode="auto">
          <a:xfrm>
            <a:off x="2286000" y="2309285"/>
            <a:ext cx="645584" cy="484716"/>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54655" name="Text Box 33"/>
          <p:cNvSpPr txBox="1">
            <a:spLocks noChangeArrowheads="1"/>
          </p:cNvSpPr>
          <p:nvPr/>
        </p:nvSpPr>
        <p:spPr bwMode="auto">
          <a:xfrm>
            <a:off x="22453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1</a:t>
            </a:r>
            <a:endParaRPr kumimoji="1" lang="en-US" altLang="zh-CN" sz="2133" b="1">
              <a:solidFill>
                <a:srgbClr val="0000FF"/>
              </a:solidFill>
              <a:latin typeface="Arial" panose="020B0604020202020204" pitchFamily="34" charset="0"/>
            </a:endParaRPr>
          </a:p>
        </p:txBody>
      </p:sp>
      <p:sp>
        <p:nvSpPr>
          <p:cNvPr id="154656" name="Text Box 41"/>
          <p:cNvSpPr txBox="1">
            <a:spLocks noChangeArrowheads="1"/>
          </p:cNvSpPr>
          <p:nvPr/>
        </p:nvSpPr>
        <p:spPr bwMode="auto">
          <a:xfrm>
            <a:off x="9203267"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2</a:t>
            </a:r>
          </a:p>
        </p:txBody>
      </p:sp>
      <p:sp>
        <p:nvSpPr>
          <p:cNvPr id="154657" name="Text Box 33"/>
          <p:cNvSpPr txBox="1">
            <a:spLocks noChangeArrowheads="1"/>
          </p:cNvSpPr>
          <p:nvPr/>
        </p:nvSpPr>
        <p:spPr bwMode="auto">
          <a:xfrm>
            <a:off x="94589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2</a:t>
            </a:r>
          </a:p>
        </p:txBody>
      </p:sp>
      <p:sp>
        <p:nvSpPr>
          <p:cNvPr id="154658" name="Text Box 35"/>
          <p:cNvSpPr txBox="1">
            <a:spLocks noChangeArrowheads="1"/>
          </p:cNvSpPr>
          <p:nvPr/>
        </p:nvSpPr>
        <p:spPr bwMode="auto">
          <a:xfrm>
            <a:off x="4544294" y="2148418"/>
            <a:ext cx="3289682" cy="66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867" b="1">
                <a:latin typeface="微软雅黑" panose="020B0503020204020204" pitchFamily="34" charset="-122"/>
                <a:ea typeface="微软雅黑" panose="020B0503020204020204" pitchFamily="34" charset="-122"/>
              </a:rPr>
              <a:t>运输层剥去报文首部后</a:t>
            </a:r>
          </a:p>
          <a:p>
            <a:pPr algn="ctr" eaLnBrk="0" hangingPunct="0"/>
            <a:r>
              <a:rPr kumimoji="1" lang="zh-CN" altLang="en-US" sz="1867" b="1">
                <a:latin typeface="微软雅黑" panose="020B0503020204020204" pitchFamily="34" charset="-122"/>
                <a:ea typeface="微软雅黑" panose="020B0503020204020204" pitchFamily="34" charset="-122"/>
              </a:rPr>
              <a:t>把报文的数据部分交给应用层</a:t>
            </a:r>
          </a:p>
        </p:txBody>
      </p:sp>
      <p:grpSp>
        <p:nvGrpSpPr>
          <p:cNvPr id="47" name="Group 2"/>
          <p:cNvGrpSpPr/>
          <p:nvPr/>
        </p:nvGrpSpPr>
        <p:grpSpPr bwMode="auto">
          <a:xfrm>
            <a:off x="4637618" y="2859617"/>
            <a:ext cx="3166533" cy="338667"/>
            <a:chOff x="2246" y="3023"/>
            <a:chExt cx="1949" cy="226"/>
          </a:xfrm>
        </p:grpSpPr>
        <p:sp>
          <p:nvSpPr>
            <p:cNvPr id="154668" name="Rectangle 5"/>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67" b="1"/>
                <a:t>H</a:t>
              </a:r>
              <a:r>
                <a:rPr lang="en-US" altLang="zh-CN" sz="1867" b="1" baseline="-25000"/>
                <a:t>5</a:t>
              </a:r>
            </a:p>
          </p:txBody>
        </p:sp>
        <p:sp>
          <p:nvSpPr>
            <p:cNvPr id="154669" name="Rectangle 6"/>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67"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51" name="Group 38"/>
          <p:cNvGrpSpPr/>
          <p:nvPr/>
        </p:nvGrpSpPr>
        <p:grpSpPr bwMode="auto">
          <a:xfrm>
            <a:off x="4637618" y="3403600"/>
            <a:ext cx="3166533" cy="338667"/>
            <a:chOff x="2246" y="3023"/>
            <a:chExt cx="1949" cy="226"/>
          </a:xfrm>
        </p:grpSpPr>
        <p:sp>
          <p:nvSpPr>
            <p:cNvPr id="154666" name="Rectangle 41"/>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67" b="1"/>
                <a:t>H</a:t>
              </a:r>
              <a:r>
                <a:rPr lang="en-US" altLang="zh-CN" sz="1867" b="1" baseline="-25000"/>
                <a:t>5</a:t>
              </a:r>
            </a:p>
          </p:txBody>
        </p:sp>
        <p:sp>
          <p:nvSpPr>
            <p:cNvPr id="154667" name="Rectangle 42"/>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67"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54" name="组合 53"/>
          <p:cNvGrpSpPr/>
          <p:nvPr/>
        </p:nvGrpSpPr>
        <p:grpSpPr bwMode="auto">
          <a:xfrm>
            <a:off x="5219701" y="3014134"/>
            <a:ext cx="4754033" cy="529167"/>
            <a:chOff x="3886820" y="4359588"/>
            <a:chExt cx="3565186" cy="396875"/>
          </a:xfrm>
        </p:grpSpPr>
        <p:sp>
          <p:nvSpPr>
            <p:cNvPr id="154664" name="AutoShape 31"/>
            <p:cNvSpPr>
              <a:spLocks noChangeArrowheads="1"/>
            </p:cNvSpPr>
            <p:nvPr/>
          </p:nvSpPr>
          <p:spPr bwMode="auto">
            <a:xfrm rot="10800000" flipV="1">
              <a:off x="7238752"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sz="2400" b="1"/>
            </a:p>
          </p:txBody>
        </p:sp>
        <p:sp>
          <p:nvSpPr>
            <p:cNvPr id="154665" name="AutoShape 31"/>
            <p:cNvSpPr>
              <a:spLocks noChangeArrowheads="1"/>
            </p:cNvSpPr>
            <p:nvPr/>
          </p:nvSpPr>
          <p:spPr bwMode="auto">
            <a:xfrm rot="10800000" flipV="1">
              <a:off x="3886820"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sz="2400" b="1"/>
            </a:p>
          </p:txBody>
        </p:sp>
      </p:grpSp>
      <p:sp>
        <p:nvSpPr>
          <p:cNvPr id="57" name="Rectangle 40"/>
          <p:cNvSpPr>
            <a:spLocks noChangeArrowheads="1"/>
          </p:cNvSpPr>
          <p:nvPr/>
        </p:nvSpPr>
        <p:spPr bwMode="auto">
          <a:xfrm>
            <a:off x="4121151" y="3403600"/>
            <a:ext cx="516467" cy="338667"/>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67" b="1"/>
              <a:t>H</a:t>
            </a:r>
            <a:r>
              <a:rPr lang="en-US" altLang="zh-CN" sz="1867" b="1" baseline="-25000"/>
              <a:t>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8" fill="hold" grpId="0" nodeType="clickEffect">
                                  <p:stCondLst>
                                    <p:cond delay="0"/>
                                  </p:stCondLst>
                                  <p:childTnLst>
                                    <p:anim calcmode="lin" valueType="num">
                                      <p:cBhvr additive="base">
                                        <p:cTn id="6" dur="500"/>
                                        <p:tgtEl>
                                          <p:spTgt spid="57"/>
                                        </p:tgtEl>
                                        <p:attrNameLst>
                                          <p:attrName>ppt_x</p:attrName>
                                        </p:attrNameLst>
                                      </p:cBhvr>
                                      <p:tavLst>
                                        <p:tav tm="0">
                                          <p:val>
                                            <p:strVal val="#ppt_x"/>
                                          </p:val>
                                        </p:tav>
                                        <p:tav tm="100000">
                                          <p:val>
                                            <p:strVal val="#ppt_x-#ppt_w*1.125000"/>
                                          </p:val>
                                        </p:tav>
                                      </p:tavLst>
                                    </p:anim>
                                    <p:animEffect transition="out" filter="wipe(left)">
                                      <p:cBhvr>
                                        <p:cTn id="7" dur="500"/>
                                        <p:tgtEl>
                                          <p:spTgt spid="57"/>
                                        </p:tgtEl>
                                      </p:cBhvr>
                                    </p:animEffect>
                                    <p:set>
                                      <p:cBhvr>
                                        <p:cTn id="8" dur="1" fill="hold">
                                          <p:stCondLst>
                                            <p:cond delay="499"/>
                                          </p:stCondLst>
                                        </p:cTn>
                                        <p:tgtEl>
                                          <p:spTgt spid="57"/>
                                        </p:tgtEl>
                                        <p:attrNameLst>
                                          <p:attrName>style.visibility</p:attrName>
                                        </p:attrNameLst>
                                      </p:cBhvr>
                                      <p:to>
                                        <p:strVal val="hidden"/>
                                      </p:to>
                                    </p:set>
                                  </p:childTnLst>
                                </p:cTn>
                              </p:par>
                            </p:childTnLst>
                          </p:cTn>
                        </p:par>
                        <p:par>
                          <p:cTn id="9" fill="hold">
                            <p:stCondLst>
                              <p:cond delay="500"/>
                            </p:stCondLst>
                            <p:childTnLst>
                              <p:par>
                                <p:cTn id="10" presetID="22" presetClass="entr" presetSubtype="4" fill="hold" nodeType="afterEffect">
                                  <p:stCondLst>
                                    <p:cond delay="500"/>
                                  </p:stCondLst>
                                  <p:childTnLst>
                                    <p:set>
                                      <p:cBhvr>
                                        <p:cTn id="11" dur="1" fill="hold">
                                          <p:stCondLst>
                                            <p:cond delay="0"/>
                                          </p:stCondLst>
                                        </p:cTn>
                                        <p:tgtEl>
                                          <p:spTgt spid="54"/>
                                        </p:tgtEl>
                                        <p:attrNameLst>
                                          <p:attrName>style.visibility</p:attrName>
                                        </p:attrNameLst>
                                      </p:cBhvr>
                                      <p:to>
                                        <p:strVal val="visible"/>
                                      </p:to>
                                    </p:set>
                                    <p:animEffect transition="in" filter="wipe(down)">
                                      <p:cBhvr>
                                        <p:cTn id="12" dur="500"/>
                                        <p:tgtEl>
                                          <p:spTgt spid="54"/>
                                        </p:tgtEl>
                                      </p:cBhvr>
                                    </p:animEffect>
                                  </p:childTnLst>
                                </p:cTn>
                              </p:par>
                            </p:childTnLst>
                          </p:cTn>
                        </p:par>
                        <p:par>
                          <p:cTn id="13" fill="hold">
                            <p:stCondLst>
                              <p:cond delay="1500"/>
                            </p:stCondLst>
                            <p:childTnLst>
                              <p:par>
                                <p:cTn id="14" presetID="10" presetClass="exit" presetSubtype="0" fill="hold" nodeType="afterEffect">
                                  <p:stCondLst>
                                    <p:cond delay="0"/>
                                  </p:stCondLst>
                                  <p:childTnLst>
                                    <p:animEffect transition="out" filter="fade">
                                      <p:cBhvr>
                                        <p:cTn id="15" dur="500"/>
                                        <p:tgtEl>
                                          <p:spTgt spid="51"/>
                                        </p:tgtEl>
                                      </p:cBhvr>
                                    </p:animEffect>
                                    <p:set>
                                      <p:cBhvr>
                                        <p:cTn id="16" dur="1" fill="hold">
                                          <p:stCondLst>
                                            <p:cond delay="499"/>
                                          </p:stCondLst>
                                        </p:cTn>
                                        <p:tgtEl>
                                          <p:spTgt spid="51"/>
                                        </p:tgtEl>
                                        <p:attrNameLst>
                                          <p:attrName>style.visibility</p:attrName>
                                        </p:attrNameLst>
                                      </p:cBhvr>
                                      <p:to>
                                        <p:strVal val="hidden"/>
                                      </p:to>
                                    </p:set>
                                  </p:childTnLst>
                                </p:cTn>
                              </p:par>
                            </p:childTnLst>
                          </p:cTn>
                        </p:par>
                        <p:par>
                          <p:cTn id="17" fill="hold">
                            <p:stCondLst>
                              <p:cond delay="2000"/>
                            </p:stCondLst>
                            <p:childTnLst>
                              <p:par>
                                <p:cTn id="18" presetID="22" presetClass="entr" presetSubtype="4" fill="hold" nodeType="after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wipe(down)">
                                      <p:cBhvr>
                                        <p:cTn id="20" dur="500"/>
                                        <p:tgtEl>
                                          <p:spTgt spid="47"/>
                                        </p:tgtEl>
                                      </p:cBhvr>
                                    </p:animEffect>
                                  </p:childTnLst>
                                </p:cTn>
                              </p:par>
                            </p:childTnLst>
                          </p:cTn>
                        </p:par>
                        <p:par>
                          <p:cTn id="21" fill="hold">
                            <p:stCondLst>
                              <p:cond delay="2500"/>
                            </p:stCondLst>
                            <p:childTnLst>
                              <p:par>
                                <p:cTn id="22" presetID="22" presetClass="exit" presetSubtype="1" fill="hold" nodeType="afterEffect">
                                  <p:stCondLst>
                                    <p:cond delay="0"/>
                                  </p:stCondLst>
                                  <p:childTnLst>
                                    <p:animEffect transition="out" filter="wipe(up)">
                                      <p:cBhvr>
                                        <p:cTn id="23" dur="500"/>
                                        <p:tgtEl>
                                          <p:spTgt spid="54"/>
                                        </p:tgtEl>
                                      </p:cBhvr>
                                    </p:animEffect>
                                    <p:set>
                                      <p:cBhvr>
                                        <p:cTn id="24" dur="1" fill="hold">
                                          <p:stCondLst>
                                            <p:cond delay="499"/>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AutoShape 5"/>
          <p:cNvSpPr>
            <a:spLocks noChangeArrowheads="1"/>
          </p:cNvSpPr>
          <p:nvPr/>
        </p:nvSpPr>
        <p:spPr bwMode="auto">
          <a:xfrm>
            <a:off x="673429" y="848785"/>
            <a:ext cx="10738283" cy="469900"/>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p>
        </p:txBody>
      </p:sp>
      <p:sp>
        <p:nvSpPr>
          <p:cNvPr id="40" name="Rectangle 6"/>
          <p:cNvSpPr>
            <a:spLocks noChangeArrowheads="1"/>
          </p:cNvSpPr>
          <p:nvPr/>
        </p:nvSpPr>
        <p:spPr bwMode="auto">
          <a:xfrm>
            <a:off x="4095022" y="817033"/>
            <a:ext cx="4112023"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667" b="1">
                <a:solidFill>
                  <a:schemeClr val="bg1"/>
                </a:solidFill>
                <a:ea typeface="微软雅黑" panose="020B0503020204020204" pitchFamily="34" charset="-122"/>
              </a:rPr>
              <a:t>主机 </a:t>
            </a:r>
            <a:r>
              <a:rPr lang="en-US" altLang="zh-CN" sz="2667" b="1">
                <a:solidFill>
                  <a:schemeClr val="bg1"/>
                </a:solidFill>
                <a:ea typeface="微软雅黑" panose="020B0503020204020204" pitchFamily="34" charset="-122"/>
              </a:rPr>
              <a:t>1 </a:t>
            </a:r>
            <a:r>
              <a:rPr lang="zh-CN" altLang="en-US" sz="2667" b="1">
                <a:solidFill>
                  <a:schemeClr val="bg1"/>
                </a:solidFill>
                <a:ea typeface="微软雅黑" panose="020B0503020204020204" pitchFamily="34" charset="-122"/>
              </a:rPr>
              <a:t>向主机 </a:t>
            </a:r>
            <a:r>
              <a:rPr lang="en-US" altLang="zh-CN" sz="2667" b="1">
                <a:solidFill>
                  <a:schemeClr val="bg1"/>
                </a:solidFill>
                <a:ea typeface="微软雅黑" panose="020B0503020204020204" pitchFamily="34" charset="-122"/>
              </a:rPr>
              <a:t>2 </a:t>
            </a:r>
            <a:r>
              <a:rPr lang="zh-CN" altLang="en-US" sz="2667" b="1">
                <a:solidFill>
                  <a:schemeClr val="bg1"/>
                </a:solidFill>
                <a:ea typeface="微软雅黑" panose="020B0503020204020204" pitchFamily="34" charset="-122"/>
              </a:rPr>
              <a:t>发送数据 </a:t>
            </a:r>
          </a:p>
        </p:txBody>
      </p:sp>
      <p:sp>
        <p:nvSpPr>
          <p:cNvPr id="41" name="圆角矩形 40"/>
          <p:cNvSpPr/>
          <p:nvPr/>
        </p:nvSpPr>
        <p:spPr>
          <a:xfrm>
            <a:off x="673429" y="1463041"/>
            <a:ext cx="10738283" cy="43647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5" name="AutoShape 4"/>
          <p:cNvSpPr>
            <a:spLocks noChangeArrowheads="1"/>
          </p:cNvSpPr>
          <p:nvPr/>
        </p:nvSpPr>
        <p:spPr bwMode="auto">
          <a:xfrm rot="16200000">
            <a:off x="6012393" y="1266826"/>
            <a:ext cx="361951" cy="845396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a:defRPr/>
            </a:pPr>
            <a:endParaRPr lang="zh-CN" altLang="en-US" sz="4267" b="1"/>
          </a:p>
        </p:txBody>
      </p:sp>
      <p:sp>
        <p:nvSpPr>
          <p:cNvPr id="155656" name="AutoShape 5"/>
          <p:cNvSpPr>
            <a:spLocks noChangeArrowheads="1"/>
          </p:cNvSpPr>
          <p:nvPr/>
        </p:nvSpPr>
        <p:spPr bwMode="auto">
          <a:xfrm>
            <a:off x="2281767" y="2732618"/>
            <a:ext cx="787400" cy="2601383"/>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55657" name="Text Box 6"/>
          <p:cNvSpPr txBox="1">
            <a:spLocks noChangeArrowheads="1"/>
          </p:cNvSpPr>
          <p:nvPr/>
        </p:nvSpPr>
        <p:spPr bwMode="auto">
          <a:xfrm>
            <a:off x="2633990" y="2825751"/>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55658" name="Text Box 7"/>
          <p:cNvSpPr txBox="1">
            <a:spLocks noChangeArrowheads="1"/>
          </p:cNvSpPr>
          <p:nvPr/>
        </p:nvSpPr>
        <p:spPr bwMode="auto">
          <a:xfrm>
            <a:off x="2633990" y="33316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55659" name="Text Box 8"/>
          <p:cNvSpPr txBox="1">
            <a:spLocks noChangeArrowheads="1"/>
          </p:cNvSpPr>
          <p:nvPr/>
        </p:nvSpPr>
        <p:spPr bwMode="auto">
          <a:xfrm>
            <a:off x="2633990" y="38015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55660" name="Text Box 9"/>
          <p:cNvSpPr txBox="1">
            <a:spLocks noChangeArrowheads="1"/>
          </p:cNvSpPr>
          <p:nvPr/>
        </p:nvSpPr>
        <p:spPr bwMode="auto">
          <a:xfrm>
            <a:off x="2633990" y="4288367"/>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55661" name="Text Box 10"/>
          <p:cNvSpPr txBox="1">
            <a:spLocks noChangeArrowheads="1"/>
          </p:cNvSpPr>
          <p:nvPr/>
        </p:nvSpPr>
        <p:spPr bwMode="auto">
          <a:xfrm>
            <a:off x="2633990" y="48302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55662" name="Freeform 11"/>
          <p:cNvSpPr/>
          <p:nvPr/>
        </p:nvSpPr>
        <p:spPr bwMode="auto">
          <a:xfrm>
            <a:off x="2281767" y="3255434"/>
            <a:ext cx="797984"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5663" name="Freeform 12"/>
          <p:cNvSpPr/>
          <p:nvPr/>
        </p:nvSpPr>
        <p:spPr bwMode="auto">
          <a:xfrm>
            <a:off x="2290233" y="3754967"/>
            <a:ext cx="797984" cy="52917"/>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5664" name="Freeform 13"/>
          <p:cNvSpPr/>
          <p:nvPr/>
        </p:nvSpPr>
        <p:spPr bwMode="auto">
          <a:xfrm>
            <a:off x="2269067" y="4254500"/>
            <a:ext cx="819151" cy="52917"/>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5665" name="Freeform 14"/>
          <p:cNvSpPr/>
          <p:nvPr/>
        </p:nvSpPr>
        <p:spPr bwMode="auto">
          <a:xfrm>
            <a:off x="2269067" y="4768851"/>
            <a:ext cx="810684" cy="52916"/>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5666" name="AutoShape 15"/>
          <p:cNvSpPr>
            <a:spLocks noChangeArrowheads="1"/>
          </p:cNvSpPr>
          <p:nvPr/>
        </p:nvSpPr>
        <p:spPr bwMode="auto">
          <a:xfrm>
            <a:off x="9349317" y="2705101"/>
            <a:ext cx="787400" cy="2628900"/>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55667" name="Text Box 16"/>
          <p:cNvSpPr txBox="1">
            <a:spLocks noChangeArrowheads="1"/>
          </p:cNvSpPr>
          <p:nvPr/>
        </p:nvSpPr>
        <p:spPr bwMode="auto">
          <a:xfrm>
            <a:off x="9320541" y="27813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55668" name="Text Box 17"/>
          <p:cNvSpPr txBox="1">
            <a:spLocks noChangeArrowheads="1"/>
          </p:cNvSpPr>
          <p:nvPr/>
        </p:nvSpPr>
        <p:spPr bwMode="auto">
          <a:xfrm>
            <a:off x="9320541" y="33274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55669" name="Text Box 18"/>
          <p:cNvSpPr txBox="1">
            <a:spLocks noChangeArrowheads="1"/>
          </p:cNvSpPr>
          <p:nvPr/>
        </p:nvSpPr>
        <p:spPr bwMode="auto">
          <a:xfrm>
            <a:off x="9329008" y="38100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55670" name="Text Box 19"/>
          <p:cNvSpPr txBox="1">
            <a:spLocks noChangeArrowheads="1"/>
          </p:cNvSpPr>
          <p:nvPr/>
        </p:nvSpPr>
        <p:spPr bwMode="auto">
          <a:xfrm>
            <a:off x="9343824" y="42968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55671" name="Text Box 20"/>
          <p:cNvSpPr txBox="1">
            <a:spLocks noChangeArrowheads="1"/>
          </p:cNvSpPr>
          <p:nvPr/>
        </p:nvSpPr>
        <p:spPr bwMode="auto">
          <a:xfrm>
            <a:off x="9320541" y="47879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55672" name="Freeform 21"/>
          <p:cNvSpPr/>
          <p:nvPr/>
        </p:nvSpPr>
        <p:spPr bwMode="auto">
          <a:xfrm>
            <a:off x="9349318" y="3225800"/>
            <a:ext cx="797983"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5673" name="Freeform 22"/>
          <p:cNvSpPr/>
          <p:nvPr/>
        </p:nvSpPr>
        <p:spPr bwMode="auto">
          <a:xfrm>
            <a:off x="9345085" y="3723218"/>
            <a:ext cx="797983" cy="55033"/>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5674" name="Freeform 23"/>
          <p:cNvSpPr/>
          <p:nvPr/>
        </p:nvSpPr>
        <p:spPr bwMode="auto">
          <a:xfrm>
            <a:off x="9336618" y="4224867"/>
            <a:ext cx="819149" cy="508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5675" name="Freeform 24"/>
          <p:cNvSpPr/>
          <p:nvPr/>
        </p:nvSpPr>
        <p:spPr bwMode="auto">
          <a:xfrm>
            <a:off x="9336617" y="4739217"/>
            <a:ext cx="810683" cy="508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5676" name="Text Box 29"/>
          <p:cNvSpPr txBox="1">
            <a:spLocks noChangeArrowheads="1"/>
          </p:cNvSpPr>
          <p:nvPr/>
        </p:nvSpPr>
        <p:spPr bwMode="auto">
          <a:xfrm>
            <a:off x="2089151"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1</a:t>
            </a:r>
          </a:p>
        </p:txBody>
      </p:sp>
      <p:sp>
        <p:nvSpPr>
          <p:cNvPr id="155677" name="AutoShape 30"/>
          <p:cNvSpPr>
            <a:spLocks noChangeArrowheads="1"/>
          </p:cNvSpPr>
          <p:nvPr/>
        </p:nvSpPr>
        <p:spPr bwMode="auto">
          <a:xfrm>
            <a:off x="9489017" y="2273300"/>
            <a:ext cx="643467" cy="48260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55678" name="AutoShape 32"/>
          <p:cNvSpPr>
            <a:spLocks noChangeArrowheads="1"/>
          </p:cNvSpPr>
          <p:nvPr/>
        </p:nvSpPr>
        <p:spPr bwMode="auto">
          <a:xfrm>
            <a:off x="2286000" y="2309285"/>
            <a:ext cx="645584" cy="484716"/>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55679" name="Text Box 33"/>
          <p:cNvSpPr txBox="1">
            <a:spLocks noChangeArrowheads="1"/>
          </p:cNvSpPr>
          <p:nvPr/>
        </p:nvSpPr>
        <p:spPr bwMode="auto">
          <a:xfrm>
            <a:off x="22453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1</a:t>
            </a:r>
            <a:endParaRPr kumimoji="1" lang="en-US" altLang="zh-CN" sz="2133" b="1">
              <a:solidFill>
                <a:srgbClr val="0000FF"/>
              </a:solidFill>
              <a:latin typeface="Arial" panose="020B0604020202020204" pitchFamily="34" charset="0"/>
            </a:endParaRPr>
          </a:p>
        </p:txBody>
      </p:sp>
      <p:sp>
        <p:nvSpPr>
          <p:cNvPr id="155680" name="Text Box 41"/>
          <p:cNvSpPr txBox="1">
            <a:spLocks noChangeArrowheads="1"/>
          </p:cNvSpPr>
          <p:nvPr/>
        </p:nvSpPr>
        <p:spPr bwMode="auto">
          <a:xfrm>
            <a:off x="9203267"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2</a:t>
            </a:r>
          </a:p>
        </p:txBody>
      </p:sp>
      <p:sp>
        <p:nvSpPr>
          <p:cNvPr id="155681" name="Text Box 33"/>
          <p:cNvSpPr txBox="1">
            <a:spLocks noChangeArrowheads="1"/>
          </p:cNvSpPr>
          <p:nvPr/>
        </p:nvSpPr>
        <p:spPr bwMode="auto">
          <a:xfrm>
            <a:off x="94589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2</a:t>
            </a:r>
          </a:p>
        </p:txBody>
      </p:sp>
      <p:sp>
        <p:nvSpPr>
          <p:cNvPr id="155682" name="Text Box 35"/>
          <p:cNvSpPr txBox="1">
            <a:spLocks noChangeArrowheads="1"/>
          </p:cNvSpPr>
          <p:nvPr/>
        </p:nvSpPr>
        <p:spPr bwMode="auto">
          <a:xfrm>
            <a:off x="4470852" y="3344334"/>
            <a:ext cx="3485249" cy="66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867" b="1">
                <a:latin typeface="微软雅黑" panose="020B0503020204020204" pitchFamily="34" charset="-122"/>
                <a:ea typeface="微软雅黑" panose="020B0503020204020204" pitchFamily="34" charset="-122"/>
              </a:rPr>
              <a:t>应用层剥去应用层 </a:t>
            </a:r>
            <a:r>
              <a:rPr kumimoji="1" lang="en-US" altLang="zh-CN" sz="1867" b="1">
                <a:latin typeface="微软雅黑" panose="020B0503020204020204" pitchFamily="34" charset="-122"/>
                <a:ea typeface="微软雅黑" panose="020B0503020204020204" pitchFamily="34" charset="-122"/>
              </a:rPr>
              <a:t>PDU </a:t>
            </a:r>
            <a:r>
              <a:rPr kumimoji="1" lang="zh-CN" altLang="en-US" sz="1867" b="1">
                <a:latin typeface="微软雅黑" panose="020B0503020204020204" pitchFamily="34" charset="-122"/>
                <a:ea typeface="微软雅黑" panose="020B0503020204020204" pitchFamily="34" charset="-122"/>
              </a:rPr>
              <a:t>首部后</a:t>
            </a:r>
          </a:p>
          <a:p>
            <a:pPr algn="ctr" eaLnBrk="0" hangingPunct="0"/>
            <a:r>
              <a:rPr kumimoji="1" lang="zh-CN" altLang="en-US" sz="1867" b="1">
                <a:latin typeface="微软雅黑" panose="020B0503020204020204" pitchFamily="34" charset="-122"/>
                <a:ea typeface="微软雅黑" panose="020B0503020204020204" pitchFamily="34" charset="-122"/>
              </a:rPr>
              <a:t>把应用程序数据交给应用进程</a:t>
            </a:r>
          </a:p>
        </p:txBody>
      </p:sp>
      <p:sp>
        <p:nvSpPr>
          <p:cNvPr id="45" name="Rectangle 6"/>
          <p:cNvSpPr>
            <a:spLocks noChangeArrowheads="1"/>
          </p:cNvSpPr>
          <p:nvPr/>
        </p:nvSpPr>
        <p:spPr bwMode="auto">
          <a:xfrm>
            <a:off x="4893733" y="2398184"/>
            <a:ext cx="2652184" cy="338667"/>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67" b="1">
                <a:solidFill>
                  <a:srgbClr val="368AD6"/>
                </a:solidFill>
                <a:latin typeface="微软雅黑" panose="020B0503020204020204" pitchFamily="34" charset="-122"/>
                <a:ea typeface="微软雅黑" panose="020B0503020204020204" pitchFamily="34" charset="-122"/>
              </a:rPr>
              <a:t>应 用 程 序 数 据</a:t>
            </a:r>
          </a:p>
        </p:txBody>
      </p:sp>
      <p:sp>
        <p:nvSpPr>
          <p:cNvPr id="46" name="Rectangle 42"/>
          <p:cNvSpPr>
            <a:spLocks noChangeArrowheads="1"/>
          </p:cNvSpPr>
          <p:nvPr/>
        </p:nvSpPr>
        <p:spPr bwMode="auto">
          <a:xfrm>
            <a:off x="4893733" y="2944284"/>
            <a:ext cx="2652184" cy="338667"/>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67" b="1">
                <a:solidFill>
                  <a:srgbClr val="368AD6"/>
                </a:solidFill>
                <a:latin typeface="微软雅黑" panose="020B0503020204020204" pitchFamily="34" charset="-122"/>
                <a:ea typeface="微软雅黑" panose="020B0503020204020204" pitchFamily="34" charset="-122"/>
              </a:rPr>
              <a:t>应 用 程 序 数 据</a:t>
            </a:r>
          </a:p>
        </p:txBody>
      </p:sp>
      <p:grpSp>
        <p:nvGrpSpPr>
          <p:cNvPr id="47" name="组合 46"/>
          <p:cNvGrpSpPr/>
          <p:nvPr/>
        </p:nvGrpSpPr>
        <p:grpSpPr bwMode="auto">
          <a:xfrm>
            <a:off x="5010151" y="2552701"/>
            <a:ext cx="4963583" cy="529167"/>
            <a:chOff x="3729808" y="4359588"/>
            <a:chExt cx="3722198" cy="396875"/>
          </a:xfrm>
        </p:grpSpPr>
        <p:sp>
          <p:nvSpPr>
            <p:cNvPr id="155687" name="AutoShape 31"/>
            <p:cNvSpPr>
              <a:spLocks noChangeArrowheads="1"/>
            </p:cNvSpPr>
            <p:nvPr/>
          </p:nvSpPr>
          <p:spPr bwMode="auto">
            <a:xfrm rot="10800000" flipV="1">
              <a:off x="7238752"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sz="2400" b="1"/>
            </a:p>
          </p:txBody>
        </p:sp>
        <p:sp>
          <p:nvSpPr>
            <p:cNvPr id="155688" name="AutoShape 31"/>
            <p:cNvSpPr>
              <a:spLocks noChangeArrowheads="1"/>
            </p:cNvSpPr>
            <p:nvPr/>
          </p:nvSpPr>
          <p:spPr bwMode="auto">
            <a:xfrm rot="10800000" flipV="1">
              <a:off x="3729808"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sz="2400" b="1"/>
            </a:p>
          </p:txBody>
        </p:sp>
      </p:grpSp>
      <p:sp>
        <p:nvSpPr>
          <p:cNvPr id="50" name="Rectangle 41"/>
          <p:cNvSpPr>
            <a:spLocks noChangeArrowheads="1"/>
          </p:cNvSpPr>
          <p:nvPr/>
        </p:nvSpPr>
        <p:spPr bwMode="auto">
          <a:xfrm>
            <a:off x="4379384" y="2944284"/>
            <a:ext cx="516467" cy="33866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67" b="1"/>
              <a:t>H</a:t>
            </a:r>
            <a:r>
              <a:rPr lang="en-US" altLang="zh-CN" sz="1867" b="1" baseline="-25000"/>
              <a:t>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8" fill="hold" grpId="0" nodeType="clickEffect">
                                  <p:stCondLst>
                                    <p:cond delay="0"/>
                                  </p:stCondLst>
                                  <p:childTnLst>
                                    <p:anim calcmode="lin" valueType="num">
                                      <p:cBhvr additive="base">
                                        <p:cTn id="6" dur="500"/>
                                        <p:tgtEl>
                                          <p:spTgt spid="50"/>
                                        </p:tgtEl>
                                        <p:attrNameLst>
                                          <p:attrName>ppt_x</p:attrName>
                                        </p:attrNameLst>
                                      </p:cBhvr>
                                      <p:tavLst>
                                        <p:tav tm="0">
                                          <p:val>
                                            <p:strVal val="#ppt_x"/>
                                          </p:val>
                                        </p:tav>
                                        <p:tav tm="100000">
                                          <p:val>
                                            <p:strVal val="#ppt_x-#ppt_w*1.125000"/>
                                          </p:val>
                                        </p:tav>
                                      </p:tavLst>
                                    </p:anim>
                                    <p:animEffect transition="out" filter="wipe(left)">
                                      <p:cBhvr>
                                        <p:cTn id="7" dur="500"/>
                                        <p:tgtEl>
                                          <p:spTgt spid="50"/>
                                        </p:tgtEl>
                                      </p:cBhvr>
                                    </p:animEffect>
                                    <p:set>
                                      <p:cBhvr>
                                        <p:cTn id="8" dur="1" fill="hold">
                                          <p:stCondLst>
                                            <p:cond delay="499"/>
                                          </p:stCondLst>
                                        </p:cTn>
                                        <p:tgtEl>
                                          <p:spTgt spid="50"/>
                                        </p:tgtEl>
                                        <p:attrNameLst>
                                          <p:attrName>style.visibility</p:attrName>
                                        </p:attrNameLst>
                                      </p:cBhvr>
                                      <p:to>
                                        <p:strVal val="hidden"/>
                                      </p:to>
                                    </p:set>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down)">
                                      <p:cBhvr>
                                        <p:cTn id="12" dur="500"/>
                                        <p:tgtEl>
                                          <p:spTgt spid="47"/>
                                        </p:tgtEl>
                                      </p:cBhvr>
                                    </p:animEffect>
                                  </p:childTnLst>
                                </p:cTn>
                              </p:par>
                            </p:childTnLst>
                          </p:cTn>
                        </p:par>
                        <p:par>
                          <p:cTn id="13" fill="hold">
                            <p:stCondLst>
                              <p:cond delay="1000"/>
                            </p:stCondLst>
                            <p:childTnLst>
                              <p:par>
                                <p:cTn id="14" presetID="1" presetClass="exit" presetSubtype="0" fill="hold" grpId="0" nodeType="afterEffect">
                                  <p:stCondLst>
                                    <p:cond delay="0"/>
                                  </p:stCondLst>
                                  <p:childTnLst>
                                    <p:set>
                                      <p:cBhvr>
                                        <p:cTn id="15" dur="1" fill="hold">
                                          <p:stCondLst>
                                            <p:cond delay="0"/>
                                          </p:stCondLst>
                                        </p:cTn>
                                        <p:tgtEl>
                                          <p:spTgt spid="46"/>
                                        </p:tgtEl>
                                        <p:attrNameLst>
                                          <p:attrName>style.visibility</p:attrName>
                                        </p:attrNameLst>
                                      </p:cBhvr>
                                      <p:to>
                                        <p:strVal val="hidden"/>
                                      </p:to>
                                    </p:set>
                                  </p:childTnLst>
                                </p:cTn>
                              </p:par>
                            </p:childTnLst>
                          </p:cTn>
                        </p:par>
                        <p:par>
                          <p:cTn id="16" fill="hold">
                            <p:stCondLst>
                              <p:cond delay="1000"/>
                            </p:stCondLst>
                            <p:childTnLst>
                              <p:par>
                                <p:cTn id="17" presetID="22" presetClass="entr" presetSubtype="4" fill="hold" grpId="0"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wipe(down)">
                                      <p:cBhvr>
                                        <p:cTn id="19" dur="500"/>
                                        <p:tgtEl>
                                          <p:spTgt spid="45"/>
                                        </p:tgtEl>
                                      </p:cBhvr>
                                    </p:animEffect>
                                  </p:childTnLst>
                                </p:cTn>
                              </p:par>
                            </p:childTnLst>
                          </p:cTn>
                        </p:par>
                        <p:par>
                          <p:cTn id="20" fill="hold">
                            <p:stCondLst>
                              <p:cond delay="1500"/>
                            </p:stCondLst>
                            <p:childTnLst>
                              <p:par>
                                <p:cTn id="21" presetID="22" presetClass="exit" presetSubtype="1" fill="hold" nodeType="afterEffect">
                                  <p:stCondLst>
                                    <p:cond delay="0"/>
                                  </p:stCondLst>
                                  <p:childTnLst>
                                    <p:animEffect transition="out" filter="wipe(up)">
                                      <p:cBhvr>
                                        <p:cTn id="22" dur="500"/>
                                        <p:tgtEl>
                                          <p:spTgt spid="47"/>
                                        </p:tgtEl>
                                      </p:cBhvr>
                                    </p:animEffect>
                                    <p:set>
                                      <p:cBhvr>
                                        <p:cTn id="23" dur="1" fill="hold">
                                          <p:stCondLst>
                                            <p:cond delay="499"/>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50"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utoShape 5"/>
          <p:cNvSpPr>
            <a:spLocks noChangeArrowheads="1"/>
          </p:cNvSpPr>
          <p:nvPr/>
        </p:nvSpPr>
        <p:spPr bwMode="auto">
          <a:xfrm>
            <a:off x="673429" y="848785"/>
            <a:ext cx="10738283" cy="469900"/>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b="1"/>
          </a:p>
        </p:txBody>
      </p:sp>
      <p:sp>
        <p:nvSpPr>
          <p:cNvPr id="35" name="Rectangle 6"/>
          <p:cNvSpPr>
            <a:spLocks noChangeArrowheads="1"/>
          </p:cNvSpPr>
          <p:nvPr/>
        </p:nvSpPr>
        <p:spPr bwMode="auto">
          <a:xfrm>
            <a:off x="4095022" y="817033"/>
            <a:ext cx="4112023"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667" b="1">
                <a:solidFill>
                  <a:schemeClr val="bg1"/>
                </a:solidFill>
                <a:ea typeface="微软雅黑" panose="020B0503020204020204" pitchFamily="34" charset="-122"/>
              </a:rPr>
              <a:t>主机 </a:t>
            </a:r>
            <a:r>
              <a:rPr lang="en-US" altLang="zh-CN" sz="2667" b="1">
                <a:solidFill>
                  <a:schemeClr val="bg1"/>
                </a:solidFill>
                <a:ea typeface="微软雅黑" panose="020B0503020204020204" pitchFamily="34" charset="-122"/>
              </a:rPr>
              <a:t>1 </a:t>
            </a:r>
            <a:r>
              <a:rPr lang="zh-CN" altLang="en-US" sz="2667" b="1">
                <a:solidFill>
                  <a:schemeClr val="bg1"/>
                </a:solidFill>
                <a:ea typeface="微软雅黑" panose="020B0503020204020204" pitchFamily="34" charset="-122"/>
              </a:rPr>
              <a:t>向主机 </a:t>
            </a:r>
            <a:r>
              <a:rPr lang="en-US" altLang="zh-CN" sz="2667" b="1">
                <a:solidFill>
                  <a:schemeClr val="bg1"/>
                </a:solidFill>
                <a:ea typeface="微软雅黑" panose="020B0503020204020204" pitchFamily="34" charset="-122"/>
              </a:rPr>
              <a:t>2 </a:t>
            </a:r>
            <a:r>
              <a:rPr lang="zh-CN" altLang="en-US" sz="2667" b="1">
                <a:solidFill>
                  <a:schemeClr val="bg1"/>
                </a:solidFill>
                <a:ea typeface="微软雅黑" panose="020B0503020204020204" pitchFamily="34" charset="-122"/>
              </a:rPr>
              <a:t>发送数据 </a:t>
            </a:r>
          </a:p>
        </p:txBody>
      </p:sp>
      <p:sp>
        <p:nvSpPr>
          <p:cNvPr id="36" name="圆角矩形 35"/>
          <p:cNvSpPr/>
          <p:nvPr/>
        </p:nvSpPr>
        <p:spPr>
          <a:xfrm>
            <a:off x="673429" y="1463041"/>
            <a:ext cx="10738283" cy="43647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dirty="0"/>
          </a:p>
        </p:txBody>
      </p:sp>
      <p:sp>
        <p:nvSpPr>
          <p:cNvPr id="5" name="AutoShape 4"/>
          <p:cNvSpPr>
            <a:spLocks noChangeArrowheads="1"/>
          </p:cNvSpPr>
          <p:nvPr/>
        </p:nvSpPr>
        <p:spPr bwMode="auto">
          <a:xfrm rot="16200000">
            <a:off x="6012393" y="1266826"/>
            <a:ext cx="361951" cy="845396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a:defRPr/>
            </a:pPr>
            <a:endParaRPr lang="zh-CN" altLang="en-US" sz="4267" b="1"/>
          </a:p>
        </p:txBody>
      </p:sp>
      <p:sp>
        <p:nvSpPr>
          <p:cNvPr id="156680" name="AutoShape 5"/>
          <p:cNvSpPr>
            <a:spLocks noChangeArrowheads="1"/>
          </p:cNvSpPr>
          <p:nvPr/>
        </p:nvSpPr>
        <p:spPr bwMode="auto">
          <a:xfrm>
            <a:off x="2281767" y="2732618"/>
            <a:ext cx="787400" cy="2601383"/>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56681" name="Text Box 6"/>
          <p:cNvSpPr txBox="1">
            <a:spLocks noChangeArrowheads="1"/>
          </p:cNvSpPr>
          <p:nvPr/>
        </p:nvSpPr>
        <p:spPr bwMode="auto">
          <a:xfrm>
            <a:off x="2633990" y="2825751"/>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56682" name="Text Box 7"/>
          <p:cNvSpPr txBox="1">
            <a:spLocks noChangeArrowheads="1"/>
          </p:cNvSpPr>
          <p:nvPr/>
        </p:nvSpPr>
        <p:spPr bwMode="auto">
          <a:xfrm>
            <a:off x="2633990" y="33316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56683" name="Text Box 8"/>
          <p:cNvSpPr txBox="1">
            <a:spLocks noChangeArrowheads="1"/>
          </p:cNvSpPr>
          <p:nvPr/>
        </p:nvSpPr>
        <p:spPr bwMode="auto">
          <a:xfrm>
            <a:off x="2633990" y="38015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56684" name="Text Box 9"/>
          <p:cNvSpPr txBox="1">
            <a:spLocks noChangeArrowheads="1"/>
          </p:cNvSpPr>
          <p:nvPr/>
        </p:nvSpPr>
        <p:spPr bwMode="auto">
          <a:xfrm>
            <a:off x="2633990" y="4288367"/>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56685" name="Text Box 10"/>
          <p:cNvSpPr txBox="1">
            <a:spLocks noChangeArrowheads="1"/>
          </p:cNvSpPr>
          <p:nvPr/>
        </p:nvSpPr>
        <p:spPr bwMode="auto">
          <a:xfrm>
            <a:off x="2633990" y="48302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56686" name="Freeform 11"/>
          <p:cNvSpPr/>
          <p:nvPr/>
        </p:nvSpPr>
        <p:spPr bwMode="auto">
          <a:xfrm>
            <a:off x="2281767" y="3255434"/>
            <a:ext cx="797984"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6687" name="Freeform 12"/>
          <p:cNvSpPr/>
          <p:nvPr/>
        </p:nvSpPr>
        <p:spPr bwMode="auto">
          <a:xfrm>
            <a:off x="2290233" y="3754967"/>
            <a:ext cx="797984" cy="52917"/>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6688" name="Freeform 13"/>
          <p:cNvSpPr/>
          <p:nvPr/>
        </p:nvSpPr>
        <p:spPr bwMode="auto">
          <a:xfrm>
            <a:off x="2269067" y="4254500"/>
            <a:ext cx="819151" cy="52917"/>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6689" name="Freeform 14"/>
          <p:cNvSpPr/>
          <p:nvPr/>
        </p:nvSpPr>
        <p:spPr bwMode="auto">
          <a:xfrm>
            <a:off x="2269067" y="4768851"/>
            <a:ext cx="810684" cy="52916"/>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6690" name="AutoShape 15"/>
          <p:cNvSpPr>
            <a:spLocks noChangeArrowheads="1"/>
          </p:cNvSpPr>
          <p:nvPr/>
        </p:nvSpPr>
        <p:spPr bwMode="auto">
          <a:xfrm>
            <a:off x="9349317" y="2705101"/>
            <a:ext cx="787400" cy="2628900"/>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56691" name="Text Box 16"/>
          <p:cNvSpPr txBox="1">
            <a:spLocks noChangeArrowheads="1"/>
          </p:cNvSpPr>
          <p:nvPr/>
        </p:nvSpPr>
        <p:spPr bwMode="auto">
          <a:xfrm>
            <a:off x="9320541" y="27813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56692" name="Text Box 17"/>
          <p:cNvSpPr txBox="1">
            <a:spLocks noChangeArrowheads="1"/>
          </p:cNvSpPr>
          <p:nvPr/>
        </p:nvSpPr>
        <p:spPr bwMode="auto">
          <a:xfrm>
            <a:off x="9320541" y="33274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56693" name="Text Box 18"/>
          <p:cNvSpPr txBox="1">
            <a:spLocks noChangeArrowheads="1"/>
          </p:cNvSpPr>
          <p:nvPr/>
        </p:nvSpPr>
        <p:spPr bwMode="auto">
          <a:xfrm>
            <a:off x="9329008" y="38100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56694" name="Text Box 19"/>
          <p:cNvSpPr txBox="1">
            <a:spLocks noChangeArrowheads="1"/>
          </p:cNvSpPr>
          <p:nvPr/>
        </p:nvSpPr>
        <p:spPr bwMode="auto">
          <a:xfrm>
            <a:off x="9343824" y="42968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56695" name="Text Box 20"/>
          <p:cNvSpPr txBox="1">
            <a:spLocks noChangeArrowheads="1"/>
          </p:cNvSpPr>
          <p:nvPr/>
        </p:nvSpPr>
        <p:spPr bwMode="auto">
          <a:xfrm>
            <a:off x="9320541" y="47879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56696" name="Freeform 21"/>
          <p:cNvSpPr/>
          <p:nvPr/>
        </p:nvSpPr>
        <p:spPr bwMode="auto">
          <a:xfrm>
            <a:off x="9349318" y="3225800"/>
            <a:ext cx="797983"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6697" name="Freeform 22"/>
          <p:cNvSpPr/>
          <p:nvPr/>
        </p:nvSpPr>
        <p:spPr bwMode="auto">
          <a:xfrm>
            <a:off x="9345085" y="3723218"/>
            <a:ext cx="797983" cy="55033"/>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6698" name="Freeform 23"/>
          <p:cNvSpPr/>
          <p:nvPr/>
        </p:nvSpPr>
        <p:spPr bwMode="auto">
          <a:xfrm>
            <a:off x="9336618" y="4224867"/>
            <a:ext cx="819149" cy="508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6699" name="Freeform 24"/>
          <p:cNvSpPr/>
          <p:nvPr/>
        </p:nvSpPr>
        <p:spPr bwMode="auto">
          <a:xfrm>
            <a:off x="9336617" y="4739217"/>
            <a:ext cx="810683" cy="508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6700" name="Text Box 29"/>
          <p:cNvSpPr txBox="1">
            <a:spLocks noChangeArrowheads="1"/>
          </p:cNvSpPr>
          <p:nvPr/>
        </p:nvSpPr>
        <p:spPr bwMode="auto">
          <a:xfrm>
            <a:off x="2089151"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1</a:t>
            </a:r>
          </a:p>
        </p:txBody>
      </p:sp>
      <p:sp>
        <p:nvSpPr>
          <p:cNvPr id="156701" name="AutoShape 30"/>
          <p:cNvSpPr>
            <a:spLocks noChangeArrowheads="1"/>
          </p:cNvSpPr>
          <p:nvPr/>
        </p:nvSpPr>
        <p:spPr bwMode="auto">
          <a:xfrm>
            <a:off x="9489017" y="2273300"/>
            <a:ext cx="643467" cy="48260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56702" name="AutoShape 32"/>
          <p:cNvSpPr>
            <a:spLocks noChangeArrowheads="1"/>
          </p:cNvSpPr>
          <p:nvPr/>
        </p:nvSpPr>
        <p:spPr bwMode="auto">
          <a:xfrm>
            <a:off x="2286000" y="2309285"/>
            <a:ext cx="645584" cy="484716"/>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56703" name="Text Box 33"/>
          <p:cNvSpPr txBox="1">
            <a:spLocks noChangeArrowheads="1"/>
          </p:cNvSpPr>
          <p:nvPr/>
        </p:nvSpPr>
        <p:spPr bwMode="auto">
          <a:xfrm>
            <a:off x="22453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1</a:t>
            </a:r>
            <a:endParaRPr kumimoji="1" lang="en-US" altLang="zh-CN" sz="2133" b="1">
              <a:solidFill>
                <a:srgbClr val="0000FF"/>
              </a:solidFill>
              <a:latin typeface="Arial" panose="020B0604020202020204" pitchFamily="34" charset="0"/>
            </a:endParaRPr>
          </a:p>
        </p:txBody>
      </p:sp>
      <p:sp>
        <p:nvSpPr>
          <p:cNvPr id="156704" name="Text Box 41"/>
          <p:cNvSpPr txBox="1">
            <a:spLocks noChangeArrowheads="1"/>
          </p:cNvSpPr>
          <p:nvPr/>
        </p:nvSpPr>
        <p:spPr bwMode="auto">
          <a:xfrm>
            <a:off x="9203267"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2</a:t>
            </a:r>
          </a:p>
        </p:txBody>
      </p:sp>
      <p:sp>
        <p:nvSpPr>
          <p:cNvPr id="156705" name="Text Box 33"/>
          <p:cNvSpPr txBox="1">
            <a:spLocks noChangeArrowheads="1"/>
          </p:cNvSpPr>
          <p:nvPr/>
        </p:nvSpPr>
        <p:spPr bwMode="auto">
          <a:xfrm>
            <a:off x="94589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2</a:t>
            </a:r>
          </a:p>
        </p:txBody>
      </p:sp>
      <p:sp>
        <p:nvSpPr>
          <p:cNvPr id="156706" name="AutoShape 30"/>
          <p:cNvSpPr>
            <a:spLocks noChangeArrowheads="1"/>
          </p:cNvSpPr>
          <p:nvPr/>
        </p:nvSpPr>
        <p:spPr bwMode="auto">
          <a:xfrm>
            <a:off x="5331885" y="1866901"/>
            <a:ext cx="3253316" cy="1011767"/>
          </a:xfrm>
          <a:prstGeom prst="wedgeRoundRectCallout">
            <a:avLst>
              <a:gd name="adj1" fmla="val 79542"/>
              <a:gd name="adj2" fmla="val 14454"/>
              <a:gd name="adj3" fmla="val 16667"/>
            </a:avLst>
          </a:prstGeom>
          <a:solidFill>
            <a:schemeClr val="bg1"/>
          </a:solidFill>
          <a:ln w="9525">
            <a:solidFill>
              <a:schemeClr val="tx1"/>
            </a:solidFill>
            <a:miter lim="800000"/>
          </a:ln>
        </p:spPr>
        <p:txBody>
          <a:bodyPr/>
          <a:lstStyle/>
          <a:p>
            <a:pPr algn="ctr"/>
            <a:endParaRPr lang="zh-CN" altLang="zh-CN" sz="2400" b="1">
              <a:latin typeface="Tahoma" panose="020B0604030504040204" pitchFamily="34" charset="0"/>
            </a:endParaRPr>
          </a:p>
        </p:txBody>
      </p:sp>
      <p:sp>
        <p:nvSpPr>
          <p:cNvPr id="156707" name="Text Box 31"/>
          <p:cNvSpPr txBox="1">
            <a:spLocks noChangeArrowheads="1"/>
          </p:cNvSpPr>
          <p:nvPr/>
        </p:nvSpPr>
        <p:spPr bwMode="auto">
          <a:xfrm>
            <a:off x="5595643" y="2017185"/>
            <a:ext cx="2763898" cy="748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2133" b="1">
                <a:latin typeface="微软雅黑" panose="020B0503020204020204" pitchFamily="34" charset="-122"/>
                <a:ea typeface="微软雅黑" panose="020B0503020204020204" pitchFamily="34" charset="-122"/>
              </a:rPr>
              <a:t>我收到了 </a:t>
            </a:r>
            <a:r>
              <a:rPr kumimoji="1" lang="en-US" altLang="zh-CN" sz="2133" b="1">
                <a:latin typeface="微软雅黑" panose="020B0503020204020204" pitchFamily="34" charset="-122"/>
                <a:ea typeface="微软雅黑" panose="020B0503020204020204" pitchFamily="34" charset="-122"/>
              </a:rPr>
              <a:t>AP</a:t>
            </a:r>
            <a:r>
              <a:rPr kumimoji="1" lang="en-US" altLang="zh-CN" sz="2133" b="1" baseline="-25000">
                <a:latin typeface="微软雅黑" panose="020B0503020204020204" pitchFamily="34" charset="-122"/>
                <a:ea typeface="微软雅黑" panose="020B0503020204020204" pitchFamily="34" charset="-122"/>
              </a:rPr>
              <a:t>1</a:t>
            </a:r>
            <a:r>
              <a:rPr kumimoji="1" lang="en-US" altLang="zh-CN" sz="2133" b="1">
                <a:latin typeface="微软雅黑" panose="020B0503020204020204" pitchFamily="34" charset="-122"/>
                <a:ea typeface="微软雅黑" panose="020B0503020204020204" pitchFamily="34" charset="-122"/>
              </a:rPr>
              <a:t> </a:t>
            </a:r>
            <a:r>
              <a:rPr kumimoji="1" lang="zh-CN" altLang="en-US" sz="2133" b="1">
                <a:latin typeface="微软雅黑" panose="020B0503020204020204" pitchFamily="34" charset="-122"/>
                <a:ea typeface="微软雅黑" panose="020B0503020204020204" pitchFamily="34" charset="-122"/>
              </a:rPr>
              <a:t>发来的</a:t>
            </a:r>
          </a:p>
          <a:p>
            <a:pPr algn="ctr" eaLnBrk="0" hangingPunct="0"/>
            <a:r>
              <a:rPr kumimoji="1" lang="zh-CN" altLang="en-US" sz="2133" b="1">
                <a:latin typeface="微软雅黑" panose="020B0503020204020204" pitchFamily="34" charset="-122"/>
                <a:ea typeface="微软雅黑" panose="020B0503020204020204" pitchFamily="34" charset="-122"/>
              </a:rPr>
              <a:t>应用程序数据！</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DA556F-F58E-43B2-BEE9-B91C6010D1DF}"/>
              </a:ext>
            </a:extLst>
          </p:cNvPr>
          <p:cNvSpPr>
            <a:spLocks noGrp="1"/>
          </p:cNvSpPr>
          <p:nvPr>
            <p:ph type="title"/>
          </p:nvPr>
        </p:nvSpPr>
        <p:spPr/>
        <p:txBody>
          <a:bodyPr/>
          <a:lstStyle/>
          <a:p>
            <a:r>
              <a:rPr lang="zh-CN" altLang="en-US" dirty="0"/>
              <a:t>互联网分层模型</a:t>
            </a:r>
          </a:p>
        </p:txBody>
      </p:sp>
      <p:sp>
        <p:nvSpPr>
          <p:cNvPr id="3" name="内容占位符 2">
            <a:extLst>
              <a:ext uri="{FF2B5EF4-FFF2-40B4-BE49-F238E27FC236}">
                <a16:creationId xmlns:a16="http://schemas.microsoft.com/office/drawing/2014/main" id="{1F4274C1-197A-4BED-8521-82CC222D2ABE}"/>
              </a:ext>
            </a:extLst>
          </p:cNvPr>
          <p:cNvSpPr>
            <a:spLocks noGrp="1"/>
          </p:cNvSpPr>
          <p:nvPr>
            <p:ph idx="1"/>
          </p:nvPr>
        </p:nvSpPr>
        <p:spPr>
          <a:xfrm>
            <a:off x="1295399" y="1981201"/>
            <a:ext cx="4800601" cy="3809999"/>
          </a:xfrm>
        </p:spPr>
        <p:txBody>
          <a:bodyPr>
            <a:normAutofit/>
          </a:bodyPr>
          <a:lstStyle/>
          <a:p>
            <a:r>
              <a:rPr lang="en-US" altLang="zh-CN" dirty="0"/>
              <a:t>OSI </a:t>
            </a:r>
            <a:r>
              <a:rPr lang="zh-CN" altLang="en-US" dirty="0"/>
              <a:t>参考模型把对等层次之间传送的数据单位称为该层的</a:t>
            </a:r>
            <a:r>
              <a:rPr lang="zh-CN" altLang="en-US" b="1" dirty="0"/>
              <a:t>协议数据单元 </a:t>
            </a:r>
            <a:r>
              <a:rPr lang="en-US" altLang="zh-CN" b="1" dirty="0"/>
              <a:t>PDU (Protocol Data Unit)</a:t>
            </a:r>
            <a:r>
              <a:rPr lang="zh-CN" altLang="en-US" dirty="0"/>
              <a:t>。这个名词现已被许多非 </a:t>
            </a:r>
            <a:r>
              <a:rPr lang="en-US" altLang="zh-CN" dirty="0"/>
              <a:t>OSI </a:t>
            </a:r>
            <a:r>
              <a:rPr lang="zh-CN" altLang="en-US" dirty="0"/>
              <a:t>标准采用。</a:t>
            </a:r>
          </a:p>
          <a:p>
            <a:r>
              <a:rPr lang="zh-CN" altLang="en-US" dirty="0"/>
              <a:t>任何两个同样的层次把数据（即数据单元加上控制信息）通过水平虚线直接传递给对方。这就是所谓的“对等层”</a:t>
            </a:r>
            <a:r>
              <a:rPr lang="en-US" altLang="zh-CN" dirty="0"/>
              <a:t>(peer layers)</a:t>
            </a:r>
            <a:r>
              <a:rPr lang="zh-CN" altLang="en-US" dirty="0"/>
              <a:t>之间的通信。</a:t>
            </a:r>
          </a:p>
          <a:p>
            <a:r>
              <a:rPr lang="zh-CN" altLang="en-US" dirty="0"/>
              <a:t>各层协议实际上就是在各个对等层之间传递数据时的各项规定。</a:t>
            </a:r>
          </a:p>
          <a:p>
            <a:endParaRPr lang="zh-CN" altLang="en-US" dirty="0"/>
          </a:p>
        </p:txBody>
      </p:sp>
      <p:sp>
        <p:nvSpPr>
          <p:cNvPr id="13" name="内容占位符 2">
            <a:extLst>
              <a:ext uri="{FF2B5EF4-FFF2-40B4-BE49-F238E27FC236}">
                <a16:creationId xmlns:a16="http://schemas.microsoft.com/office/drawing/2014/main" id="{C74F3537-7846-47A4-AEC0-0BBD6A101C73}"/>
              </a:ext>
            </a:extLst>
          </p:cNvPr>
          <p:cNvSpPr txBox="1">
            <a:spLocks/>
          </p:cNvSpPr>
          <p:nvPr/>
        </p:nvSpPr>
        <p:spPr>
          <a:xfrm>
            <a:off x="7076661" y="1981200"/>
            <a:ext cx="4190337" cy="3809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zh-CN" altLang="en-US" b="1" dirty="0"/>
              <a:t>实体 </a:t>
            </a:r>
            <a:r>
              <a:rPr lang="en-US" altLang="zh-CN" b="1" dirty="0"/>
              <a:t>(entity) </a:t>
            </a:r>
            <a:r>
              <a:rPr lang="zh-CN" altLang="en-US" dirty="0"/>
              <a:t>表示任何可发送或接收信息的硬件或软件进程。 </a:t>
            </a:r>
          </a:p>
          <a:p>
            <a:r>
              <a:rPr lang="zh-CN" altLang="en-US" b="1" dirty="0"/>
              <a:t>协议</a:t>
            </a:r>
            <a:r>
              <a:rPr lang="zh-CN" altLang="en-US" dirty="0"/>
              <a:t>是控制两个对等实体进行通信的规则的集合。 </a:t>
            </a:r>
          </a:p>
          <a:p>
            <a:r>
              <a:rPr lang="zh-CN" altLang="en-US" dirty="0"/>
              <a:t>在协议的控制下，两个对等实体间的通信使得本层能够</a:t>
            </a:r>
            <a:r>
              <a:rPr lang="zh-CN" altLang="en-US" b="1" dirty="0"/>
              <a:t>向上一层提供服务</a:t>
            </a:r>
            <a:r>
              <a:rPr lang="zh-CN" altLang="en-US" dirty="0"/>
              <a:t>。</a:t>
            </a:r>
          </a:p>
          <a:p>
            <a:r>
              <a:rPr lang="zh-CN" altLang="en-US" dirty="0"/>
              <a:t>要实现本层协议，还需要</a:t>
            </a:r>
            <a:r>
              <a:rPr lang="zh-CN" altLang="en-US" b="1" dirty="0"/>
              <a:t>使用下层所提供的服务</a:t>
            </a:r>
            <a:r>
              <a:rPr lang="zh-CN" altLang="en-US" dirty="0"/>
              <a:t>。 </a:t>
            </a:r>
          </a:p>
        </p:txBody>
      </p:sp>
    </p:spTree>
    <p:extLst>
      <p:ext uri="{BB962C8B-B14F-4D97-AF65-F5344CB8AC3E}">
        <p14:creationId xmlns:p14="http://schemas.microsoft.com/office/powerpoint/2010/main" val="2965891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r>
              <a:rPr lang="zh-CN" altLang="en-US" dirty="0">
                <a:latin typeface="Arial" panose="020B0604020202020204" pitchFamily="34" charset="0"/>
                <a:sym typeface="Arial" panose="020B0604020202020204" pitchFamily="34" charset="0"/>
              </a:rPr>
              <a:t>一些历史</a:t>
            </a:r>
            <a:endParaRPr lang="en-US" altLang="zh-CN" dirty="0">
              <a:latin typeface="Arial" panose="020B0604020202020204" pitchFamily="34" charset="0"/>
              <a:sym typeface="Arial" panose="020B0604020202020204" pitchFamily="34" charset="0"/>
            </a:endParaRPr>
          </a:p>
        </p:txBody>
      </p:sp>
      <p:sp>
        <p:nvSpPr>
          <p:cNvPr id="3" name="文本占位符 2"/>
          <p:cNvSpPr>
            <a:spLocks noGrp="1"/>
          </p:cNvSpPr>
          <p:nvPr>
            <p:ph type="body" idx="1"/>
          </p:nvPr>
        </p:nvSpPr>
        <p:spPr/>
        <p:txBody>
          <a:bodyPr rtlCol="0"/>
          <a:lstStyle/>
          <a:p>
            <a:pPr rtl="0"/>
            <a:r>
              <a:rPr lang="en-US" altLang="zh-CN" dirty="0">
                <a:latin typeface="微软雅黑" panose="020B0503020204020204" pitchFamily="34" charset="-122"/>
                <a:ea typeface="微软雅黑" panose="020B0503020204020204" pitchFamily="34" charset="-122"/>
                <a:sym typeface="Arial" panose="020B0604020202020204" pitchFamily="34" charset="0"/>
              </a:rPr>
              <a:t>Internet history</a:t>
            </a:r>
            <a:endParaRPr lang="zh-CN" altLang="en-US" dirty="0">
              <a:latin typeface="微软雅黑" panose="020B0503020204020204" pitchFamily="34" charset="-122"/>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13571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FA005F-3256-498D-8068-30FBCED9DD15}"/>
              </a:ext>
            </a:extLst>
          </p:cNvPr>
          <p:cNvSpPr>
            <a:spLocks noGrp="1"/>
          </p:cNvSpPr>
          <p:nvPr>
            <p:ph type="title"/>
          </p:nvPr>
        </p:nvSpPr>
        <p:spPr/>
        <p:txBody>
          <a:bodyPr/>
          <a:lstStyle/>
          <a:p>
            <a:r>
              <a:rPr lang="en-US" altLang="zh-CN" dirty="0"/>
              <a:t>1961-1972</a:t>
            </a:r>
            <a:endParaRPr lang="zh-CN" altLang="en-US" dirty="0"/>
          </a:p>
        </p:txBody>
      </p:sp>
      <p:sp>
        <p:nvSpPr>
          <p:cNvPr id="3" name="内容占位符 2">
            <a:extLst>
              <a:ext uri="{FF2B5EF4-FFF2-40B4-BE49-F238E27FC236}">
                <a16:creationId xmlns:a16="http://schemas.microsoft.com/office/drawing/2014/main" id="{754454D2-D249-4208-9A74-1A0BDBFB5B83}"/>
              </a:ext>
            </a:extLst>
          </p:cNvPr>
          <p:cNvSpPr>
            <a:spLocks noGrp="1"/>
          </p:cNvSpPr>
          <p:nvPr>
            <p:ph idx="1"/>
          </p:nvPr>
        </p:nvSpPr>
        <p:spPr>
          <a:xfrm>
            <a:off x="1295400" y="1981201"/>
            <a:ext cx="4206903" cy="3809999"/>
          </a:xfrm>
        </p:spPr>
        <p:txBody>
          <a:bodyPr/>
          <a:lstStyle/>
          <a:p>
            <a:r>
              <a:rPr lang="zh-CN" altLang="en-US" dirty="0">
                <a:solidFill>
                  <a:srgbClr val="FF0000"/>
                </a:solidFill>
              </a:rPr>
              <a:t>分组交换原理的提出与早期实现</a:t>
            </a:r>
            <a:endParaRPr lang="en-US" altLang="zh-CN" dirty="0">
              <a:solidFill>
                <a:srgbClr val="FF0000"/>
              </a:solidFill>
            </a:endParaRPr>
          </a:p>
          <a:p>
            <a:r>
              <a:rPr lang="en-US" altLang="zh-CN" dirty="0">
                <a:solidFill>
                  <a:srgbClr val="0070C0"/>
                </a:solidFill>
              </a:rPr>
              <a:t>1961</a:t>
            </a:r>
            <a:r>
              <a:rPr lang="zh-CN" altLang="en-US" dirty="0"/>
              <a:t>：</a:t>
            </a:r>
            <a:r>
              <a:rPr lang="en-US" altLang="zh-CN" dirty="0"/>
              <a:t>Kleinrock</a:t>
            </a:r>
            <a:r>
              <a:rPr lang="zh-CN" altLang="en-US" dirty="0"/>
              <a:t>使用排队论证明了分组交换的高效</a:t>
            </a:r>
            <a:endParaRPr lang="en-US" altLang="zh-CN" dirty="0"/>
          </a:p>
          <a:p>
            <a:r>
              <a:rPr lang="en-US" altLang="zh-CN" dirty="0">
                <a:solidFill>
                  <a:srgbClr val="0070C0"/>
                </a:solidFill>
              </a:rPr>
              <a:t>1964</a:t>
            </a:r>
            <a:r>
              <a:rPr lang="zh-CN" altLang="en-US" dirty="0"/>
              <a:t>：</a:t>
            </a:r>
            <a:r>
              <a:rPr lang="en-US" altLang="zh-CN" dirty="0"/>
              <a:t>Baran</a:t>
            </a:r>
            <a:r>
              <a:rPr lang="zh-CN" altLang="en-US" dirty="0"/>
              <a:t>在军事网络中运用了分组交换</a:t>
            </a:r>
            <a:endParaRPr lang="en-US" altLang="zh-CN" dirty="0"/>
          </a:p>
          <a:p>
            <a:r>
              <a:rPr lang="en-US" altLang="zh-CN" dirty="0">
                <a:solidFill>
                  <a:srgbClr val="0070C0"/>
                </a:solidFill>
              </a:rPr>
              <a:t>1967</a:t>
            </a:r>
            <a:r>
              <a:rPr lang="zh-CN" altLang="en-US" dirty="0"/>
              <a:t>：</a:t>
            </a:r>
            <a:r>
              <a:rPr lang="en-US" altLang="zh-CN" dirty="0"/>
              <a:t>ARPAnet</a:t>
            </a:r>
            <a:r>
              <a:rPr lang="zh-CN" altLang="en-US" dirty="0"/>
              <a:t>构想提出</a:t>
            </a:r>
            <a:r>
              <a:rPr lang="en-US" altLang="zh-CN" dirty="0"/>
              <a:t>(Advanced Research Projects Agency)</a:t>
            </a:r>
          </a:p>
          <a:p>
            <a:r>
              <a:rPr lang="en-US" altLang="zh-CN" dirty="0">
                <a:solidFill>
                  <a:srgbClr val="0070C0"/>
                </a:solidFill>
              </a:rPr>
              <a:t>1969</a:t>
            </a:r>
            <a:r>
              <a:rPr lang="zh-CN" altLang="en-US" dirty="0"/>
              <a:t>：第一个</a:t>
            </a:r>
            <a:r>
              <a:rPr lang="en-US" altLang="zh-CN" dirty="0"/>
              <a:t>ARPAnet</a:t>
            </a:r>
            <a:r>
              <a:rPr lang="zh-CN" altLang="en-US" dirty="0"/>
              <a:t>节点上线</a:t>
            </a:r>
          </a:p>
        </p:txBody>
      </p:sp>
      <p:sp>
        <p:nvSpPr>
          <p:cNvPr id="4" name="内容占位符 2">
            <a:extLst>
              <a:ext uri="{FF2B5EF4-FFF2-40B4-BE49-F238E27FC236}">
                <a16:creationId xmlns:a16="http://schemas.microsoft.com/office/drawing/2014/main" id="{0EE22A2E-09C7-41E8-9A3E-8749CF3AD8D9}"/>
              </a:ext>
            </a:extLst>
          </p:cNvPr>
          <p:cNvSpPr txBox="1">
            <a:spLocks/>
          </p:cNvSpPr>
          <p:nvPr/>
        </p:nvSpPr>
        <p:spPr>
          <a:xfrm>
            <a:off x="6096000" y="1981200"/>
            <a:ext cx="4206903" cy="3809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US" altLang="zh-CN" dirty="0">
                <a:solidFill>
                  <a:srgbClr val="0070C0"/>
                </a:solidFill>
              </a:rPr>
              <a:t>1972</a:t>
            </a:r>
            <a:r>
              <a:rPr lang="zh-CN" altLang="en-US" dirty="0"/>
              <a:t>：</a:t>
            </a:r>
            <a:endParaRPr lang="en-US" altLang="zh-CN" dirty="0"/>
          </a:p>
          <a:p>
            <a:pPr lvl="1"/>
            <a:r>
              <a:rPr lang="en-US" altLang="zh-CN" dirty="0"/>
              <a:t>ARPAnet</a:t>
            </a:r>
            <a:r>
              <a:rPr lang="zh-CN" altLang="en-US" dirty="0"/>
              <a:t>公开展示</a:t>
            </a:r>
            <a:endParaRPr lang="en-US" altLang="zh-CN" dirty="0"/>
          </a:p>
          <a:p>
            <a:pPr lvl="1"/>
            <a:r>
              <a:rPr lang="zh-CN" altLang="en-US" dirty="0"/>
              <a:t>第一个端对端协议</a:t>
            </a:r>
            <a:r>
              <a:rPr lang="en-US" altLang="zh-CN" dirty="0"/>
              <a:t>NCP</a:t>
            </a:r>
            <a:r>
              <a:rPr lang="zh-CN" altLang="en-US" dirty="0"/>
              <a:t>（</a:t>
            </a:r>
            <a:r>
              <a:rPr lang="en-US" altLang="zh-CN" dirty="0"/>
              <a:t>Network Control Protocol</a:t>
            </a:r>
            <a:r>
              <a:rPr lang="zh-CN" altLang="en-US" dirty="0"/>
              <a:t>）出现</a:t>
            </a:r>
            <a:endParaRPr lang="en-US" altLang="zh-CN" dirty="0"/>
          </a:p>
          <a:p>
            <a:pPr lvl="1"/>
            <a:r>
              <a:rPr lang="zh-CN" altLang="en-US" dirty="0"/>
              <a:t>第一个电子邮件程序出现</a:t>
            </a:r>
            <a:endParaRPr lang="en-US" altLang="zh-CN" dirty="0"/>
          </a:p>
          <a:p>
            <a:pPr lvl="1"/>
            <a:r>
              <a:rPr lang="en-US" altLang="zh-CN" dirty="0"/>
              <a:t>ARPAnet</a:t>
            </a:r>
            <a:r>
              <a:rPr lang="zh-CN" altLang="en-US" dirty="0"/>
              <a:t>有</a:t>
            </a:r>
            <a:r>
              <a:rPr lang="en-US" altLang="zh-CN" dirty="0"/>
              <a:t>15</a:t>
            </a:r>
            <a:r>
              <a:rPr lang="zh-CN" altLang="en-US" dirty="0"/>
              <a:t>个节点</a:t>
            </a:r>
          </a:p>
        </p:txBody>
      </p:sp>
    </p:spTree>
    <p:extLst>
      <p:ext uri="{BB962C8B-B14F-4D97-AF65-F5344CB8AC3E}">
        <p14:creationId xmlns:p14="http://schemas.microsoft.com/office/powerpoint/2010/main" val="823799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1A894F-D7E7-44B0-9F04-5BD14F5CA35A}"/>
              </a:ext>
            </a:extLst>
          </p:cNvPr>
          <p:cNvSpPr>
            <a:spLocks noGrp="1"/>
          </p:cNvSpPr>
          <p:nvPr>
            <p:ph type="title"/>
          </p:nvPr>
        </p:nvSpPr>
        <p:spPr/>
        <p:txBody>
          <a:bodyPr/>
          <a:lstStyle/>
          <a:p>
            <a:r>
              <a:rPr lang="zh-CN" altLang="en-US" dirty="0"/>
              <a:t>什么是协议</a:t>
            </a:r>
            <a:r>
              <a:rPr lang="en-US" altLang="zh-CN" dirty="0"/>
              <a:t>?</a:t>
            </a:r>
            <a:endParaRPr lang="zh-CN" altLang="en-US" dirty="0"/>
          </a:p>
        </p:txBody>
      </p:sp>
      <p:sp>
        <p:nvSpPr>
          <p:cNvPr id="3" name="内容占位符 2">
            <a:extLst>
              <a:ext uri="{FF2B5EF4-FFF2-40B4-BE49-F238E27FC236}">
                <a16:creationId xmlns:a16="http://schemas.microsoft.com/office/drawing/2014/main" id="{C2599849-6DAF-455B-ADA2-16FA21FD00E0}"/>
              </a:ext>
            </a:extLst>
          </p:cNvPr>
          <p:cNvSpPr>
            <a:spLocks noGrp="1"/>
          </p:cNvSpPr>
          <p:nvPr>
            <p:ph idx="1"/>
          </p:nvPr>
        </p:nvSpPr>
        <p:spPr>
          <a:xfrm>
            <a:off x="1295400" y="1981201"/>
            <a:ext cx="3562847" cy="3809999"/>
          </a:xfrm>
        </p:spPr>
        <p:txBody>
          <a:bodyPr/>
          <a:lstStyle/>
          <a:p>
            <a:r>
              <a:rPr lang="zh-CN" altLang="en-US" dirty="0"/>
              <a:t>人类的协议：</a:t>
            </a:r>
            <a:endParaRPr lang="en-US" altLang="zh-CN" dirty="0"/>
          </a:p>
          <a:p>
            <a:pPr lvl="1"/>
            <a:r>
              <a:rPr lang="zh-CN" altLang="en-US" dirty="0"/>
              <a:t>“现在什么时间？”</a:t>
            </a:r>
            <a:endParaRPr lang="en-US" altLang="zh-CN" dirty="0"/>
          </a:p>
          <a:p>
            <a:pPr lvl="1"/>
            <a:r>
              <a:rPr lang="zh-CN" altLang="en-US" dirty="0"/>
              <a:t>“我有问题想问”</a:t>
            </a:r>
            <a:endParaRPr lang="en-US" altLang="zh-CN" dirty="0"/>
          </a:p>
          <a:p>
            <a:pPr lvl="1"/>
            <a:r>
              <a:rPr lang="zh-CN" altLang="en-US" dirty="0"/>
              <a:t>“你好！”“再见！”</a:t>
            </a:r>
          </a:p>
        </p:txBody>
      </p:sp>
      <p:sp>
        <p:nvSpPr>
          <p:cNvPr id="4" name="文本框 3">
            <a:extLst>
              <a:ext uri="{FF2B5EF4-FFF2-40B4-BE49-F238E27FC236}">
                <a16:creationId xmlns:a16="http://schemas.microsoft.com/office/drawing/2014/main" id="{EACE6584-E7AE-4817-8DE2-E7B97EF677A9}"/>
              </a:ext>
            </a:extLst>
          </p:cNvPr>
          <p:cNvSpPr txBox="1"/>
          <p:nvPr/>
        </p:nvSpPr>
        <p:spPr>
          <a:xfrm>
            <a:off x="7604097" y="0"/>
            <a:ext cx="4587903" cy="369332"/>
          </a:xfrm>
          <a:prstGeom prst="rect">
            <a:avLst/>
          </a:prstGeom>
          <a:noFill/>
        </p:spPr>
        <p:txBody>
          <a:bodyPr wrap="square" rtlCol="0">
            <a:spAutoFit/>
          </a:bodyPr>
          <a:lstStyle/>
          <a:p>
            <a:pPr algn="r"/>
            <a:r>
              <a:rPr lang="en-US" altLang="zh-CN" b="1" dirty="0">
                <a:solidFill>
                  <a:srgbClr val="FF0000"/>
                </a:solidFill>
              </a:rPr>
              <a:t>What is a protocol?</a:t>
            </a:r>
            <a:endParaRPr lang="zh-CN" altLang="en-US" b="1" dirty="0">
              <a:solidFill>
                <a:srgbClr val="FF0000"/>
              </a:solidFill>
            </a:endParaRPr>
          </a:p>
        </p:txBody>
      </p:sp>
      <p:sp>
        <p:nvSpPr>
          <p:cNvPr id="5" name="内容占位符 2">
            <a:extLst>
              <a:ext uri="{FF2B5EF4-FFF2-40B4-BE49-F238E27FC236}">
                <a16:creationId xmlns:a16="http://schemas.microsoft.com/office/drawing/2014/main" id="{EC9926C5-2020-4142-A713-C8A025A5ACB0}"/>
              </a:ext>
            </a:extLst>
          </p:cNvPr>
          <p:cNvSpPr txBox="1">
            <a:spLocks/>
          </p:cNvSpPr>
          <p:nvPr/>
        </p:nvSpPr>
        <p:spPr>
          <a:xfrm>
            <a:off x="4314576" y="1981201"/>
            <a:ext cx="3562847" cy="3809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zh-CN" altLang="en-US" dirty="0"/>
              <a:t>网络的协议：</a:t>
            </a:r>
            <a:endParaRPr lang="en-US" altLang="zh-CN" dirty="0"/>
          </a:p>
          <a:p>
            <a:pPr lvl="1"/>
            <a:r>
              <a:rPr lang="zh-CN" altLang="en-US" dirty="0"/>
              <a:t>由机器来执行</a:t>
            </a:r>
            <a:endParaRPr lang="en-US" altLang="zh-CN" dirty="0"/>
          </a:p>
          <a:p>
            <a:pPr lvl="1"/>
            <a:r>
              <a:rPr lang="zh-CN" altLang="en-US" dirty="0"/>
              <a:t>所有互联网上的信息通信都由各种不同的协议进行管理和控制。</a:t>
            </a:r>
          </a:p>
        </p:txBody>
      </p:sp>
      <p:sp>
        <p:nvSpPr>
          <p:cNvPr id="6" name="右大括号 5">
            <a:extLst>
              <a:ext uri="{FF2B5EF4-FFF2-40B4-BE49-F238E27FC236}">
                <a16:creationId xmlns:a16="http://schemas.microsoft.com/office/drawing/2014/main" id="{AABF0758-8B1C-4886-A9F2-B55D36114561}"/>
              </a:ext>
            </a:extLst>
          </p:cNvPr>
          <p:cNvSpPr/>
          <p:nvPr/>
        </p:nvSpPr>
        <p:spPr>
          <a:xfrm rot="5400000">
            <a:off x="4236057" y="1639956"/>
            <a:ext cx="294198" cy="4544170"/>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2DE06D3-EFF5-4CEA-88C7-39CB01CD49CF}"/>
              </a:ext>
            </a:extLst>
          </p:cNvPr>
          <p:cNvSpPr txBox="1"/>
          <p:nvPr/>
        </p:nvSpPr>
        <p:spPr>
          <a:xfrm>
            <a:off x="2210463" y="4373217"/>
            <a:ext cx="4245996"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发送什么数据？什么格式？</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收到数据后进行什么操作？触发什么时间？产生什么行为？</a:t>
            </a:r>
            <a:endParaRPr lang="en-US" altLang="zh-CN"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A1684001-C05D-487F-9A72-9D5A2923B2F6}"/>
              </a:ext>
            </a:extLst>
          </p:cNvPr>
          <p:cNvSpPr txBox="1"/>
          <p:nvPr/>
        </p:nvSpPr>
        <p:spPr>
          <a:xfrm>
            <a:off x="8188517" y="2533835"/>
            <a:ext cx="3419061" cy="2462213"/>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协议</a:t>
            </a:r>
            <a:r>
              <a:rPr lang="zh-CN" altLang="en-US" dirty="0">
                <a:latin typeface="微软雅黑" panose="020B0503020204020204" pitchFamily="34" charset="-122"/>
                <a:ea typeface="微软雅黑" panose="020B0503020204020204" pitchFamily="34" charset="-122"/>
              </a:rPr>
              <a:t>定义了消息</a:t>
            </a:r>
            <a:r>
              <a:rPr lang="zh-CN" altLang="en-US" b="1" dirty="0">
                <a:solidFill>
                  <a:srgbClr val="FF0000"/>
                </a:solidFill>
                <a:latin typeface="微软雅黑" panose="020B0503020204020204" pitchFamily="34" charset="-122"/>
                <a:ea typeface="微软雅黑" panose="020B0503020204020204" pitchFamily="34" charset="-122"/>
              </a:rPr>
              <a:t>格式</a:t>
            </a:r>
            <a:r>
              <a:rPr lang="zh-CN" altLang="en-US" dirty="0">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发送和接受消息的顺序</a:t>
            </a:r>
            <a:r>
              <a:rPr lang="zh-CN" altLang="en-US" dirty="0">
                <a:latin typeface="微软雅黑" panose="020B0503020204020204" pitchFamily="34" charset="-122"/>
                <a:ea typeface="微软雅黑" panose="020B0503020204020204" pitchFamily="34" charset="-122"/>
              </a:rPr>
              <a:t>、以及发出或收到指定消息之后所</a:t>
            </a:r>
            <a:r>
              <a:rPr lang="zh-CN" altLang="en-US" b="1" dirty="0">
                <a:solidFill>
                  <a:srgbClr val="FF0000"/>
                </a:solidFill>
                <a:latin typeface="微软雅黑" panose="020B0503020204020204" pitchFamily="34" charset="-122"/>
                <a:ea typeface="微软雅黑" panose="020B0503020204020204" pitchFamily="34" charset="-122"/>
              </a:rPr>
              <a:t>采取的行为</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非常重要 </a:t>
            </a:r>
            <a:r>
              <a:rPr lang="en-US" altLang="zh-CN" dirty="0">
                <a:latin typeface="微软雅黑" panose="020B0503020204020204" pitchFamily="34" charset="-122"/>
                <a:ea typeface="微软雅黑" panose="020B0503020204020204" pitchFamily="34" charset="-122"/>
              </a:rPr>
              <a:t>----</a:t>
            </a:r>
          </a:p>
          <a:p>
            <a:r>
              <a:rPr lang="zh-CN" altLang="en-US" dirty="0">
                <a:latin typeface="微软雅黑" panose="020B0503020204020204" pitchFamily="34" charset="-122"/>
                <a:ea typeface="微软雅黑" panose="020B0503020204020204" pitchFamily="34" charset="-122"/>
              </a:rPr>
              <a:t>各类不同的协议构成了计算机网络课程的中心。是我们的学习重点！</a:t>
            </a:r>
          </a:p>
        </p:txBody>
      </p:sp>
    </p:spTree>
    <p:extLst>
      <p:ext uri="{BB962C8B-B14F-4D97-AF65-F5344CB8AC3E}">
        <p14:creationId xmlns:p14="http://schemas.microsoft.com/office/powerpoint/2010/main" val="685796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3CAF3A-969E-42AF-96B6-F818E176EDCC}"/>
              </a:ext>
            </a:extLst>
          </p:cNvPr>
          <p:cNvSpPr>
            <a:spLocks noGrp="1"/>
          </p:cNvSpPr>
          <p:nvPr>
            <p:ph type="title"/>
          </p:nvPr>
        </p:nvSpPr>
        <p:spPr/>
        <p:txBody>
          <a:bodyPr/>
          <a:lstStyle/>
          <a:p>
            <a:r>
              <a:rPr lang="en-US" altLang="zh-CN" dirty="0"/>
              <a:t>1972-1980</a:t>
            </a:r>
            <a:endParaRPr lang="zh-CN" altLang="en-US" dirty="0"/>
          </a:p>
        </p:txBody>
      </p:sp>
      <p:sp>
        <p:nvSpPr>
          <p:cNvPr id="3" name="内容占位符 2">
            <a:extLst>
              <a:ext uri="{FF2B5EF4-FFF2-40B4-BE49-F238E27FC236}">
                <a16:creationId xmlns:a16="http://schemas.microsoft.com/office/drawing/2014/main" id="{AECAEB3B-89ED-4B44-9C06-F3D9A4BF7BDD}"/>
              </a:ext>
            </a:extLst>
          </p:cNvPr>
          <p:cNvSpPr>
            <a:spLocks noGrp="1"/>
          </p:cNvSpPr>
          <p:nvPr>
            <p:ph idx="1"/>
          </p:nvPr>
        </p:nvSpPr>
        <p:spPr>
          <a:xfrm>
            <a:off x="1295400" y="1981201"/>
            <a:ext cx="4596517" cy="3809999"/>
          </a:xfrm>
        </p:spPr>
        <p:txBody>
          <a:bodyPr/>
          <a:lstStyle/>
          <a:p>
            <a:r>
              <a:rPr lang="zh-CN" altLang="en-US" dirty="0">
                <a:solidFill>
                  <a:srgbClr val="FF0000"/>
                </a:solidFill>
              </a:rPr>
              <a:t>互联网的出现，各种新的、专有网络的出现</a:t>
            </a:r>
            <a:endParaRPr lang="en-US" altLang="zh-CN" dirty="0">
              <a:solidFill>
                <a:srgbClr val="FF0000"/>
              </a:solidFill>
            </a:endParaRPr>
          </a:p>
          <a:p>
            <a:r>
              <a:rPr lang="en-US" altLang="zh-CN" dirty="0">
                <a:solidFill>
                  <a:srgbClr val="0070C0"/>
                </a:solidFill>
              </a:rPr>
              <a:t>1970</a:t>
            </a:r>
            <a:r>
              <a:rPr lang="zh-CN" altLang="en-US" dirty="0"/>
              <a:t>：</a:t>
            </a:r>
            <a:r>
              <a:rPr lang="en-US" altLang="zh-CN" dirty="0" err="1"/>
              <a:t>ALOHAnet</a:t>
            </a:r>
            <a:r>
              <a:rPr lang="zh-CN" altLang="en-US" dirty="0"/>
              <a:t>卫星网络，夏威夷</a:t>
            </a:r>
            <a:endParaRPr lang="en-US" altLang="zh-CN" dirty="0"/>
          </a:p>
          <a:p>
            <a:r>
              <a:rPr lang="en-US" altLang="zh-CN" dirty="0">
                <a:solidFill>
                  <a:srgbClr val="0070C0"/>
                </a:solidFill>
              </a:rPr>
              <a:t>1974</a:t>
            </a:r>
            <a:r>
              <a:rPr lang="zh-CN" altLang="en-US" dirty="0"/>
              <a:t>：</a:t>
            </a:r>
            <a:r>
              <a:rPr lang="en-US" altLang="zh-CN" dirty="0"/>
              <a:t>Cerf</a:t>
            </a:r>
            <a:r>
              <a:rPr lang="zh-CN" altLang="en-US" dirty="0"/>
              <a:t>和</a:t>
            </a:r>
            <a:r>
              <a:rPr lang="en-US" altLang="zh-CN" dirty="0"/>
              <a:t>Kahn</a:t>
            </a:r>
            <a:r>
              <a:rPr lang="zh-CN" altLang="en-US" dirty="0"/>
              <a:t>提出互联网的架构</a:t>
            </a:r>
            <a:endParaRPr lang="en-US" altLang="zh-CN" dirty="0"/>
          </a:p>
          <a:p>
            <a:r>
              <a:rPr lang="en-US" altLang="zh-CN" dirty="0">
                <a:solidFill>
                  <a:srgbClr val="0070C0"/>
                </a:solidFill>
              </a:rPr>
              <a:t>1976</a:t>
            </a:r>
            <a:r>
              <a:rPr lang="zh-CN" altLang="en-US" dirty="0"/>
              <a:t>：</a:t>
            </a:r>
            <a:r>
              <a:rPr lang="en-US" altLang="zh-CN" dirty="0"/>
              <a:t>Ethernet</a:t>
            </a:r>
            <a:r>
              <a:rPr lang="zh-CN" altLang="en-US" dirty="0"/>
              <a:t>在施乐实验室出现</a:t>
            </a:r>
            <a:endParaRPr lang="en-US" altLang="zh-CN" dirty="0"/>
          </a:p>
          <a:p>
            <a:r>
              <a:rPr lang="en-US" altLang="zh-CN" dirty="0">
                <a:solidFill>
                  <a:srgbClr val="0070C0"/>
                </a:solidFill>
              </a:rPr>
              <a:t>1970</a:t>
            </a:r>
            <a:r>
              <a:rPr lang="zh-CN" altLang="en-US" dirty="0">
                <a:solidFill>
                  <a:srgbClr val="0070C0"/>
                </a:solidFill>
              </a:rPr>
              <a:t>后期</a:t>
            </a:r>
            <a:r>
              <a:rPr lang="zh-CN" altLang="en-US" dirty="0"/>
              <a:t>：各种专有网络架构的出现</a:t>
            </a:r>
            <a:endParaRPr lang="en-US" altLang="zh-CN" dirty="0"/>
          </a:p>
          <a:p>
            <a:r>
              <a:rPr lang="en-US" altLang="zh-CN" dirty="0">
                <a:solidFill>
                  <a:srgbClr val="0070C0"/>
                </a:solidFill>
              </a:rPr>
              <a:t>1979</a:t>
            </a:r>
            <a:r>
              <a:rPr lang="zh-CN" altLang="en-US" dirty="0"/>
              <a:t>： </a:t>
            </a:r>
            <a:r>
              <a:rPr lang="en-US" altLang="zh-CN" dirty="0"/>
              <a:t>ARPAnet</a:t>
            </a:r>
            <a:r>
              <a:rPr lang="zh-CN" altLang="en-US" dirty="0"/>
              <a:t>已有</a:t>
            </a:r>
            <a:r>
              <a:rPr lang="en-US" altLang="zh-CN" dirty="0"/>
              <a:t>200</a:t>
            </a:r>
            <a:r>
              <a:rPr lang="zh-CN" altLang="en-US" dirty="0"/>
              <a:t>节点</a:t>
            </a:r>
          </a:p>
        </p:txBody>
      </p:sp>
      <p:sp>
        <p:nvSpPr>
          <p:cNvPr id="4" name="内容占位符 2">
            <a:extLst>
              <a:ext uri="{FF2B5EF4-FFF2-40B4-BE49-F238E27FC236}">
                <a16:creationId xmlns:a16="http://schemas.microsoft.com/office/drawing/2014/main" id="{10ABFBE3-3F42-417B-90BE-FDAB93C793F3}"/>
              </a:ext>
            </a:extLst>
          </p:cNvPr>
          <p:cNvSpPr txBox="1">
            <a:spLocks/>
          </p:cNvSpPr>
          <p:nvPr/>
        </p:nvSpPr>
        <p:spPr>
          <a:xfrm>
            <a:off x="6096000" y="1981200"/>
            <a:ext cx="4206903" cy="3809999"/>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US" altLang="zh-CN" dirty="0">
                <a:solidFill>
                  <a:srgbClr val="0070C0"/>
                </a:solidFill>
              </a:rPr>
              <a:t>Cerf and Kahn</a:t>
            </a:r>
            <a:r>
              <a:rPr lang="zh-CN" altLang="en-US" dirty="0">
                <a:solidFill>
                  <a:srgbClr val="0070C0"/>
                </a:solidFill>
              </a:rPr>
              <a:t>的互联网基本要素：</a:t>
            </a:r>
            <a:endParaRPr lang="en-US" altLang="zh-CN" dirty="0">
              <a:solidFill>
                <a:srgbClr val="0070C0"/>
              </a:solidFill>
            </a:endParaRPr>
          </a:p>
          <a:p>
            <a:pPr lvl="1"/>
            <a:r>
              <a:rPr lang="en-US" altLang="zh-CN" b="1" dirty="0">
                <a:solidFill>
                  <a:srgbClr val="FF0000"/>
                </a:solidFill>
              </a:rPr>
              <a:t>Minimalism</a:t>
            </a:r>
            <a:r>
              <a:rPr lang="en-US" altLang="zh-CN" dirty="0"/>
              <a:t>, </a:t>
            </a:r>
            <a:r>
              <a:rPr lang="en-US" altLang="zh-CN" b="1" dirty="0">
                <a:solidFill>
                  <a:srgbClr val="FF0000"/>
                </a:solidFill>
              </a:rPr>
              <a:t>autonomy</a:t>
            </a:r>
            <a:r>
              <a:rPr lang="en-US" altLang="zh-CN" dirty="0"/>
              <a:t> – no internal changes required to interconnect networks.</a:t>
            </a:r>
          </a:p>
          <a:p>
            <a:pPr lvl="1"/>
            <a:r>
              <a:rPr lang="en-US" altLang="zh-CN" b="1" dirty="0">
                <a:solidFill>
                  <a:srgbClr val="FF0000"/>
                </a:solidFill>
              </a:rPr>
              <a:t>Best effort</a:t>
            </a:r>
            <a:r>
              <a:rPr lang="en-US" altLang="zh-CN" dirty="0">
                <a:solidFill>
                  <a:srgbClr val="FF0000"/>
                </a:solidFill>
              </a:rPr>
              <a:t> </a:t>
            </a:r>
            <a:r>
              <a:rPr lang="en-US" altLang="zh-CN" dirty="0"/>
              <a:t>service model</a:t>
            </a:r>
          </a:p>
          <a:p>
            <a:pPr lvl="1"/>
            <a:r>
              <a:rPr lang="en-US" altLang="zh-CN" b="1" dirty="0">
                <a:solidFill>
                  <a:srgbClr val="FF0000"/>
                </a:solidFill>
              </a:rPr>
              <a:t>Stateless</a:t>
            </a:r>
            <a:r>
              <a:rPr lang="en-US" altLang="zh-CN" dirty="0"/>
              <a:t> routers</a:t>
            </a:r>
          </a:p>
          <a:p>
            <a:pPr lvl="1"/>
            <a:r>
              <a:rPr lang="en-US" altLang="zh-CN" b="1" dirty="0">
                <a:solidFill>
                  <a:srgbClr val="FF0000"/>
                </a:solidFill>
              </a:rPr>
              <a:t>Decentralized</a:t>
            </a:r>
            <a:r>
              <a:rPr lang="en-US" altLang="zh-CN" dirty="0"/>
              <a:t> control</a:t>
            </a:r>
          </a:p>
          <a:p>
            <a:r>
              <a:rPr lang="zh-CN" altLang="en-US" dirty="0"/>
              <a:t>这些要素定义了今天我们见到的互联网的体系结构，也会在后面的课程中多次重新出现。</a:t>
            </a:r>
          </a:p>
        </p:txBody>
      </p:sp>
    </p:spTree>
    <p:extLst>
      <p:ext uri="{BB962C8B-B14F-4D97-AF65-F5344CB8AC3E}">
        <p14:creationId xmlns:p14="http://schemas.microsoft.com/office/powerpoint/2010/main" val="2993085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B14F63-E44D-45F7-9148-9088D978C8A3}"/>
              </a:ext>
            </a:extLst>
          </p:cNvPr>
          <p:cNvSpPr>
            <a:spLocks noGrp="1"/>
          </p:cNvSpPr>
          <p:nvPr>
            <p:ph type="title"/>
          </p:nvPr>
        </p:nvSpPr>
        <p:spPr/>
        <p:txBody>
          <a:bodyPr/>
          <a:lstStyle/>
          <a:p>
            <a:r>
              <a:rPr lang="en-US" altLang="zh-CN" dirty="0"/>
              <a:t>1980</a:t>
            </a:r>
            <a:r>
              <a:rPr lang="zh-CN" altLang="en-US" dirty="0"/>
              <a:t>、</a:t>
            </a:r>
            <a:r>
              <a:rPr lang="en-US" altLang="zh-CN" dirty="0"/>
              <a:t>1990</a:t>
            </a:r>
            <a:r>
              <a:rPr lang="zh-CN" altLang="en-US" dirty="0"/>
              <a:t>年代</a:t>
            </a:r>
          </a:p>
        </p:txBody>
      </p:sp>
      <p:sp>
        <p:nvSpPr>
          <p:cNvPr id="3" name="内容占位符 2">
            <a:extLst>
              <a:ext uri="{FF2B5EF4-FFF2-40B4-BE49-F238E27FC236}">
                <a16:creationId xmlns:a16="http://schemas.microsoft.com/office/drawing/2014/main" id="{48E15321-DC59-4773-AC86-0ADE6C354C56}"/>
              </a:ext>
            </a:extLst>
          </p:cNvPr>
          <p:cNvSpPr>
            <a:spLocks noGrp="1"/>
          </p:cNvSpPr>
          <p:nvPr>
            <p:ph idx="1"/>
          </p:nvPr>
        </p:nvSpPr>
        <p:spPr>
          <a:xfrm>
            <a:off x="1295400" y="1981201"/>
            <a:ext cx="4095584" cy="3809999"/>
          </a:xfrm>
        </p:spPr>
        <p:txBody>
          <a:bodyPr>
            <a:normAutofit/>
          </a:bodyPr>
          <a:lstStyle/>
          <a:p>
            <a:r>
              <a:rPr lang="en-US" altLang="zh-CN" dirty="0">
                <a:solidFill>
                  <a:srgbClr val="FF0000"/>
                </a:solidFill>
              </a:rPr>
              <a:t>1980</a:t>
            </a:r>
            <a:r>
              <a:rPr lang="zh-CN" altLang="en-US" dirty="0">
                <a:solidFill>
                  <a:srgbClr val="FF0000"/>
                </a:solidFill>
              </a:rPr>
              <a:t>：新协议、各种网络的出现</a:t>
            </a:r>
            <a:endParaRPr lang="en-US" altLang="zh-CN" dirty="0">
              <a:solidFill>
                <a:srgbClr val="FF0000"/>
              </a:solidFill>
            </a:endParaRPr>
          </a:p>
          <a:p>
            <a:r>
              <a:rPr lang="en-US" altLang="zh-CN" dirty="0">
                <a:solidFill>
                  <a:srgbClr val="0070C0"/>
                </a:solidFill>
              </a:rPr>
              <a:t>1983</a:t>
            </a:r>
            <a:r>
              <a:rPr lang="zh-CN" altLang="en-US" dirty="0"/>
              <a:t>：</a:t>
            </a:r>
            <a:r>
              <a:rPr lang="en-US" altLang="zh-CN" dirty="0"/>
              <a:t>TCP/IP</a:t>
            </a:r>
            <a:r>
              <a:rPr lang="zh-CN" altLang="en-US" dirty="0"/>
              <a:t>的部署</a:t>
            </a:r>
            <a:endParaRPr lang="en-US" altLang="zh-CN" dirty="0"/>
          </a:p>
          <a:p>
            <a:r>
              <a:rPr lang="en-US" altLang="zh-CN" dirty="0">
                <a:solidFill>
                  <a:srgbClr val="0070C0"/>
                </a:solidFill>
              </a:rPr>
              <a:t>1982</a:t>
            </a:r>
            <a:r>
              <a:rPr lang="zh-CN" altLang="en-US" dirty="0"/>
              <a:t>：定义了</a:t>
            </a:r>
            <a:r>
              <a:rPr lang="en-US" altLang="zh-CN" dirty="0"/>
              <a:t>SMTP</a:t>
            </a:r>
            <a:r>
              <a:rPr lang="zh-CN" altLang="en-US" dirty="0"/>
              <a:t>邮件协议</a:t>
            </a:r>
            <a:endParaRPr lang="en-US" altLang="zh-CN" dirty="0"/>
          </a:p>
          <a:p>
            <a:r>
              <a:rPr lang="en-US" altLang="zh-CN" dirty="0">
                <a:solidFill>
                  <a:srgbClr val="0070C0"/>
                </a:solidFill>
              </a:rPr>
              <a:t>1983</a:t>
            </a:r>
            <a:r>
              <a:rPr lang="zh-CN" altLang="en-US" dirty="0"/>
              <a:t>：定义了</a:t>
            </a:r>
            <a:r>
              <a:rPr lang="en-US" altLang="zh-CN" dirty="0"/>
              <a:t>DNS</a:t>
            </a:r>
          </a:p>
          <a:p>
            <a:r>
              <a:rPr lang="en-US" altLang="zh-CN" dirty="0">
                <a:solidFill>
                  <a:srgbClr val="0070C0"/>
                </a:solidFill>
              </a:rPr>
              <a:t>1985</a:t>
            </a:r>
            <a:r>
              <a:rPr lang="zh-CN" altLang="en-US" dirty="0"/>
              <a:t>：定义了</a:t>
            </a:r>
            <a:r>
              <a:rPr lang="en-US" altLang="zh-CN" dirty="0"/>
              <a:t>FTP</a:t>
            </a:r>
            <a:r>
              <a:rPr lang="zh-CN" altLang="en-US" dirty="0"/>
              <a:t>协议</a:t>
            </a:r>
            <a:endParaRPr lang="en-US" altLang="zh-CN" dirty="0"/>
          </a:p>
          <a:p>
            <a:r>
              <a:rPr lang="en-US" altLang="zh-CN" dirty="0">
                <a:solidFill>
                  <a:srgbClr val="0070C0"/>
                </a:solidFill>
              </a:rPr>
              <a:t>1988</a:t>
            </a:r>
            <a:r>
              <a:rPr lang="zh-CN" altLang="en-US" dirty="0"/>
              <a:t>：</a:t>
            </a:r>
            <a:r>
              <a:rPr lang="en-US" altLang="zh-CN" dirty="0"/>
              <a:t>TCP</a:t>
            </a:r>
            <a:r>
              <a:rPr lang="zh-CN" altLang="en-US" dirty="0"/>
              <a:t>拥塞控制</a:t>
            </a:r>
            <a:endParaRPr lang="en-US" altLang="zh-CN" dirty="0"/>
          </a:p>
          <a:p>
            <a:r>
              <a:rPr lang="zh-CN" altLang="en-US" dirty="0"/>
              <a:t>超过</a:t>
            </a:r>
            <a:r>
              <a:rPr lang="en-US" altLang="zh-CN" dirty="0"/>
              <a:t>100</a:t>
            </a:r>
            <a:r>
              <a:rPr lang="zh-CN" altLang="en-US" dirty="0"/>
              <a:t>，</a:t>
            </a:r>
            <a:r>
              <a:rPr lang="en-US" altLang="zh-CN" dirty="0"/>
              <a:t>000</a:t>
            </a:r>
            <a:r>
              <a:rPr lang="zh-CN" altLang="en-US" dirty="0"/>
              <a:t>台主机连接到各种不同的网络</a:t>
            </a:r>
          </a:p>
        </p:txBody>
      </p:sp>
      <p:sp>
        <p:nvSpPr>
          <p:cNvPr id="4" name="内容占位符 2">
            <a:extLst>
              <a:ext uri="{FF2B5EF4-FFF2-40B4-BE49-F238E27FC236}">
                <a16:creationId xmlns:a16="http://schemas.microsoft.com/office/drawing/2014/main" id="{D44C5CEB-375E-4AEF-B274-A1CEEF27E86E}"/>
              </a:ext>
            </a:extLst>
          </p:cNvPr>
          <p:cNvSpPr txBox="1">
            <a:spLocks/>
          </p:cNvSpPr>
          <p:nvPr/>
        </p:nvSpPr>
        <p:spPr>
          <a:xfrm>
            <a:off x="5534108" y="1981200"/>
            <a:ext cx="6424654" cy="380999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US" altLang="zh-CN" dirty="0">
                <a:solidFill>
                  <a:srgbClr val="FF0000"/>
                </a:solidFill>
              </a:rPr>
              <a:t>1990</a:t>
            </a:r>
            <a:r>
              <a:rPr lang="zh-CN" altLang="en-US" dirty="0">
                <a:solidFill>
                  <a:srgbClr val="FF0000"/>
                </a:solidFill>
              </a:rPr>
              <a:t>：商业化、</a:t>
            </a:r>
            <a:r>
              <a:rPr lang="en-US" altLang="zh-CN" dirty="0">
                <a:solidFill>
                  <a:srgbClr val="FF0000"/>
                </a:solidFill>
              </a:rPr>
              <a:t>Web</a:t>
            </a:r>
            <a:r>
              <a:rPr lang="zh-CN" altLang="en-US" dirty="0">
                <a:solidFill>
                  <a:srgbClr val="FF0000"/>
                </a:solidFill>
              </a:rPr>
              <a:t>、新应用</a:t>
            </a:r>
            <a:endParaRPr lang="en-US" altLang="zh-CN" dirty="0">
              <a:solidFill>
                <a:srgbClr val="FF0000"/>
              </a:solidFill>
            </a:endParaRPr>
          </a:p>
          <a:p>
            <a:r>
              <a:rPr lang="en-US" altLang="zh-CN" dirty="0">
                <a:solidFill>
                  <a:srgbClr val="0070C0"/>
                </a:solidFill>
              </a:rPr>
              <a:t>1990</a:t>
            </a:r>
            <a:r>
              <a:rPr lang="zh-CN" altLang="en-US" dirty="0">
                <a:solidFill>
                  <a:srgbClr val="0070C0"/>
                </a:solidFill>
              </a:rPr>
              <a:t>年代早期</a:t>
            </a:r>
            <a:r>
              <a:rPr lang="zh-CN" altLang="en-US" dirty="0"/>
              <a:t>：</a:t>
            </a:r>
            <a:r>
              <a:rPr lang="en-US" altLang="zh-CN" dirty="0"/>
              <a:t>ARPAnet</a:t>
            </a:r>
            <a:r>
              <a:rPr lang="zh-CN" altLang="en-US" dirty="0"/>
              <a:t>停止</a:t>
            </a:r>
            <a:endParaRPr lang="en-US" altLang="zh-CN" dirty="0"/>
          </a:p>
          <a:p>
            <a:r>
              <a:rPr lang="en-US" altLang="zh-CN" dirty="0">
                <a:solidFill>
                  <a:srgbClr val="0070C0"/>
                </a:solidFill>
              </a:rPr>
              <a:t>1991</a:t>
            </a:r>
            <a:r>
              <a:rPr lang="zh-CN" altLang="en-US" dirty="0"/>
              <a:t>：</a:t>
            </a:r>
            <a:r>
              <a:rPr lang="en-US" altLang="zh-CN" dirty="0"/>
              <a:t>NSF</a:t>
            </a:r>
            <a:r>
              <a:rPr lang="zh-CN" altLang="en-US" dirty="0"/>
              <a:t>放宽了</a:t>
            </a:r>
            <a:r>
              <a:rPr lang="en-US" altLang="zh-CN" dirty="0" err="1"/>
              <a:t>NSFnet</a:t>
            </a:r>
            <a:r>
              <a:rPr lang="zh-CN" altLang="en-US" dirty="0"/>
              <a:t>的商业化使用</a:t>
            </a:r>
            <a:endParaRPr lang="en-US" altLang="zh-CN" dirty="0"/>
          </a:p>
          <a:p>
            <a:r>
              <a:rPr lang="en-US" altLang="zh-CN" dirty="0">
                <a:solidFill>
                  <a:srgbClr val="0070C0"/>
                </a:solidFill>
              </a:rPr>
              <a:t>1990</a:t>
            </a:r>
            <a:r>
              <a:rPr lang="zh-CN" altLang="en-US" dirty="0">
                <a:solidFill>
                  <a:srgbClr val="0070C0"/>
                </a:solidFill>
              </a:rPr>
              <a:t>年代早期</a:t>
            </a:r>
            <a:r>
              <a:rPr lang="zh-CN" altLang="en-US" dirty="0"/>
              <a:t>：</a:t>
            </a:r>
            <a:endParaRPr lang="en-US" altLang="zh-CN" dirty="0"/>
          </a:p>
          <a:p>
            <a:pPr lvl="1"/>
            <a:r>
              <a:rPr lang="zh-CN" altLang="en-US" dirty="0"/>
              <a:t>出现了超文本、</a:t>
            </a:r>
            <a:r>
              <a:rPr lang="en-US" altLang="zh-CN" dirty="0"/>
              <a:t>HTML</a:t>
            </a:r>
            <a:r>
              <a:rPr lang="zh-CN" altLang="en-US" dirty="0"/>
              <a:t>、</a:t>
            </a:r>
            <a:r>
              <a:rPr lang="en-US" altLang="zh-CN" dirty="0"/>
              <a:t>HTTP</a:t>
            </a:r>
          </a:p>
          <a:p>
            <a:pPr lvl="1"/>
            <a:r>
              <a:rPr lang="zh-CN" altLang="en-US" dirty="0"/>
              <a:t>出现了</a:t>
            </a:r>
            <a:r>
              <a:rPr lang="en-US" altLang="zh-CN" dirty="0"/>
              <a:t>Mosaic</a:t>
            </a:r>
            <a:r>
              <a:rPr lang="zh-CN" altLang="en-US" dirty="0"/>
              <a:t>、</a:t>
            </a:r>
            <a:r>
              <a:rPr lang="en-US" altLang="zh-CN" dirty="0"/>
              <a:t>Netscape</a:t>
            </a:r>
            <a:r>
              <a:rPr lang="zh-CN" altLang="en-US" dirty="0"/>
              <a:t>浏览器</a:t>
            </a:r>
            <a:endParaRPr lang="en-US" altLang="zh-CN" dirty="0"/>
          </a:p>
          <a:p>
            <a:r>
              <a:rPr lang="en-US" altLang="zh-CN" dirty="0">
                <a:solidFill>
                  <a:srgbClr val="0070C0"/>
                </a:solidFill>
              </a:rPr>
              <a:t>1990</a:t>
            </a:r>
            <a:r>
              <a:rPr lang="zh-CN" altLang="en-US" dirty="0">
                <a:solidFill>
                  <a:srgbClr val="0070C0"/>
                </a:solidFill>
              </a:rPr>
              <a:t>年代后期</a:t>
            </a:r>
            <a:r>
              <a:rPr lang="zh-CN" altLang="en-US" dirty="0"/>
              <a:t>：</a:t>
            </a:r>
            <a:endParaRPr lang="en-US" altLang="zh-CN" dirty="0"/>
          </a:p>
          <a:p>
            <a:pPr lvl="1"/>
            <a:r>
              <a:rPr lang="zh-CN" altLang="en-US" dirty="0"/>
              <a:t>商业化，更多杀手级应用出现（即时消息、</a:t>
            </a:r>
            <a:r>
              <a:rPr lang="en-US" altLang="zh-CN" dirty="0"/>
              <a:t>p2p</a:t>
            </a:r>
            <a:r>
              <a:rPr lang="zh-CN" altLang="en-US" dirty="0"/>
              <a:t>文件共享）</a:t>
            </a:r>
            <a:endParaRPr lang="en-US" altLang="zh-CN" dirty="0"/>
          </a:p>
          <a:p>
            <a:pPr lvl="1"/>
            <a:r>
              <a:rPr lang="zh-CN" altLang="en-US" dirty="0"/>
              <a:t>已有超过五千万主机、一亿用户连接到互联网</a:t>
            </a:r>
            <a:endParaRPr lang="en-US" altLang="zh-CN" dirty="0"/>
          </a:p>
        </p:txBody>
      </p:sp>
    </p:spTree>
    <p:extLst>
      <p:ext uri="{BB962C8B-B14F-4D97-AF65-F5344CB8AC3E}">
        <p14:creationId xmlns:p14="http://schemas.microsoft.com/office/powerpoint/2010/main" val="893453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950F8A-7401-4A24-B51D-8192E64AF1D0}"/>
              </a:ext>
            </a:extLst>
          </p:cNvPr>
          <p:cNvSpPr>
            <a:spLocks noGrp="1"/>
          </p:cNvSpPr>
          <p:nvPr>
            <p:ph type="title"/>
          </p:nvPr>
        </p:nvSpPr>
        <p:spPr/>
        <p:txBody>
          <a:bodyPr/>
          <a:lstStyle/>
          <a:p>
            <a:r>
              <a:rPr lang="en-US" altLang="zh-CN" dirty="0"/>
              <a:t>2005 – </a:t>
            </a:r>
            <a:r>
              <a:rPr lang="zh-CN" altLang="en-US" dirty="0"/>
              <a:t>至今</a:t>
            </a:r>
          </a:p>
        </p:txBody>
      </p:sp>
      <p:sp>
        <p:nvSpPr>
          <p:cNvPr id="3" name="内容占位符 2">
            <a:extLst>
              <a:ext uri="{FF2B5EF4-FFF2-40B4-BE49-F238E27FC236}">
                <a16:creationId xmlns:a16="http://schemas.microsoft.com/office/drawing/2014/main" id="{CB24B852-CA21-4CF3-A0CA-737EF64DF971}"/>
              </a:ext>
            </a:extLst>
          </p:cNvPr>
          <p:cNvSpPr>
            <a:spLocks noGrp="1"/>
          </p:cNvSpPr>
          <p:nvPr>
            <p:ph idx="1"/>
          </p:nvPr>
        </p:nvSpPr>
        <p:spPr/>
        <p:txBody>
          <a:bodyPr/>
          <a:lstStyle/>
          <a:p>
            <a:r>
              <a:rPr lang="zh-CN" altLang="en-US" dirty="0"/>
              <a:t>截至</a:t>
            </a:r>
            <a:r>
              <a:rPr lang="en-US" altLang="zh-CN" dirty="0"/>
              <a:t>2016</a:t>
            </a:r>
            <a:r>
              <a:rPr lang="zh-CN" altLang="en-US" dirty="0"/>
              <a:t>年，已有超过五十亿设备联网（包括智能手机、平板等新设备）</a:t>
            </a:r>
            <a:endParaRPr lang="en-US" altLang="zh-CN" dirty="0"/>
          </a:p>
          <a:p>
            <a:r>
              <a:rPr lang="zh-CN" altLang="en-US" dirty="0"/>
              <a:t>宽带接入部署变快、高速无线接入越来越普遍</a:t>
            </a:r>
            <a:endParaRPr lang="en-US" altLang="zh-CN" dirty="0"/>
          </a:p>
          <a:p>
            <a:r>
              <a:rPr lang="zh-CN" altLang="en-US" dirty="0"/>
              <a:t>社交网络出现</a:t>
            </a:r>
            <a:endParaRPr lang="en-US" altLang="zh-CN" dirty="0"/>
          </a:p>
          <a:p>
            <a:r>
              <a:rPr lang="zh-CN" altLang="en-US" dirty="0"/>
              <a:t>云计算出现</a:t>
            </a:r>
            <a:endParaRPr lang="en-US" altLang="zh-CN" dirty="0"/>
          </a:p>
          <a:p>
            <a:r>
              <a:rPr lang="zh-CN" altLang="en-US" dirty="0"/>
              <a:t>大型企业如微软、</a:t>
            </a:r>
            <a:r>
              <a:rPr lang="en-US" altLang="zh-CN" dirty="0"/>
              <a:t>Google</a:t>
            </a:r>
            <a:r>
              <a:rPr lang="zh-CN" altLang="en-US" dirty="0"/>
              <a:t>等开始建立自己的网络，绕过互联网，提供对搜索服务、视频服务、电子邮件服务等服务的更快更高效的接入。</a:t>
            </a:r>
            <a:endParaRPr lang="en-US" altLang="zh-CN" dirty="0"/>
          </a:p>
          <a:p>
            <a:r>
              <a:rPr lang="zh-CN" altLang="en-US" dirty="0"/>
              <a:t>越来越多服务建立在公有云上（</a:t>
            </a:r>
            <a:r>
              <a:rPr lang="en-US" altLang="zh-CN" dirty="0"/>
              <a:t>Amazon AWS</a:t>
            </a:r>
            <a:r>
              <a:rPr lang="zh-CN" altLang="en-US" dirty="0"/>
              <a:t>、阿里云</a:t>
            </a:r>
            <a:r>
              <a:rPr lang="en-US" altLang="zh-CN" dirty="0"/>
              <a:t>……</a:t>
            </a:r>
            <a:r>
              <a:rPr lang="zh-CN" altLang="en-US" dirty="0"/>
              <a:t>）</a:t>
            </a:r>
          </a:p>
        </p:txBody>
      </p:sp>
    </p:spTree>
    <p:extLst>
      <p:ext uri="{BB962C8B-B14F-4D97-AF65-F5344CB8AC3E}">
        <p14:creationId xmlns:p14="http://schemas.microsoft.com/office/powerpoint/2010/main" val="3727811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EC3252-DD49-4768-B5C6-FF37CE4DD1F3}"/>
              </a:ext>
            </a:extLst>
          </p:cNvPr>
          <p:cNvSpPr>
            <a:spLocks noGrp="1"/>
          </p:cNvSpPr>
          <p:nvPr>
            <p:ph type="title"/>
          </p:nvPr>
        </p:nvSpPr>
        <p:spPr/>
        <p:txBody>
          <a:bodyPr/>
          <a:lstStyle/>
          <a:p>
            <a:r>
              <a:rPr lang="zh-CN" altLang="en-US" dirty="0"/>
              <a:t>什么是协议</a:t>
            </a:r>
            <a:r>
              <a:rPr lang="en-US" altLang="zh-CN" dirty="0"/>
              <a:t>?</a:t>
            </a:r>
            <a:endParaRPr lang="zh-CN" altLang="en-US" dirty="0"/>
          </a:p>
        </p:txBody>
      </p:sp>
      <p:sp>
        <p:nvSpPr>
          <p:cNvPr id="3" name="内容占位符 2">
            <a:extLst>
              <a:ext uri="{FF2B5EF4-FFF2-40B4-BE49-F238E27FC236}">
                <a16:creationId xmlns:a16="http://schemas.microsoft.com/office/drawing/2014/main" id="{C08DCFBC-2BDE-4046-9597-4063B986BDE7}"/>
              </a:ext>
            </a:extLst>
          </p:cNvPr>
          <p:cNvSpPr>
            <a:spLocks noGrp="1"/>
          </p:cNvSpPr>
          <p:nvPr>
            <p:ph idx="1"/>
          </p:nvPr>
        </p:nvSpPr>
        <p:spPr/>
        <p:txBody>
          <a:bodyPr/>
          <a:lstStyle/>
          <a:p>
            <a:r>
              <a:rPr lang="zh-CN" altLang="en-US" dirty="0"/>
              <a:t>对比举例：人类的协议和计算机网络的协议</a:t>
            </a:r>
          </a:p>
        </p:txBody>
      </p:sp>
      <p:sp>
        <p:nvSpPr>
          <p:cNvPr id="4" name="文本框 3">
            <a:extLst>
              <a:ext uri="{FF2B5EF4-FFF2-40B4-BE49-F238E27FC236}">
                <a16:creationId xmlns:a16="http://schemas.microsoft.com/office/drawing/2014/main" id="{D1417A31-F485-422D-BB9B-F3AB736EBC37}"/>
              </a:ext>
            </a:extLst>
          </p:cNvPr>
          <p:cNvSpPr txBox="1"/>
          <p:nvPr/>
        </p:nvSpPr>
        <p:spPr>
          <a:xfrm>
            <a:off x="7604097" y="0"/>
            <a:ext cx="4587903" cy="369332"/>
          </a:xfrm>
          <a:prstGeom prst="rect">
            <a:avLst/>
          </a:prstGeom>
          <a:noFill/>
        </p:spPr>
        <p:txBody>
          <a:bodyPr wrap="square" rtlCol="0">
            <a:spAutoFit/>
          </a:bodyPr>
          <a:lstStyle/>
          <a:p>
            <a:pPr algn="r"/>
            <a:r>
              <a:rPr lang="en-US" altLang="zh-CN" b="1" dirty="0">
                <a:solidFill>
                  <a:srgbClr val="FF0000"/>
                </a:solidFill>
              </a:rPr>
              <a:t>An example</a:t>
            </a:r>
            <a:endParaRPr lang="zh-CN" altLang="en-US" b="1" dirty="0">
              <a:solidFill>
                <a:srgbClr val="FF0000"/>
              </a:solidFill>
            </a:endParaRPr>
          </a:p>
        </p:txBody>
      </p:sp>
      <p:sp>
        <p:nvSpPr>
          <p:cNvPr id="5" name="Line 10">
            <a:extLst>
              <a:ext uri="{FF2B5EF4-FFF2-40B4-BE49-F238E27FC236}">
                <a16:creationId xmlns:a16="http://schemas.microsoft.com/office/drawing/2014/main" id="{BD400A1F-7BEF-4342-A9F5-7D5BAE9E37EC}"/>
              </a:ext>
            </a:extLst>
          </p:cNvPr>
          <p:cNvSpPr>
            <a:spLocks noChangeShapeType="1"/>
          </p:cNvSpPr>
          <p:nvPr/>
        </p:nvSpPr>
        <p:spPr bwMode="auto">
          <a:xfrm>
            <a:off x="2760094" y="3081876"/>
            <a:ext cx="1762125" cy="276225"/>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6" name="Picture 62" descr="Alice">
            <a:extLst>
              <a:ext uri="{FF2B5EF4-FFF2-40B4-BE49-F238E27FC236}">
                <a16:creationId xmlns:a16="http://schemas.microsoft.com/office/drawing/2014/main" id="{28246621-6D4B-4B5B-906C-99B5EB6F1F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2407" y="2686589"/>
            <a:ext cx="561975"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3" descr="Bob">
            <a:extLst>
              <a:ext uri="{FF2B5EF4-FFF2-40B4-BE49-F238E27FC236}">
                <a16:creationId xmlns:a16="http://schemas.microsoft.com/office/drawing/2014/main" id="{596C7E6F-4B60-488F-87DE-B19D91147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1757" y="3081876"/>
            <a:ext cx="676275"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64">
            <a:extLst>
              <a:ext uri="{FF2B5EF4-FFF2-40B4-BE49-F238E27FC236}">
                <a16:creationId xmlns:a16="http://schemas.microsoft.com/office/drawing/2014/main" id="{21E25E4A-9029-4D84-B922-BFA6DB233EAB}"/>
              </a:ext>
            </a:extLst>
          </p:cNvPr>
          <p:cNvSpPr txBox="1">
            <a:spLocks noChangeArrowheads="1"/>
          </p:cNvSpPr>
          <p:nvPr/>
        </p:nvSpPr>
        <p:spPr bwMode="auto">
          <a:xfrm>
            <a:off x="3201419" y="2794539"/>
            <a:ext cx="473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rPr>
              <a:t>Hi</a:t>
            </a:r>
          </a:p>
        </p:txBody>
      </p:sp>
      <p:sp>
        <p:nvSpPr>
          <p:cNvPr id="9" name="Line 66">
            <a:extLst>
              <a:ext uri="{FF2B5EF4-FFF2-40B4-BE49-F238E27FC236}">
                <a16:creationId xmlns:a16="http://schemas.microsoft.com/office/drawing/2014/main" id="{E9CD6455-1A31-498F-AA6E-70709A56EE34}"/>
              </a:ext>
            </a:extLst>
          </p:cNvPr>
          <p:cNvSpPr>
            <a:spLocks noChangeShapeType="1"/>
          </p:cNvSpPr>
          <p:nvPr/>
        </p:nvSpPr>
        <p:spPr bwMode="auto">
          <a:xfrm flipV="1">
            <a:off x="2452119" y="3640676"/>
            <a:ext cx="2085975" cy="361950"/>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Text Box 67">
            <a:extLst>
              <a:ext uri="{FF2B5EF4-FFF2-40B4-BE49-F238E27FC236}">
                <a16:creationId xmlns:a16="http://schemas.microsoft.com/office/drawing/2014/main" id="{285086A6-0B82-4DF1-BF29-83EEB4E1EDF7}"/>
              </a:ext>
            </a:extLst>
          </p:cNvPr>
          <p:cNvSpPr txBox="1">
            <a:spLocks noChangeArrowheads="1"/>
          </p:cNvSpPr>
          <p:nvPr/>
        </p:nvSpPr>
        <p:spPr bwMode="auto">
          <a:xfrm>
            <a:off x="3191894" y="3418426"/>
            <a:ext cx="473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rPr>
              <a:t>Hi</a:t>
            </a:r>
          </a:p>
        </p:txBody>
      </p:sp>
      <p:sp>
        <p:nvSpPr>
          <p:cNvPr id="11" name="Line 70">
            <a:extLst>
              <a:ext uri="{FF2B5EF4-FFF2-40B4-BE49-F238E27FC236}">
                <a16:creationId xmlns:a16="http://schemas.microsoft.com/office/drawing/2014/main" id="{90A49A00-3297-4472-A776-9E73D06FCA5D}"/>
              </a:ext>
            </a:extLst>
          </p:cNvPr>
          <p:cNvSpPr>
            <a:spLocks noChangeShapeType="1"/>
          </p:cNvSpPr>
          <p:nvPr/>
        </p:nvSpPr>
        <p:spPr bwMode="auto">
          <a:xfrm>
            <a:off x="2436244" y="4072476"/>
            <a:ext cx="2162175" cy="4381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2" name="Group 72">
            <a:extLst>
              <a:ext uri="{FF2B5EF4-FFF2-40B4-BE49-F238E27FC236}">
                <a16:creationId xmlns:a16="http://schemas.microsoft.com/office/drawing/2014/main" id="{1AB727BE-ED3B-47FF-9342-7EFB79E2E867}"/>
              </a:ext>
            </a:extLst>
          </p:cNvPr>
          <p:cNvGrpSpPr>
            <a:grpSpLocks/>
          </p:cNvGrpSpPr>
          <p:nvPr/>
        </p:nvGrpSpPr>
        <p:grpSpPr bwMode="auto">
          <a:xfrm>
            <a:off x="2974407" y="4004214"/>
            <a:ext cx="1014412" cy="701675"/>
            <a:chOff x="761" y="2747"/>
            <a:chExt cx="639" cy="442"/>
          </a:xfrm>
        </p:grpSpPr>
        <p:sp>
          <p:nvSpPr>
            <p:cNvPr id="13" name="Rectangle 71">
              <a:extLst>
                <a:ext uri="{FF2B5EF4-FFF2-40B4-BE49-F238E27FC236}">
                  <a16:creationId xmlns:a16="http://schemas.microsoft.com/office/drawing/2014/main" id="{8EF60D74-A744-4C09-9094-B55E28215FEE}"/>
                </a:ext>
              </a:extLst>
            </p:cNvPr>
            <p:cNvSpPr>
              <a:spLocks noChangeArrowheads="1"/>
            </p:cNvSpPr>
            <p:nvPr/>
          </p:nvSpPr>
          <p:spPr bwMode="auto">
            <a:xfrm>
              <a:off x="786" y="2790"/>
              <a:ext cx="58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endParaRPr>
            </a:p>
          </p:txBody>
        </p:sp>
        <p:sp>
          <p:nvSpPr>
            <p:cNvPr id="14" name="Text Box 69">
              <a:extLst>
                <a:ext uri="{FF2B5EF4-FFF2-40B4-BE49-F238E27FC236}">
                  <a16:creationId xmlns:a16="http://schemas.microsoft.com/office/drawing/2014/main" id="{8680C426-05D4-414B-AD06-66EA84257182}"/>
                </a:ext>
              </a:extLst>
            </p:cNvPr>
            <p:cNvSpPr txBox="1">
              <a:spLocks noChangeArrowheads="1"/>
            </p:cNvSpPr>
            <p:nvPr/>
          </p:nvSpPr>
          <p:spPr bwMode="auto">
            <a:xfrm>
              <a:off x="761" y="2747"/>
              <a:ext cx="639" cy="44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CC0000"/>
                  </a:solidFill>
                </a:rPr>
                <a:t>Got the</a:t>
              </a:r>
            </a:p>
            <a:p>
              <a:pPr algn="ctr"/>
              <a:r>
                <a:rPr lang="en-US" altLang="zh-CN" sz="2000">
                  <a:solidFill>
                    <a:srgbClr val="CC0000"/>
                  </a:solidFill>
                </a:rPr>
                <a:t>time?</a:t>
              </a:r>
            </a:p>
          </p:txBody>
        </p:sp>
      </p:grpSp>
      <p:sp>
        <p:nvSpPr>
          <p:cNvPr id="15" name="Line 73">
            <a:extLst>
              <a:ext uri="{FF2B5EF4-FFF2-40B4-BE49-F238E27FC236}">
                <a16:creationId xmlns:a16="http://schemas.microsoft.com/office/drawing/2014/main" id="{1BCB1616-C3BB-482F-B5D8-A324CCAC158C}"/>
              </a:ext>
            </a:extLst>
          </p:cNvPr>
          <p:cNvSpPr>
            <a:spLocks noChangeShapeType="1"/>
          </p:cNvSpPr>
          <p:nvPr/>
        </p:nvSpPr>
        <p:spPr bwMode="auto">
          <a:xfrm flipV="1">
            <a:off x="2598169" y="4643976"/>
            <a:ext cx="1952625" cy="333375"/>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6" name="Group 76">
            <a:extLst>
              <a:ext uri="{FF2B5EF4-FFF2-40B4-BE49-F238E27FC236}">
                <a16:creationId xmlns:a16="http://schemas.microsoft.com/office/drawing/2014/main" id="{9BA6418D-A3DE-4245-9F49-12848AF5687D}"/>
              </a:ext>
            </a:extLst>
          </p:cNvPr>
          <p:cNvGrpSpPr>
            <a:grpSpLocks/>
          </p:cNvGrpSpPr>
          <p:nvPr/>
        </p:nvGrpSpPr>
        <p:grpSpPr bwMode="auto">
          <a:xfrm>
            <a:off x="3068069" y="4648739"/>
            <a:ext cx="796925" cy="457200"/>
            <a:chOff x="1046" y="2771"/>
            <a:chExt cx="502" cy="288"/>
          </a:xfrm>
        </p:grpSpPr>
        <p:sp>
          <p:nvSpPr>
            <p:cNvPr id="17" name="Rectangle 75">
              <a:extLst>
                <a:ext uri="{FF2B5EF4-FFF2-40B4-BE49-F238E27FC236}">
                  <a16:creationId xmlns:a16="http://schemas.microsoft.com/office/drawing/2014/main" id="{71D12282-E8A2-499F-9AD5-84760CE7C893}"/>
                </a:ext>
              </a:extLst>
            </p:cNvPr>
            <p:cNvSpPr>
              <a:spLocks noChangeArrowheads="1"/>
            </p:cNvSpPr>
            <p:nvPr/>
          </p:nvSpPr>
          <p:spPr bwMode="auto">
            <a:xfrm>
              <a:off x="1104" y="2820"/>
              <a:ext cx="444"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endParaRPr>
            </a:p>
          </p:txBody>
        </p:sp>
        <p:sp>
          <p:nvSpPr>
            <p:cNvPr id="18" name="Text Box 74">
              <a:extLst>
                <a:ext uri="{FF2B5EF4-FFF2-40B4-BE49-F238E27FC236}">
                  <a16:creationId xmlns:a16="http://schemas.microsoft.com/office/drawing/2014/main" id="{15CA106A-E273-4E85-AF82-CE8BA0596329}"/>
                </a:ext>
              </a:extLst>
            </p:cNvPr>
            <p:cNvSpPr txBox="1">
              <a:spLocks noChangeArrowheads="1"/>
            </p:cNvSpPr>
            <p:nvPr/>
          </p:nvSpPr>
          <p:spPr bwMode="auto">
            <a:xfrm>
              <a:off x="1046" y="2771"/>
              <a:ext cx="4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rPr>
                <a:t>2:00</a:t>
              </a:r>
            </a:p>
          </p:txBody>
        </p:sp>
      </p:grpSp>
      <p:sp>
        <p:nvSpPr>
          <p:cNvPr id="19" name="Line 85">
            <a:extLst>
              <a:ext uri="{FF2B5EF4-FFF2-40B4-BE49-F238E27FC236}">
                <a16:creationId xmlns:a16="http://schemas.microsoft.com/office/drawing/2014/main" id="{7F0F0C18-BD6D-4E96-81B6-58D546EC68DC}"/>
              </a:ext>
            </a:extLst>
          </p:cNvPr>
          <p:cNvSpPr>
            <a:spLocks noChangeShapeType="1"/>
          </p:cNvSpPr>
          <p:nvPr/>
        </p:nvSpPr>
        <p:spPr bwMode="auto">
          <a:xfrm flipV="1">
            <a:off x="6668519" y="4836064"/>
            <a:ext cx="2343150" cy="428625"/>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89">
            <a:extLst>
              <a:ext uri="{FF2B5EF4-FFF2-40B4-BE49-F238E27FC236}">
                <a16:creationId xmlns:a16="http://schemas.microsoft.com/office/drawing/2014/main" id="{EDF75C31-30C8-47EB-A354-69C438266644}"/>
              </a:ext>
            </a:extLst>
          </p:cNvPr>
          <p:cNvSpPr>
            <a:spLocks noChangeShapeType="1"/>
          </p:cNvSpPr>
          <p:nvPr/>
        </p:nvSpPr>
        <p:spPr bwMode="auto">
          <a:xfrm>
            <a:off x="6682807" y="3121564"/>
            <a:ext cx="2176462" cy="347662"/>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90">
            <a:extLst>
              <a:ext uri="{FF2B5EF4-FFF2-40B4-BE49-F238E27FC236}">
                <a16:creationId xmlns:a16="http://schemas.microsoft.com/office/drawing/2014/main" id="{36CEA377-A8E4-40A6-A9F2-3A2CE188DEA3}"/>
              </a:ext>
            </a:extLst>
          </p:cNvPr>
          <p:cNvSpPr>
            <a:spLocks noChangeShapeType="1"/>
          </p:cNvSpPr>
          <p:nvPr/>
        </p:nvSpPr>
        <p:spPr bwMode="auto">
          <a:xfrm flipV="1">
            <a:off x="6620894" y="3627976"/>
            <a:ext cx="2216150" cy="398463"/>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Rectangle 92">
            <a:extLst>
              <a:ext uri="{FF2B5EF4-FFF2-40B4-BE49-F238E27FC236}">
                <a16:creationId xmlns:a16="http://schemas.microsoft.com/office/drawing/2014/main" id="{810BD569-149C-4CFA-8E8F-16A35BC19E84}"/>
              </a:ext>
            </a:extLst>
          </p:cNvPr>
          <p:cNvSpPr>
            <a:spLocks noChangeArrowheads="1"/>
          </p:cNvSpPr>
          <p:nvPr/>
        </p:nvSpPr>
        <p:spPr bwMode="auto">
          <a:xfrm>
            <a:off x="7055869" y="3650201"/>
            <a:ext cx="1438275" cy="393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endParaRPr>
          </a:p>
        </p:txBody>
      </p:sp>
      <p:sp>
        <p:nvSpPr>
          <p:cNvPr id="23" name="Text Box 91">
            <a:extLst>
              <a:ext uri="{FF2B5EF4-FFF2-40B4-BE49-F238E27FC236}">
                <a16:creationId xmlns:a16="http://schemas.microsoft.com/office/drawing/2014/main" id="{68BD4DEC-D447-441E-98C8-1AEE6E438CBD}"/>
              </a:ext>
            </a:extLst>
          </p:cNvPr>
          <p:cNvSpPr txBox="1">
            <a:spLocks noChangeArrowheads="1"/>
          </p:cNvSpPr>
          <p:nvPr/>
        </p:nvSpPr>
        <p:spPr bwMode="auto">
          <a:xfrm>
            <a:off x="6873307" y="3651789"/>
            <a:ext cx="18097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1800">
                <a:solidFill>
                  <a:srgbClr val="CC0000"/>
                </a:solidFill>
              </a:rPr>
              <a:t>TCP connection</a:t>
            </a:r>
          </a:p>
          <a:p>
            <a:pPr algn="ctr">
              <a:lnSpc>
                <a:spcPct val="85000"/>
              </a:lnSpc>
            </a:pPr>
            <a:r>
              <a:rPr lang="en-US" altLang="zh-CN" sz="1800">
                <a:solidFill>
                  <a:srgbClr val="CC0000"/>
                </a:solidFill>
              </a:rPr>
              <a:t>response</a:t>
            </a:r>
          </a:p>
        </p:txBody>
      </p:sp>
      <p:sp>
        <p:nvSpPr>
          <p:cNvPr id="24" name="Line 94">
            <a:extLst>
              <a:ext uri="{FF2B5EF4-FFF2-40B4-BE49-F238E27FC236}">
                <a16:creationId xmlns:a16="http://schemas.microsoft.com/office/drawing/2014/main" id="{083B1DCF-0288-4A45-ABB7-DF5138A741F8}"/>
              </a:ext>
            </a:extLst>
          </p:cNvPr>
          <p:cNvSpPr>
            <a:spLocks noChangeShapeType="1"/>
          </p:cNvSpPr>
          <p:nvPr/>
        </p:nvSpPr>
        <p:spPr bwMode="auto">
          <a:xfrm>
            <a:off x="6668519" y="4274089"/>
            <a:ext cx="2400300" cy="41910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Rectangle 99">
            <a:extLst>
              <a:ext uri="{FF2B5EF4-FFF2-40B4-BE49-F238E27FC236}">
                <a16:creationId xmlns:a16="http://schemas.microsoft.com/office/drawing/2014/main" id="{3B44B5B5-18E7-4581-A67F-DF047CADFD10}"/>
              </a:ext>
            </a:extLst>
          </p:cNvPr>
          <p:cNvSpPr>
            <a:spLocks noChangeArrowheads="1"/>
          </p:cNvSpPr>
          <p:nvPr/>
        </p:nvSpPr>
        <p:spPr bwMode="auto">
          <a:xfrm>
            <a:off x="7436869" y="4934489"/>
            <a:ext cx="919163" cy="295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endParaRPr>
          </a:p>
        </p:txBody>
      </p:sp>
      <p:sp>
        <p:nvSpPr>
          <p:cNvPr id="26" name="Text Box 100">
            <a:extLst>
              <a:ext uri="{FF2B5EF4-FFF2-40B4-BE49-F238E27FC236}">
                <a16:creationId xmlns:a16="http://schemas.microsoft.com/office/drawing/2014/main" id="{021A1BB4-15EE-4B14-BF70-81F601BEB5E2}"/>
              </a:ext>
            </a:extLst>
          </p:cNvPr>
          <p:cNvSpPr txBox="1">
            <a:spLocks noChangeArrowheads="1"/>
          </p:cNvSpPr>
          <p:nvPr/>
        </p:nvSpPr>
        <p:spPr bwMode="auto">
          <a:xfrm>
            <a:off x="7403532" y="4820189"/>
            <a:ext cx="930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rPr>
              <a:t>&lt;file&gt;</a:t>
            </a:r>
          </a:p>
        </p:txBody>
      </p:sp>
      <p:sp>
        <p:nvSpPr>
          <p:cNvPr id="27" name="Line 101">
            <a:extLst>
              <a:ext uri="{FF2B5EF4-FFF2-40B4-BE49-F238E27FC236}">
                <a16:creationId xmlns:a16="http://schemas.microsoft.com/office/drawing/2014/main" id="{1213C906-F84C-41CE-90BA-DB6811990CF9}"/>
              </a:ext>
            </a:extLst>
          </p:cNvPr>
          <p:cNvSpPr>
            <a:spLocks noChangeShapeType="1"/>
          </p:cNvSpPr>
          <p:nvPr/>
        </p:nvSpPr>
        <p:spPr bwMode="auto">
          <a:xfrm>
            <a:off x="5560444" y="2378614"/>
            <a:ext cx="0" cy="3573462"/>
          </a:xfrm>
          <a:prstGeom prst="line">
            <a:avLst/>
          </a:prstGeom>
          <a:noFill/>
          <a:ln w="19050">
            <a:solidFill>
              <a:schemeClr val="bg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8" name="Group 105">
            <a:extLst>
              <a:ext uri="{FF2B5EF4-FFF2-40B4-BE49-F238E27FC236}">
                <a16:creationId xmlns:a16="http://schemas.microsoft.com/office/drawing/2014/main" id="{7B776FAD-776B-49F2-9802-5DB5276D3CAF}"/>
              </a:ext>
            </a:extLst>
          </p:cNvPr>
          <p:cNvGrpSpPr>
            <a:grpSpLocks/>
          </p:cNvGrpSpPr>
          <p:nvPr/>
        </p:nvGrpSpPr>
        <p:grpSpPr bwMode="auto">
          <a:xfrm>
            <a:off x="5238182" y="5282151"/>
            <a:ext cx="720725" cy="400050"/>
            <a:chOff x="2198" y="3221"/>
            <a:chExt cx="454" cy="252"/>
          </a:xfrm>
        </p:grpSpPr>
        <p:sp>
          <p:nvSpPr>
            <p:cNvPr id="29" name="Rectangle 104">
              <a:extLst>
                <a:ext uri="{FF2B5EF4-FFF2-40B4-BE49-F238E27FC236}">
                  <a16:creationId xmlns:a16="http://schemas.microsoft.com/office/drawing/2014/main" id="{440ED666-85F2-4550-9030-510EEBA8CAC7}"/>
                </a:ext>
              </a:extLst>
            </p:cNvPr>
            <p:cNvSpPr>
              <a:spLocks noChangeArrowheads="1"/>
            </p:cNvSpPr>
            <p:nvPr/>
          </p:nvSpPr>
          <p:spPr bwMode="auto">
            <a:xfrm>
              <a:off x="2244" y="3282"/>
              <a:ext cx="408" cy="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0" name="Text Box 102">
              <a:extLst>
                <a:ext uri="{FF2B5EF4-FFF2-40B4-BE49-F238E27FC236}">
                  <a16:creationId xmlns:a16="http://schemas.microsoft.com/office/drawing/2014/main" id="{2C4F8D9F-AAC4-4BF9-898F-EACAD45C6B3D}"/>
                </a:ext>
              </a:extLst>
            </p:cNvPr>
            <p:cNvSpPr txBox="1">
              <a:spLocks noChangeArrowheads="1"/>
            </p:cNvSpPr>
            <p:nvPr/>
          </p:nvSpPr>
          <p:spPr bwMode="auto">
            <a:xfrm>
              <a:off x="2198" y="3221"/>
              <a:ext cx="448" cy="252"/>
            </a:xfrm>
            <a:prstGeom prst="rect">
              <a:avLst/>
            </a:prstGeom>
            <a:ln/>
          </p:spPr>
          <p:style>
            <a:lnRef idx="2">
              <a:schemeClr val="dk1"/>
            </a:lnRef>
            <a:fillRef idx="1">
              <a:schemeClr val="lt1"/>
            </a:fillRef>
            <a:effectRef idx="0">
              <a:schemeClr val="dk1"/>
            </a:effectRef>
            <a:fontRef idx="minor">
              <a:schemeClr val="dk1"/>
            </a:fontRef>
          </p:style>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b="1" dirty="0"/>
                <a:t>time</a:t>
              </a:r>
            </a:p>
          </p:txBody>
        </p:sp>
      </p:grpSp>
      <p:sp>
        <p:nvSpPr>
          <p:cNvPr id="31" name="Rectangle 52">
            <a:extLst>
              <a:ext uri="{FF2B5EF4-FFF2-40B4-BE49-F238E27FC236}">
                <a16:creationId xmlns:a16="http://schemas.microsoft.com/office/drawing/2014/main" id="{68A7AA24-267C-4CBD-B785-C92166F60BCD}"/>
              </a:ext>
            </a:extLst>
          </p:cNvPr>
          <p:cNvSpPr>
            <a:spLocks noChangeArrowheads="1"/>
          </p:cNvSpPr>
          <p:nvPr/>
        </p:nvSpPr>
        <p:spPr bwMode="auto">
          <a:xfrm>
            <a:off x="6968557" y="3061239"/>
            <a:ext cx="1365250" cy="4397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2" name="Text Box 91">
            <a:extLst>
              <a:ext uri="{FF2B5EF4-FFF2-40B4-BE49-F238E27FC236}">
                <a16:creationId xmlns:a16="http://schemas.microsoft.com/office/drawing/2014/main" id="{D927FD75-C4FF-455E-B66A-1E396C0C171A}"/>
              </a:ext>
            </a:extLst>
          </p:cNvPr>
          <p:cNvSpPr txBox="1">
            <a:spLocks noChangeArrowheads="1"/>
          </p:cNvSpPr>
          <p:nvPr/>
        </p:nvSpPr>
        <p:spPr bwMode="auto">
          <a:xfrm>
            <a:off x="6917757" y="2992976"/>
            <a:ext cx="18097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1800">
                <a:solidFill>
                  <a:srgbClr val="CC0000"/>
                </a:solidFill>
              </a:rPr>
              <a:t>TCP connection</a:t>
            </a:r>
          </a:p>
          <a:p>
            <a:pPr algn="ctr">
              <a:lnSpc>
                <a:spcPct val="85000"/>
              </a:lnSpc>
            </a:pPr>
            <a:r>
              <a:rPr lang="en-US" altLang="zh-CN" sz="1800">
                <a:solidFill>
                  <a:srgbClr val="CC0000"/>
                </a:solidFill>
              </a:rPr>
              <a:t>request</a:t>
            </a:r>
          </a:p>
        </p:txBody>
      </p:sp>
      <p:grpSp>
        <p:nvGrpSpPr>
          <p:cNvPr id="33" name="Group 57">
            <a:extLst>
              <a:ext uri="{FF2B5EF4-FFF2-40B4-BE49-F238E27FC236}">
                <a16:creationId xmlns:a16="http://schemas.microsoft.com/office/drawing/2014/main" id="{B9DB0FD8-62D6-47E5-B889-D551CF28DAA0}"/>
              </a:ext>
            </a:extLst>
          </p:cNvPr>
          <p:cNvGrpSpPr>
            <a:grpSpLocks/>
          </p:cNvGrpSpPr>
          <p:nvPr/>
        </p:nvGrpSpPr>
        <p:grpSpPr bwMode="auto">
          <a:xfrm>
            <a:off x="8914832" y="3092989"/>
            <a:ext cx="431800" cy="755650"/>
            <a:chOff x="4140" y="429"/>
            <a:chExt cx="1425" cy="2396"/>
          </a:xfrm>
        </p:grpSpPr>
        <p:sp>
          <p:nvSpPr>
            <p:cNvPr id="34" name="Freeform 58">
              <a:extLst>
                <a:ext uri="{FF2B5EF4-FFF2-40B4-BE49-F238E27FC236}">
                  <a16:creationId xmlns:a16="http://schemas.microsoft.com/office/drawing/2014/main" id="{4C6A722C-5BE0-4CC6-BDBA-CC4E0AB5627D}"/>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Rectangle 59">
              <a:extLst>
                <a:ext uri="{FF2B5EF4-FFF2-40B4-BE49-F238E27FC236}">
                  <a16:creationId xmlns:a16="http://schemas.microsoft.com/office/drawing/2014/main" id="{E62ED2F9-C214-4B3D-95E8-377C93465E33}"/>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6" name="Freeform 60">
              <a:extLst>
                <a:ext uri="{FF2B5EF4-FFF2-40B4-BE49-F238E27FC236}">
                  <a16:creationId xmlns:a16="http://schemas.microsoft.com/office/drawing/2014/main" id="{263B69F2-1843-4E52-B197-95EAC1472F94}"/>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61">
              <a:extLst>
                <a:ext uri="{FF2B5EF4-FFF2-40B4-BE49-F238E27FC236}">
                  <a16:creationId xmlns:a16="http://schemas.microsoft.com/office/drawing/2014/main" id="{76D797CC-018E-48FB-893A-BB83B68C07F7}"/>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Rectangle 62">
              <a:extLst>
                <a:ext uri="{FF2B5EF4-FFF2-40B4-BE49-F238E27FC236}">
                  <a16:creationId xmlns:a16="http://schemas.microsoft.com/office/drawing/2014/main" id="{96265079-3031-4CA0-BF25-51C86DD3C7A5}"/>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9" name="Group 63">
              <a:extLst>
                <a:ext uri="{FF2B5EF4-FFF2-40B4-BE49-F238E27FC236}">
                  <a16:creationId xmlns:a16="http://schemas.microsoft.com/office/drawing/2014/main" id="{0D2989D9-ED78-4194-B5E6-89D4B0C8966D}"/>
                </a:ext>
              </a:extLst>
            </p:cNvPr>
            <p:cNvGrpSpPr>
              <a:grpSpLocks/>
            </p:cNvGrpSpPr>
            <p:nvPr/>
          </p:nvGrpSpPr>
          <p:grpSpPr bwMode="auto">
            <a:xfrm>
              <a:off x="4749" y="668"/>
              <a:ext cx="581" cy="145"/>
              <a:chOff x="614" y="2568"/>
              <a:chExt cx="725" cy="139"/>
            </a:xfrm>
          </p:grpSpPr>
          <p:sp>
            <p:nvSpPr>
              <p:cNvPr id="64" name="AutoShape 64">
                <a:extLst>
                  <a:ext uri="{FF2B5EF4-FFF2-40B4-BE49-F238E27FC236}">
                    <a16:creationId xmlns:a16="http://schemas.microsoft.com/office/drawing/2014/main" id="{5D016F7C-6C0C-479A-B332-DAB40D57DB0A}"/>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65" name="AutoShape 65">
                <a:extLst>
                  <a:ext uri="{FF2B5EF4-FFF2-40B4-BE49-F238E27FC236}">
                    <a16:creationId xmlns:a16="http://schemas.microsoft.com/office/drawing/2014/main" id="{06B8B0D2-55C4-4017-80D5-E0ABB193563B}"/>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40" name="Rectangle 66">
              <a:extLst>
                <a:ext uri="{FF2B5EF4-FFF2-40B4-BE49-F238E27FC236}">
                  <a16:creationId xmlns:a16="http://schemas.microsoft.com/office/drawing/2014/main" id="{28DAD951-6565-4142-8F99-D09EACEC51B9}"/>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41" name="Group 67">
              <a:extLst>
                <a:ext uri="{FF2B5EF4-FFF2-40B4-BE49-F238E27FC236}">
                  <a16:creationId xmlns:a16="http://schemas.microsoft.com/office/drawing/2014/main" id="{8AF0CBF2-7F27-4DAD-9686-11C6DE9F1424}"/>
                </a:ext>
              </a:extLst>
            </p:cNvPr>
            <p:cNvGrpSpPr>
              <a:grpSpLocks/>
            </p:cNvGrpSpPr>
            <p:nvPr/>
          </p:nvGrpSpPr>
          <p:grpSpPr bwMode="auto">
            <a:xfrm>
              <a:off x="4747" y="994"/>
              <a:ext cx="581" cy="134"/>
              <a:chOff x="614" y="2568"/>
              <a:chExt cx="725" cy="139"/>
            </a:xfrm>
          </p:grpSpPr>
          <p:sp>
            <p:nvSpPr>
              <p:cNvPr id="62" name="AutoShape 68">
                <a:extLst>
                  <a:ext uri="{FF2B5EF4-FFF2-40B4-BE49-F238E27FC236}">
                    <a16:creationId xmlns:a16="http://schemas.microsoft.com/office/drawing/2014/main" id="{9FA76D38-CE44-4665-B598-2E4516411F8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63" name="AutoShape 69">
                <a:extLst>
                  <a:ext uri="{FF2B5EF4-FFF2-40B4-BE49-F238E27FC236}">
                    <a16:creationId xmlns:a16="http://schemas.microsoft.com/office/drawing/2014/main" id="{B335C282-2F04-4D48-AE6B-60468E49F896}"/>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42" name="Rectangle 70">
              <a:extLst>
                <a:ext uri="{FF2B5EF4-FFF2-40B4-BE49-F238E27FC236}">
                  <a16:creationId xmlns:a16="http://schemas.microsoft.com/office/drawing/2014/main" id="{03255E9F-F681-4EDB-A93E-43E6C0DF6446}"/>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3" name="Rectangle 71">
              <a:extLst>
                <a:ext uri="{FF2B5EF4-FFF2-40B4-BE49-F238E27FC236}">
                  <a16:creationId xmlns:a16="http://schemas.microsoft.com/office/drawing/2014/main" id="{3FF4880B-8914-48CB-BDF6-8E9ACC2AF964}"/>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44" name="Group 72">
              <a:extLst>
                <a:ext uri="{FF2B5EF4-FFF2-40B4-BE49-F238E27FC236}">
                  <a16:creationId xmlns:a16="http://schemas.microsoft.com/office/drawing/2014/main" id="{4527BF21-CD3A-4420-9181-63931C533119}"/>
                </a:ext>
              </a:extLst>
            </p:cNvPr>
            <p:cNvGrpSpPr>
              <a:grpSpLocks/>
            </p:cNvGrpSpPr>
            <p:nvPr/>
          </p:nvGrpSpPr>
          <p:grpSpPr bwMode="auto">
            <a:xfrm>
              <a:off x="4735" y="1627"/>
              <a:ext cx="582" cy="151"/>
              <a:chOff x="614" y="2568"/>
              <a:chExt cx="725" cy="139"/>
            </a:xfrm>
          </p:grpSpPr>
          <p:sp>
            <p:nvSpPr>
              <p:cNvPr id="60" name="AutoShape 73">
                <a:extLst>
                  <a:ext uri="{FF2B5EF4-FFF2-40B4-BE49-F238E27FC236}">
                    <a16:creationId xmlns:a16="http://schemas.microsoft.com/office/drawing/2014/main" id="{DCD8315C-8D52-4A57-8C4B-5B66D59A608B}"/>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61" name="AutoShape 74">
                <a:extLst>
                  <a:ext uri="{FF2B5EF4-FFF2-40B4-BE49-F238E27FC236}">
                    <a16:creationId xmlns:a16="http://schemas.microsoft.com/office/drawing/2014/main" id="{60D8B170-F5A0-4A98-B442-200B9086FEF0}"/>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45" name="Freeform 75">
              <a:extLst>
                <a:ext uri="{FF2B5EF4-FFF2-40B4-BE49-F238E27FC236}">
                  <a16:creationId xmlns:a16="http://schemas.microsoft.com/office/drawing/2014/main" id="{34AF4D49-841A-43F2-940A-4706AE101379}"/>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6" name="Group 76">
              <a:extLst>
                <a:ext uri="{FF2B5EF4-FFF2-40B4-BE49-F238E27FC236}">
                  <a16:creationId xmlns:a16="http://schemas.microsoft.com/office/drawing/2014/main" id="{59B9FB82-76DE-40B0-B34F-D2873B8D5D35}"/>
                </a:ext>
              </a:extLst>
            </p:cNvPr>
            <p:cNvGrpSpPr>
              <a:grpSpLocks/>
            </p:cNvGrpSpPr>
            <p:nvPr/>
          </p:nvGrpSpPr>
          <p:grpSpPr bwMode="auto">
            <a:xfrm>
              <a:off x="4739" y="1327"/>
              <a:ext cx="582" cy="139"/>
              <a:chOff x="614" y="2568"/>
              <a:chExt cx="725" cy="139"/>
            </a:xfrm>
          </p:grpSpPr>
          <p:sp>
            <p:nvSpPr>
              <p:cNvPr id="58" name="AutoShape 77">
                <a:extLst>
                  <a:ext uri="{FF2B5EF4-FFF2-40B4-BE49-F238E27FC236}">
                    <a16:creationId xmlns:a16="http://schemas.microsoft.com/office/drawing/2014/main" id="{1BCA3421-FC16-4B71-BC88-911CC88486D0}"/>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9" name="AutoShape 78">
                <a:extLst>
                  <a:ext uri="{FF2B5EF4-FFF2-40B4-BE49-F238E27FC236}">
                    <a16:creationId xmlns:a16="http://schemas.microsoft.com/office/drawing/2014/main" id="{E9877C78-0565-4524-8C39-7A0475FB766F}"/>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47" name="Rectangle 79">
              <a:extLst>
                <a:ext uri="{FF2B5EF4-FFF2-40B4-BE49-F238E27FC236}">
                  <a16:creationId xmlns:a16="http://schemas.microsoft.com/office/drawing/2014/main" id="{E7AC60FB-4345-458C-A1E3-C969E0E11AE3}"/>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8" name="Freeform 80">
              <a:extLst>
                <a:ext uri="{FF2B5EF4-FFF2-40B4-BE49-F238E27FC236}">
                  <a16:creationId xmlns:a16="http://schemas.microsoft.com/office/drawing/2014/main" id="{BCB9BAC8-8426-4A78-BBF0-F87058626519}"/>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81">
              <a:extLst>
                <a:ext uri="{FF2B5EF4-FFF2-40B4-BE49-F238E27FC236}">
                  <a16:creationId xmlns:a16="http://schemas.microsoft.com/office/drawing/2014/main" id="{201C5294-D3CC-4732-9321-CEA489C4798E}"/>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Oval 82">
              <a:extLst>
                <a:ext uri="{FF2B5EF4-FFF2-40B4-BE49-F238E27FC236}">
                  <a16:creationId xmlns:a16="http://schemas.microsoft.com/office/drawing/2014/main" id="{DB997410-C258-496E-8C95-7EB7F0F60F12}"/>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1" name="Freeform 83">
              <a:extLst>
                <a:ext uri="{FF2B5EF4-FFF2-40B4-BE49-F238E27FC236}">
                  <a16:creationId xmlns:a16="http://schemas.microsoft.com/office/drawing/2014/main" id="{0D6C0EEE-20AE-4445-A3BE-2EAB9E6B9FE8}"/>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AutoShape 84">
              <a:extLst>
                <a:ext uri="{FF2B5EF4-FFF2-40B4-BE49-F238E27FC236}">
                  <a16:creationId xmlns:a16="http://schemas.microsoft.com/office/drawing/2014/main" id="{989BA6F2-B14B-4F6D-95AC-E13E9EB9C2E6}"/>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3" name="AutoShape 85">
              <a:extLst>
                <a:ext uri="{FF2B5EF4-FFF2-40B4-BE49-F238E27FC236}">
                  <a16:creationId xmlns:a16="http://schemas.microsoft.com/office/drawing/2014/main" id="{BCD2D763-7059-4ADF-AD69-3AEA251DA72C}"/>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4" name="Oval 86">
              <a:extLst>
                <a:ext uri="{FF2B5EF4-FFF2-40B4-BE49-F238E27FC236}">
                  <a16:creationId xmlns:a16="http://schemas.microsoft.com/office/drawing/2014/main" id="{95094E7A-6A73-4405-B238-DBDB9D826B0B}"/>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5" name="Oval 87">
              <a:extLst>
                <a:ext uri="{FF2B5EF4-FFF2-40B4-BE49-F238E27FC236}">
                  <a16:creationId xmlns:a16="http://schemas.microsoft.com/office/drawing/2014/main" id="{01F4D364-1B2E-4A55-88BD-D2843ADDA67C}"/>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56" name="Oval 88">
              <a:extLst>
                <a:ext uri="{FF2B5EF4-FFF2-40B4-BE49-F238E27FC236}">
                  <a16:creationId xmlns:a16="http://schemas.microsoft.com/office/drawing/2014/main" id="{B712327A-EE3B-422A-AA38-EC6198D216E8}"/>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 name="Rectangle 89">
              <a:extLst>
                <a:ext uri="{FF2B5EF4-FFF2-40B4-BE49-F238E27FC236}">
                  <a16:creationId xmlns:a16="http://schemas.microsoft.com/office/drawing/2014/main" id="{8DE52C3A-8184-48FF-9191-FE8320E836EC}"/>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66" name="Group 90">
            <a:extLst>
              <a:ext uri="{FF2B5EF4-FFF2-40B4-BE49-F238E27FC236}">
                <a16:creationId xmlns:a16="http://schemas.microsoft.com/office/drawing/2014/main" id="{F4F543C8-6ED0-4B42-9699-F7861CACF149}"/>
              </a:ext>
            </a:extLst>
          </p:cNvPr>
          <p:cNvGrpSpPr>
            <a:grpSpLocks/>
          </p:cNvGrpSpPr>
          <p:nvPr/>
        </p:nvGrpSpPr>
        <p:grpSpPr bwMode="auto">
          <a:xfrm>
            <a:off x="5777932" y="2650076"/>
            <a:ext cx="893762" cy="828675"/>
            <a:chOff x="-44" y="1473"/>
            <a:chExt cx="981" cy="1105"/>
          </a:xfrm>
        </p:grpSpPr>
        <p:pic>
          <p:nvPicPr>
            <p:cNvPr id="67" name="Picture 91" descr="desktop_computer_stylized_medium">
              <a:extLst>
                <a:ext uri="{FF2B5EF4-FFF2-40B4-BE49-F238E27FC236}">
                  <a16:creationId xmlns:a16="http://schemas.microsoft.com/office/drawing/2014/main" id="{5F831924-36BA-40EA-8B4B-CE4305A345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Freeform 92">
              <a:extLst>
                <a:ext uri="{FF2B5EF4-FFF2-40B4-BE49-F238E27FC236}">
                  <a16:creationId xmlns:a16="http://schemas.microsoft.com/office/drawing/2014/main" id="{02B8972A-A891-400C-96FB-69D22C703742}"/>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69" name="Group 97">
            <a:extLst>
              <a:ext uri="{FF2B5EF4-FFF2-40B4-BE49-F238E27FC236}">
                <a16:creationId xmlns:a16="http://schemas.microsoft.com/office/drawing/2014/main" id="{DCD9B03B-5DCF-4804-B3CB-F5FA5D494E7A}"/>
              </a:ext>
            </a:extLst>
          </p:cNvPr>
          <p:cNvGrpSpPr>
            <a:grpSpLocks/>
          </p:cNvGrpSpPr>
          <p:nvPr/>
        </p:nvGrpSpPr>
        <p:grpSpPr bwMode="auto">
          <a:xfrm>
            <a:off x="6394960" y="4235168"/>
            <a:ext cx="4184650" cy="366713"/>
            <a:chOff x="3252" y="2577"/>
            <a:chExt cx="2636" cy="231"/>
          </a:xfrm>
        </p:grpSpPr>
        <p:sp>
          <p:nvSpPr>
            <p:cNvPr id="70" name="Rectangle 96">
              <a:extLst>
                <a:ext uri="{FF2B5EF4-FFF2-40B4-BE49-F238E27FC236}">
                  <a16:creationId xmlns:a16="http://schemas.microsoft.com/office/drawing/2014/main" id="{2B03768B-F6B8-4D59-9C8D-00B7555D033C}"/>
                </a:ext>
              </a:extLst>
            </p:cNvPr>
            <p:cNvSpPr>
              <a:spLocks noChangeArrowheads="1"/>
            </p:cNvSpPr>
            <p:nvPr/>
          </p:nvSpPr>
          <p:spPr bwMode="auto">
            <a:xfrm>
              <a:off x="3252" y="2628"/>
              <a:ext cx="2100"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endParaRPr>
            </a:p>
          </p:txBody>
        </p:sp>
        <p:sp>
          <p:nvSpPr>
            <p:cNvPr id="71" name="Text Box 95">
              <a:extLst>
                <a:ext uri="{FF2B5EF4-FFF2-40B4-BE49-F238E27FC236}">
                  <a16:creationId xmlns:a16="http://schemas.microsoft.com/office/drawing/2014/main" id="{7A15C112-6FF0-42AA-9D51-51DD7AD9159C}"/>
                </a:ext>
              </a:extLst>
            </p:cNvPr>
            <p:cNvSpPr txBox="1">
              <a:spLocks noChangeArrowheads="1"/>
            </p:cNvSpPr>
            <p:nvPr/>
          </p:nvSpPr>
          <p:spPr bwMode="auto">
            <a:xfrm>
              <a:off x="3498" y="2577"/>
              <a:ext cx="23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CC0000"/>
                  </a:solidFill>
                </a:rPr>
                <a:t>Get</a:t>
              </a:r>
              <a:r>
                <a:rPr lang="en-US" altLang="zh-CN" sz="1400" dirty="0">
                  <a:solidFill>
                    <a:srgbClr val="CC0000"/>
                  </a:solidFill>
                </a:rPr>
                <a:t> http://www.google.com</a:t>
              </a:r>
              <a:endParaRPr lang="en-US" altLang="zh-CN" dirty="0">
                <a:solidFill>
                  <a:srgbClr val="CC0000"/>
                </a:solidFill>
              </a:endParaRPr>
            </a:p>
          </p:txBody>
        </p:sp>
      </p:grpSp>
    </p:spTree>
    <p:extLst>
      <p:ext uri="{BB962C8B-B14F-4D97-AF65-F5344CB8AC3E}">
        <p14:creationId xmlns:p14="http://schemas.microsoft.com/office/powerpoint/2010/main" val="4082019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菱形网格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8519_TF03031015" id="{4D6D15B2-A3EB-4896-B32E-5E1845D70213}" vid="{3C8FFD1D-C814-4C51-B282-C32E538AEF55}"/>
    </a:ext>
  </a:extLst>
</a:theme>
</file>

<file path=ppt/theme/theme2.xml><?xml version="1.0" encoding="utf-8"?>
<a:theme xmlns:a="http://schemas.openxmlformats.org/drawingml/2006/main" name="Office 主题">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菱形网格业务演示文稿（宽屏）</Template>
  <TotalTime>883</TotalTime>
  <Words>5490</Words>
  <Application>Microsoft Office PowerPoint</Application>
  <PresentationFormat>宽屏</PresentationFormat>
  <Paragraphs>1291</Paragraphs>
  <Slides>82</Slides>
  <Notes>16</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82</vt:i4>
      </vt:variant>
    </vt:vector>
  </HeadingPairs>
  <TitlesOfParts>
    <vt:vector size="91" baseType="lpstr">
      <vt:lpstr>微软雅黑</vt:lpstr>
      <vt:lpstr>Arial</vt:lpstr>
      <vt:lpstr>Calibri</vt:lpstr>
      <vt:lpstr>Cambria Math</vt:lpstr>
      <vt:lpstr>Gill Sans MT</vt:lpstr>
      <vt:lpstr>Tahoma</vt:lpstr>
      <vt:lpstr>Times New Roman</vt:lpstr>
      <vt:lpstr>Wingdings</vt:lpstr>
      <vt:lpstr>菱形网格 16x9</vt:lpstr>
      <vt:lpstr>概述</vt:lpstr>
      <vt:lpstr>本课内容</vt:lpstr>
      <vt:lpstr>什么是互联网？</vt:lpstr>
      <vt:lpstr>什么是互联网？</vt:lpstr>
      <vt:lpstr>互联网连接的设备</vt:lpstr>
      <vt:lpstr>什么是互联网？</vt:lpstr>
      <vt:lpstr>什么是协议？</vt:lpstr>
      <vt:lpstr>什么是协议?</vt:lpstr>
      <vt:lpstr>什么是协议?</vt:lpstr>
      <vt:lpstr>互联网的组成 – 边缘部分</vt:lpstr>
      <vt:lpstr>互联网的组成 – 边缘部分和核心部分</vt:lpstr>
      <vt:lpstr>边缘部分 – 主机</vt:lpstr>
      <vt:lpstr>主机通信方式 – C/S方式</vt:lpstr>
      <vt:lpstr>主机通信方式 – P2P方式</vt:lpstr>
      <vt:lpstr>互联网的组成 – 核心部分</vt:lpstr>
      <vt:lpstr>核心部分</vt:lpstr>
      <vt:lpstr>电路交换 Circuit Switching</vt:lpstr>
      <vt:lpstr>电路交换 Circuit Switching</vt:lpstr>
      <vt:lpstr>分组交换 Packet Switching</vt:lpstr>
      <vt:lpstr>分组交换 – Store-and-forward</vt:lpstr>
      <vt:lpstr>分组交换 – Queueing, delay and loss</vt:lpstr>
      <vt:lpstr>分组交换 – 路由和转发</vt:lpstr>
      <vt:lpstr>分组交换 v.s. 电路交换</vt:lpstr>
      <vt:lpstr>分组交换 v.s. 电路交换</vt:lpstr>
      <vt:lpstr>核心部分 – 互联网的结构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性能/非性能评价指标</vt:lpstr>
      <vt:lpstr>计算机网络的性能评价指标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计算时延的举例</vt:lpstr>
      <vt:lpstr>计算机网络的非性能评价指标</vt:lpstr>
      <vt:lpstr>分层模型</vt:lpstr>
      <vt:lpstr>为什么要分层？</vt:lpstr>
      <vt:lpstr>为什么要分层？以飞机飞行过程类比</vt:lpstr>
      <vt:lpstr>为什么要分层？</vt:lpstr>
      <vt:lpstr>互联网分层模型</vt:lpstr>
      <vt:lpstr>互联网分层模型</vt:lpstr>
      <vt:lpstr>互联网分层模型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互联网分层模型</vt:lpstr>
      <vt:lpstr>一些历史</vt:lpstr>
      <vt:lpstr>1961-1972</vt:lpstr>
      <vt:lpstr>1972-1980</vt:lpstr>
      <vt:lpstr>1980、1990年代</vt:lpstr>
      <vt:lpstr>2005 – 至今</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计算机网络</dc:title>
  <dc:creator>Suiming Guo</dc:creator>
  <cp:lastModifiedBy>Suiming Guo</cp:lastModifiedBy>
  <cp:revision>121</cp:revision>
  <dcterms:created xsi:type="dcterms:W3CDTF">2019-08-20T00:59:47Z</dcterms:created>
  <dcterms:modified xsi:type="dcterms:W3CDTF">2019-08-30T02:03:15Z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